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B020D-2AFD-43E9-B663-8A0396B30A8B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75FE9-5E8F-4809-986B-F013C1E9F9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99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83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73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51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19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54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75FE9-5E8F-4809-986B-F013C1E9F9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5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2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7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1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6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2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2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9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8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7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69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56335-2D98-4B4B-B30C-8442F37A9C68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549FC-0AF3-43A7-9381-D90180630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2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838200"/>
            <a:ext cx="7543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Note:</a:t>
            </a:r>
            <a:r>
              <a:rPr lang="en-US" sz="2400" dirty="0"/>
              <a:t> The last page contains answers to questions posed after I made the original announcement in class.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There will </a:t>
            </a:r>
            <a:r>
              <a:rPr lang="en-US" sz="2400" dirty="0">
                <a:solidFill>
                  <a:srgbClr val="FF0000"/>
                </a:solidFill>
              </a:rPr>
              <a:t>NOT</a:t>
            </a:r>
            <a:r>
              <a:rPr lang="en-US" sz="2400" dirty="0"/>
              <a:t> be a final exam on Monday, March 16.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There will be an </a:t>
            </a:r>
            <a:r>
              <a:rPr lang="en-US" sz="2400" dirty="0">
                <a:solidFill>
                  <a:srgbClr val="FF0000"/>
                </a:solidFill>
              </a:rPr>
              <a:t>OPTIONAL</a:t>
            </a:r>
            <a:r>
              <a:rPr lang="en-US" sz="2400" dirty="0"/>
              <a:t> final exam to be held later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 procedure will be as follows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I will post </a:t>
            </a:r>
            <a:r>
              <a:rPr lang="en-US" sz="2200" dirty="0">
                <a:solidFill>
                  <a:srgbClr val="FF0000"/>
                </a:solidFill>
              </a:rPr>
              <a:t>provisional</a:t>
            </a:r>
            <a:r>
              <a:rPr lang="en-US" sz="2200" dirty="0"/>
              <a:t> grades based on your two midterm scores.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200" dirty="0"/>
              <a:t>You may either accept your provisional grade or request to take the final</a:t>
            </a:r>
          </a:p>
          <a:p>
            <a:pPr marL="1371600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accept your provisional grade, that will be your final grade</a:t>
            </a:r>
          </a:p>
          <a:p>
            <a:pPr marL="1371600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request to take the final, I will give you an incomplete and we will make arrangements for the final exam in the first few weeks of spring quarter.</a:t>
            </a:r>
          </a:p>
        </p:txBody>
      </p:sp>
    </p:spTree>
    <p:extLst>
      <p:ext uri="{BB962C8B-B14F-4D97-AF65-F5344CB8AC3E}">
        <p14:creationId xmlns:p14="http://schemas.microsoft.com/office/powerpoint/2010/main" val="22258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5438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Optional Final exam coverage: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Focus on Network flow, NP-completeness (&gt;= 50%)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 few questions from chapters 1-6 (&lt;= 50%)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Final exam date/time: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Currently unspecified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Most likely first few weeks of spring quarter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You </a:t>
            </a:r>
            <a:r>
              <a:rPr lang="en-US" sz="2200" dirty="0">
                <a:solidFill>
                  <a:srgbClr val="FF0000"/>
                </a:solidFill>
              </a:rPr>
              <a:t>will</a:t>
            </a:r>
            <a:r>
              <a:rPr lang="en-US" sz="2200" dirty="0"/>
              <a:t> have the option of taking it online, using special software and being filmed throughout by a </a:t>
            </a:r>
            <a:r>
              <a:rPr lang="en-US" sz="2200" dirty="0" err="1"/>
              <a:t>videocamera</a:t>
            </a:r>
            <a:r>
              <a:rPr lang="en-US" sz="2200"/>
              <a:t>.</a:t>
            </a:r>
            <a:endParaRPr lang="en-US" sz="2200" dirty="0"/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You </a:t>
            </a:r>
            <a:r>
              <a:rPr lang="en-US" sz="2200" dirty="0">
                <a:solidFill>
                  <a:srgbClr val="FF0000"/>
                </a:solidFill>
              </a:rPr>
              <a:t>may</a:t>
            </a:r>
            <a:r>
              <a:rPr lang="en-US" sz="2200" dirty="0"/>
              <a:t> have the option of taking it in a classroom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This is allowed by exception provided a “safe social distance” can be maintained</a:t>
            </a:r>
          </a:p>
        </p:txBody>
      </p:sp>
    </p:spTree>
    <p:extLst>
      <p:ext uri="{BB962C8B-B14F-4D97-AF65-F5344CB8AC3E}">
        <p14:creationId xmlns:p14="http://schemas.microsoft.com/office/powerpoint/2010/main" val="207817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5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Grading: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Provisional grade: (Grade you get if you don’t take the final.)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 will compute two scales: Midterm 1 plus homework, Midterm 2 plus homework</a:t>
            </a:r>
          </a:p>
          <a:p>
            <a:pPr marL="1200150" lvl="2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You will get the better of your grades on the two scales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take the final exam: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 will compute two scales: Midterm 1 plus final plus homework, Midterm 2 plus final plus homework.  Final and midterm weighted equally on each scale.</a:t>
            </a:r>
          </a:p>
          <a:p>
            <a:pPr marL="1200150" lvl="2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You will get the better of your grades on the two scales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Either way your worse midterm score is dropped.</a:t>
            </a:r>
          </a:p>
        </p:txBody>
      </p:sp>
    </p:spTree>
    <p:extLst>
      <p:ext uri="{BB962C8B-B14F-4D97-AF65-F5344CB8AC3E}">
        <p14:creationId xmlns:p14="http://schemas.microsoft.com/office/powerpoint/2010/main" val="138766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543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Mechanics/timeline: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 will post the midterm 2 scores and the provisional grades 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 will ask you to complete a one-question questionnaire and upload it to </a:t>
            </a:r>
            <a:r>
              <a:rPr lang="en-US" sz="2000" dirty="0" err="1"/>
              <a:t>GradeScope</a:t>
            </a:r>
            <a:r>
              <a:rPr lang="en-US" sz="2000" dirty="0"/>
              <a:t>, indicating whether you want to take the final.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elect to not take the final, I will assign you your provisional grade.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elect to take the final: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 will assign you a grade of I (incomplete)</a:t>
            </a:r>
          </a:p>
          <a:p>
            <a:pPr marL="1257300" lvl="2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await further instructions (check your UCI email regularly).</a:t>
            </a:r>
          </a:p>
        </p:txBody>
      </p:sp>
    </p:spTree>
    <p:extLst>
      <p:ext uri="{BB962C8B-B14F-4D97-AF65-F5344CB8AC3E}">
        <p14:creationId xmlns:p14="http://schemas.microsoft.com/office/powerpoint/2010/main" val="79689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543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Should I take the final?  Things to consider (Also see next page)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are happy with your provisional grade: </a:t>
            </a:r>
            <a:r>
              <a:rPr lang="en-US" sz="2000" dirty="0">
                <a:solidFill>
                  <a:srgbClr val="FF0000"/>
                </a:solidFill>
              </a:rPr>
              <a:t>NO</a:t>
            </a:r>
          </a:p>
          <a:p>
            <a:pPr marL="804672" lvl="1"/>
            <a:r>
              <a:rPr lang="en-US" sz="2000" dirty="0"/>
              <a:t>(For example, if your provisional grade is A)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think you understand network flow and NP-completeness better than the earlier topics, </a:t>
            </a:r>
            <a:r>
              <a:rPr lang="en-US" sz="2000" dirty="0">
                <a:solidFill>
                  <a:srgbClr val="FF0000"/>
                </a:solidFill>
              </a:rPr>
              <a:t>PERHAPS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If you think you do not understand network flow and NP-completeness better than the earlier topics, </a:t>
            </a:r>
            <a:r>
              <a:rPr lang="en-US" sz="2000" dirty="0">
                <a:solidFill>
                  <a:srgbClr val="FF0000"/>
                </a:solidFill>
              </a:rPr>
              <a:t>POSSIBLY NOT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Keep in mind: dropping the lower of your two midterms will already be factored into your provisional grade.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7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Announcements March 11, 2020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772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/>
              <a:t>Additions </a:t>
            </a:r>
            <a:r>
              <a:rPr lang="en-US" sz="2400" dirty="0"/>
              <a:t>based on questions posed after I originally made these announcement: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/>
              <a:t>What about the 260 portion of the Masters Comprehensive Exam?</a:t>
            </a:r>
          </a:p>
          <a:p>
            <a:pPr marL="1371600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 will assign a provisional result when I post the provisional grades.  If you are unhappy with that result, you can request an Incomplete grade in the course and arrange to take the final exam as described earlier.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/>
              <a:t>Can taking the final exam lower our grade from the provisional grade?</a:t>
            </a:r>
            <a:endParaRPr lang="en-US" sz="2000" dirty="0"/>
          </a:p>
          <a:p>
            <a:pPr marL="1371600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Yes.</a:t>
            </a:r>
          </a:p>
          <a:p>
            <a:pPr marL="914400" lvl="1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/>
              <a:t>Can taking the final exam result in my not passing the Masters Comprehensive exam if the provisional result was Pass?</a:t>
            </a:r>
            <a:endParaRPr lang="en-US" sz="2000" dirty="0"/>
          </a:p>
          <a:p>
            <a:pPr marL="1371600" lvl="2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Yes.</a:t>
            </a:r>
          </a:p>
        </p:txBody>
      </p:sp>
    </p:spTree>
    <p:extLst>
      <p:ext uri="{BB962C8B-B14F-4D97-AF65-F5344CB8AC3E}">
        <p14:creationId xmlns:p14="http://schemas.microsoft.com/office/powerpoint/2010/main" val="13828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619</Words>
  <Application>Microsoft Office PowerPoint</Application>
  <PresentationFormat>On-screen Show (4:3)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Announcements March 11, 2020</vt:lpstr>
      <vt:lpstr>Announcements March 11, 2020</vt:lpstr>
      <vt:lpstr>Announcements March 11, 2020</vt:lpstr>
      <vt:lpstr>Announcements March 11, 2020</vt:lpstr>
      <vt:lpstr>Announcements March 11, 2020</vt:lpstr>
      <vt:lpstr>Announcements March 11, 2020</vt:lpstr>
    </vt:vector>
  </TitlesOfParts>
  <Company>University of California, Irvine - Bren:ICS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Interpreting the numbers in GradeBook</dc:title>
  <dc:creator>Bren School of Information and Computers Science</dc:creator>
  <cp:lastModifiedBy>Dillencourt,Michael</cp:lastModifiedBy>
  <cp:revision>28</cp:revision>
  <dcterms:created xsi:type="dcterms:W3CDTF">2017-11-15T22:33:56Z</dcterms:created>
  <dcterms:modified xsi:type="dcterms:W3CDTF">2020-03-18T21:35:16Z</dcterms:modified>
</cp:coreProperties>
</file>