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63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37" d="100"/>
          <a:sy n="137" d="100"/>
        </p:scale>
        <p:origin x="-16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7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6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2017604-314E-6242-BCBD-5102D3DDA4A5}" type="datetimeFigureOut">
              <a:rPr lang="en-US" smtClean="0"/>
              <a:t>3/30/10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292582-9FC8-4B1B-8456-B27CC842DE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17604-314E-6242-BCBD-5102D3DDA4A5}" type="datetimeFigureOut">
              <a:rPr lang="en-US" smtClean="0"/>
              <a:t>3/30/10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9C5A-1BAB-FA46-A4FE-C02CE385D8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2017604-314E-6242-BCBD-5102D3DDA4A5}" type="datetimeFigureOut">
              <a:rPr lang="en-US" smtClean="0"/>
              <a:t>3/30/10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2589C5A-1BAB-FA46-A4FE-C02CE385D89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17604-314E-6242-BCBD-5102D3DDA4A5}" type="datetimeFigureOut">
              <a:rPr lang="en-US" smtClean="0"/>
              <a:t>3/30/10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2589C5A-1BAB-FA46-A4FE-C02CE385D89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17604-314E-6242-BCBD-5102D3DDA4A5}" type="datetimeFigureOut">
              <a:rPr lang="en-US" smtClean="0"/>
              <a:t>3/30/10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2589C5A-1BAB-FA46-A4FE-C02CE385D89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017604-314E-6242-BCBD-5102D3DDA4A5}" type="datetimeFigureOut">
              <a:rPr lang="en-US" smtClean="0"/>
              <a:t>3/30/10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2589C5A-1BAB-FA46-A4FE-C02CE385D89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017604-314E-6242-BCBD-5102D3DDA4A5}" type="datetimeFigureOut">
              <a:rPr lang="en-US" smtClean="0"/>
              <a:t>3/30/10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2589C5A-1BAB-FA46-A4FE-C02CE385D89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17604-314E-6242-BCBD-5102D3DDA4A5}" type="datetimeFigureOut">
              <a:rPr lang="en-US" smtClean="0"/>
              <a:t>3/30/10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2589C5A-1BAB-FA46-A4FE-C02CE385D8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17604-314E-6242-BCBD-5102D3DDA4A5}" type="datetimeFigureOut">
              <a:rPr lang="en-US" smtClean="0"/>
              <a:t>3/30/10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2589C5A-1BAB-FA46-A4FE-C02CE385D8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17604-314E-6242-BCBD-5102D3DDA4A5}" type="datetimeFigureOut">
              <a:rPr lang="en-US" smtClean="0"/>
              <a:t>3/30/10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6292582-9FC8-4B1B-8456-B27CC842DE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2017604-314E-6242-BCBD-5102D3DDA4A5}" type="datetimeFigureOut">
              <a:rPr lang="en-US" smtClean="0"/>
              <a:t>3/30/10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2589C5A-1BAB-FA46-A4FE-C02CE385D89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2017604-314E-6242-BCBD-5102D3DDA4A5}" type="datetimeFigureOut">
              <a:rPr lang="en-US" smtClean="0"/>
              <a:t>3/30/10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2589C5A-1BAB-FA46-A4FE-C02CE385D89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3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Median</vt:lpstr>
      <vt:lpstr>Slide 1</vt:lpstr>
      <vt:lpstr>Slide 2</vt:lpstr>
    </vt:vector>
  </TitlesOfParts>
  <Company>UCI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Cristina Lopes</dc:creator>
  <cp:lastModifiedBy>Cristina Lopes</cp:lastModifiedBy>
  <cp:revision>1</cp:revision>
  <dcterms:created xsi:type="dcterms:W3CDTF">2010-03-30T19:24:25Z</dcterms:created>
  <dcterms:modified xsi:type="dcterms:W3CDTF">2010-03-30T19:27:32Z</dcterms:modified>
</cp:coreProperties>
</file>