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0B67F-1C70-4B3B-91DF-C8CAC74D6308}" type="datetimeFigureOut">
              <a:rPr lang="en-US" smtClean="0"/>
              <a:pPr/>
              <a:t>5/3/2010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F20B0-7487-4C85-935D-F0B407F75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598" y="0"/>
            <a:ext cx="8020804" cy="68580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5410200" y="5334000"/>
            <a:ext cx="1219200" cy="688848"/>
          </a:xfrm>
          <a:prstGeom prst="wedgeEllipseCallout">
            <a:avLst>
              <a:gd name="adj1" fmla="val 46514"/>
              <a:gd name="adj2" fmla="val 914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inf123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3886200" y="5715000"/>
            <a:ext cx="1447800" cy="685800"/>
          </a:xfrm>
          <a:prstGeom prst="wedgeEllipseCallout">
            <a:avLst>
              <a:gd name="adj1" fmla="val 139124"/>
              <a:gd name="adj2" fmla="val 88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inf3210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973" y="0"/>
            <a:ext cx="85640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3733800" y="5486400"/>
            <a:ext cx="1828800" cy="841248"/>
          </a:xfrm>
          <a:prstGeom prst="wedgeEllipseCallout">
            <a:avLst>
              <a:gd name="adj1" fmla="val 85667"/>
              <a:gd name="adj2" fmla="val 74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your page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kooti\Desktop\mehryar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288337" cy="6564313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1981200" y="5867400"/>
            <a:ext cx="3505200" cy="612648"/>
          </a:xfrm>
          <a:prstGeom prst="wedgeEllipseCallout">
            <a:avLst>
              <a:gd name="adj1" fmla="val -71359"/>
              <a:gd name="adj2" fmla="val 562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Make  sure the input format is Full HTML!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kooti\Desktop\mehryar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123826"/>
            <a:ext cx="8734425" cy="6981826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4648200" y="5486400"/>
            <a:ext cx="2971800" cy="762000"/>
          </a:xfrm>
          <a:prstGeom prst="wedgeEllipseCallout">
            <a:avLst>
              <a:gd name="adj1" fmla="val -43505"/>
              <a:gd name="adj2" fmla="val 58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 your region name here!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kooti\Desktop\mehryar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2960" y="55539"/>
            <a:ext cx="10789920" cy="6746922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6019800" y="2743200"/>
            <a:ext cx="1447800" cy="1219200"/>
          </a:xfrm>
          <a:prstGeom prst="wedgeEllipseCallout">
            <a:avLst>
              <a:gd name="adj1" fmla="val -50035"/>
              <a:gd name="adj2" fmla="val 68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 arbitrary debug message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kooti\Desktop\mehryar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193" y="0"/>
            <a:ext cx="7574027" cy="548640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1676400" y="5105400"/>
            <a:ext cx="5943600" cy="1371600"/>
          </a:xfrm>
          <a:prstGeom prst="wedgeEllipseCallout">
            <a:avLst>
              <a:gd name="adj1" fmla="val -57756"/>
              <a:gd name="adj2" fmla="val -8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debug message shows up in the command prompt as well as bin/OpenSim.log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38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Bren School of Information and Computer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mrahmati</dc:creator>
  <cp:lastModifiedBy>hkooti</cp:lastModifiedBy>
  <cp:revision>5</cp:revision>
  <dcterms:created xsi:type="dcterms:W3CDTF">2010-05-03T18:51:41Z</dcterms:created>
  <dcterms:modified xsi:type="dcterms:W3CDTF">2010-05-03T22:52:07Z</dcterms:modified>
</cp:coreProperties>
</file>