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30"/>
  </p:notesMasterIdLst>
  <p:sldIdLst>
    <p:sldId id="256" r:id="rId2"/>
    <p:sldId id="7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786" r:id="rId15"/>
    <p:sldId id="790" r:id="rId16"/>
    <p:sldId id="791" r:id="rId17"/>
    <p:sldId id="792" r:id="rId18"/>
    <p:sldId id="793" r:id="rId19"/>
    <p:sldId id="794" r:id="rId20"/>
    <p:sldId id="795" r:id="rId21"/>
    <p:sldId id="796" r:id="rId22"/>
    <p:sldId id="418" r:id="rId23"/>
    <p:sldId id="437" r:id="rId24"/>
    <p:sldId id="436" r:id="rId25"/>
    <p:sldId id="466" r:id="rId26"/>
    <p:sldId id="463" r:id="rId27"/>
    <p:sldId id="464" r:id="rId28"/>
    <p:sldId id="46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1" autoAdjust="0"/>
    <p:restoredTop sz="94686" autoAdjust="0"/>
  </p:normalViewPr>
  <p:slideViewPr>
    <p:cSldViewPr>
      <p:cViewPr varScale="1">
        <p:scale>
          <a:sx n="109" d="100"/>
          <a:sy n="109" d="100"/>
        </p:scale>
        <p:origin x="19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09888-2249-43E3-846A-B66E6562197D}" type="datetimeFigureOut">
              <a:rPr lang="en-US" smtClean="0"/>
              <a:t>3/2/26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AE2E9-D760-40CB-963F-4DF97ABE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7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A664EBC-37C6-49E1-67A5-E8BD7228BC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Minimum Spanning Tree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C53F50F-8AD6-63EB-25D5-E7F81733C3C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FA80B09-7A24-014F-9127-9BC57F181E32}" type="datetime8">
              <a:rPr lang="en-US" altLang="en-US"/>
              <a:pPr/>
              <a:t>3/3/26 10:03 PM</a:t>
            </a:fld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985838E-10F3-2884-B9C4-D9DF939BA9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32467-54D1-A748-B94E-B214C111F34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9C008740-DFD3-D0AB-ECB7-47008E9B33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D02FA81-FB83-53FC-288B-145DE4778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AE2E9-D760-40CB-963F-4DF97ABE92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6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92EE-26CD-A543-9C16-D8C82A4EF2D7}" type="datetime1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6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7FB-E372-0E4F-9349-58E8649E71F8}" type="datetime1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4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F33F-CDA8-FF4D-B761-7EFA44DCBCDD}" type="datetime1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8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5154-C39D-0C49-A8EE-0DFAA754BB83}" type="datetime1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7F30-012E-CC4D-89E9-DEBAB6E2F2D2}" type="datetime1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9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FF2E-416D-A545-8C75-4B87F7C195CD}" type="datetime1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2737-E59B-9B4C-A576-9EDEB3814D75}" type="datetime1">
              <a:rPr lang="en-US" smtClean="0"/>
              <a:t>3/3/26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2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3AB2-6B06-FF4D-98F7-E9C854A2E5CF}" type="datetime1">
              <a:rPr lang="en-US" smtClean="0"/>
              <a:t>3/3/26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9EAF-9C54-1148-9615-CBB50BC50CC6}" type="datetime1">
              <a:rPr lang="en-US" smtClean="0"/>
              <a:t>3/3/26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0FE3-E2FA-1A4C-A58D-770B42F44AB5}" type="datetime1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0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0202-68DB-764D-BD13-3350E9E93394}" type="datetime1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B057F-A6EC-714F-B4BC-38BD503C2145}" type="datetime1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0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610600" cy="3276599"/>
          </a:xfrm>
        </p:spPr>
        <p:txBody>
          <a:bodyPr>
            <a:normAutofit/>
          </a:bodyPr>
          <a:lstStyle/>
          <a:p>
            <a:r>
              <a:rPr lang="en-US" sz="5400" b="1" dirty="0"/>
              <a:t>Parallel Algorithm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CS 263</a:t>
            </a:r>
          </a:p>
          <a:p>
            <a:r>
              <a:rPr lang="en-US" sz="2800" dirty="0">
                <a:solidFill>
                  <a:schemeClr val="tx1"/>
                </a:solidFill>
              </a:rPr>
              <a:t>Michael T. Goodrich</a:t>
            </a:r>
          </a:p>
          <a:p>
            <a:r>
              <a:rPr lang="en-US" sz="2800" dirty="0">
                <a:solidFill>
                  <a:schemeClr val="tx1"/>
                </a:solidFill>
              </a:rPr>
              <a:t>University of California, Irvine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EA552-812F-29A4-F5FA-2B25B8F8E502}"/>
              </a:ext>
            </a:extLst>
          </p:cNvPr>
          <p:cNvSpPr txBox="1"/>
          <p:nvPr/>
        </p:nvSpPr>
        <p:spPr>
          <a:xfrm>
            <a:off x="304800" y="6477000"/>
            <a:ext cx="710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slides adapted from content by Joseph Jaja, Wikipedia, Guy </a:t>
            </a:r>
            <a:r>
              <a:rPr lang="en-US" dirty="0" err="1"/>
              <a:t>Blelloch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86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D5EDC41-26F1-C2B9-CE8B-57FF9CEF9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Second step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9B17200-D7C9-D084-85FE-D4BB08350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/>
              <a:t>We then perform list ranking and a parallel prefix computation using ordinary addition as the associative operation.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We claim that after performing the parallel prefix computation, the depth of each node resides in the node’s C processor.  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r>
              <a:rPr lang="en-GB" altLang="en-US" dirty="0">
                <a:solidFill>
                  <a:srgbClr val="0432FF"/>
                </a:solidFill>
              </a:rPr>
              <a:t>Why?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562ABF-A520-5868-9CBF-316C8E4D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>
            <a:extLst>
              <a:ext uri="{FF2B5EF4-FFF2-40B4-BE49-F238E27FC236}">
                <a16:creationId xmlns:a16="http://schemas.microsoft.com/office/drawing/2014/main" id="{35827242-2FBD-A366-CE8A-5A270DC854DD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52400"/>
            <a:ext cx="7772400" cy="6248400"/>
            <a:chOff x="768" y="96"/>
            <a:chExt cx="4896" cy="3936"/>
          </a:xfrm>
        </p:grpSpPr>
        <p:sp>
          <p:nvSpPr>
            <p:cNvPr id="12310" name="Oval 4">
              <a:extLst>
                <a:ext uri="{FF2B5EF4-FFF2-40B4-BE49-F238E27FC236}">
                  <a16:creationId xmlns:a16="http://schemas.microsoft.com/office/drawing/2014/main" id="{AC2C8B40-51E0-2204-81BD-A6FF96D10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96"/>
              <a:ext cx="864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11" name="Oval 5">
              <a:extLst>
                <a:ext uri="{FF2B5EF4-FFF2-40B4-BE49-F238E27FC236}">
                  <a16:creationId xmlns:a16="http://schemas.microsoft.com/office/drawing/2014/main" id="{3789D68C-0AF3-20C2-8472-804F33DCC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8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12" name="Oval 6">
              <a:extLst>
                <a:ext uri="{FF2B5EF4-FFF2-40B4-BE49-F238E27FC236}">
                  <a16:creationId xmlns:a16="http://schemas.microsoft.com/office/drawing/2014/main" id="{41AC1080-269C-08A1-ADEA-2F2F16E6A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" y="288"/>
              <a:ext cx="288" cy="2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9900"/>
                </a:solidFill>
              </a:endParaRPr>
            </a:p>
          </p:txBody>
        </p:sp>
        <p:sp>
          <p:nvSpPr>
            <p:cNvPr id="12313" name="Oval 7">
              <a:extLst>
                <a:ext uri="{FF2B5EF4-FFF2-40B4-BE49-F238E27FC236}">
                  <a16:creationId xmlns:a16="http://schemas.microsoft.com/office/drawing/2014/main" id="{F86D0541-EA73-9E3C-5410-89EAB5549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576"/>
              <a:ext cx="288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14" name="Text Box 8">
              <a:extLst>
                <a:ext uri="{FF2B5EF4-FFF2-40B4-BE49-F238E27FC236}">
                  <a16:creationId xmlns:a16="http://schemas.microsoft.com/office/drawing/2014/main" id="{C6DD19B1-FBE9-4BE2-7F5F-0170B2782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8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/>
                <a:t>A</a:t>
              </a:r>
            </a:p>
          </p:txBody>
        </p:sp>
        <p:sp>
          <p:nvSpPr>
            <p:cNvPr id="12315" name="Text Box 9">
              <a:extLst>
                <a:ext uri="{FF2B5EF4-FFF2-40B4-BE49-F238E27FC236}">
                  <a16:creationId xmlns:a16="http://schemas.microsoft.com/office/drawing/2014/main" id="{FA13B021-0F30-F903-F060-651D4F266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2" y="57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/>
                <a:t>B</a:t>
              </a:r>
            </a:p>
          </p:txBody>
        </p:sp>
        <p:sp>
          <p:nvSpPr>
            <p:cNvPr id="12316" name="Text Box 10">
              <a:extLst>
                <a:ext uri="{FF2B5EF4-FFF2-40B4-BE49-F238E27FC236}">
                  <a16:creationId xmlns:a16="http://schemas.microsoft.com/office/drawing/2014/main" id="{B1256508-04CB-8FDF-3F9A-CC82318AC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3" y="288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/>
                <a:t>C</a:t>
              </a:r>
            </a:p>
          </p:txBody>
        </p:sp>
        <p:grpSp>
          <p:nvGrpSpPr>
            <p:cNvPr id="12317" name="Group 11">
              <a:extLst>
                <a:ext uri="{FF2B5EF4-FFF2-40B4-BE49-F238E27FC236}">
                  <a16:creationId xmlns:a16="http://schemas.microsoft.com/office/drawing/2014/main" id="{B82289A8-E1EA-7966-1EA7-EFE91AACC4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36"/>
              <a:ext cx="864" cy="864"/>
              <a:chOff x="2496" y="336"/>
              <a:chExt cx="864" cy="864"/>
            </a:xfrm>
          </p:grpSpPr>
          <p:sp>
            <p:nvSpPr>
              <p:cNvPr id="12408" name="Oval 12">
                <a:extLst>
                  <a:ext uri="{FF2B5EF4-FFF2-40B4-BE49-F238E27FC236}">
                    <a16:creationId xmlns:a16="http://schemas.microsoft.com/office/drawing/2014/main" id="{35253944-9390-F1D1-2FC3-B06D7DDA5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409" name="Oval 13">
                <a:extLst>
                  <a:ext uri="{FF2B5EF4-FFF2-40B4-BE49-F238E27FC236}">
                    <a16:creationId xmlns:a16="http://schemas.microsoft.com/office/drawing/2014/main" id="{6DDC7B09-3AAF-B7B8-0E23-183ED9D21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410" name="Oval 14">
                <a:extLst>
                  <a:ext uri="{FF2B5EF4-FFF2-40B4-BE49-F238E27FC236}">
                    <a16:creationId xmlns:a16="http://schemas.microsoft.com/office/drawing/2014/main" id="{95913E78-6964-6C99-C0AD-07F2C3A52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12411" name="Oval 15">
                <a:extLst>
                  <a:ext uri="{FF2B5EF4-FFF2-40B4-BE49-F238E27FC236}">
                    <a16:creationId xmlns:a16="http://schemas.microsoft.com/office/drawing/2014/main" id="{BBDA19C2-83F0-2530-A5E3-FFB8F60C7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412" name="Text Box 16">
                <a:extLst>
                  <a:ext uri="{FF2B5EF4-FFF2-40B4-BE49-F238E27FC236}">
                    <a16:creationId xmlns:a16="http://schemas.microsoft.com/office/drawing/2014/main" id="{9DE2C12B-6D7D-5B24-BA16-EBEE7311E8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1</a:t>
                </a:r>
              </a:p>
            </p:txBody>
          </p:sp>
          <p:sp>
            <p:nvSpPr>
              <p:cNvPr id="12413" name="Text Box 17">
                <a:extLst>
                  <a:ext uri="{FF2B5EF4-FFF2-40B4-BE49-F238E27FC236}">
                    <a16:creationId xmlns:a16="http://schemas.microsoft.com/office/drawing/2014/main" id="{3288340D-A638-3BC1-1F49-358D851F15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1</a:t>
                </a:r>
              </a:p>
            </p:txBody>
          </p:sp>
          <p:sp>
            <p:nvSpPr>
              <p:cNvPr id="12414" name="Text Box 18">
                <a:extLst>
                  <a:ext uri="{FF2B5EF4-FFF2-40B4-BE49-F238E27FC236}">
                    <a16:creationId xmlns:a16="http://schemas.microsoft.com/office/drawing/2014/main" id="{15E52AF6-31BC-9F69-FCCB-B34644EFDC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0</a:t>
                </a:r>
              </a:p>
            </p:txBody>
          </p:sp>
        </p:grpSp>
        <p:grpSp>
          <p:nvGrpSpPr>
            <p:cNvPr id="12318" name="Group 19">
              <a:extLst>
                <a:ext uri="{FF2B5EF4-FFF2-40B4-BE49-F238E27FC236}">
                  <a16:creationId xmlns:a16="http://schemas.microsoft.com/office/drawing/2014/main" id="{9049F4B8-7146-D95E-6298-E160E9D8AB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104"/>
              <a:ext cx="864" cy="864"/>
              <a:chOff x="2496" y="336"/>
              <a:chExt cx="864" cy="864"/>
            </a:xfrm>
          </p:grpSpPr>
          <p:sp>
            <p:nvSpPr>
              <p:cNvPr id="12401" name="Oval 20">
                <a:extLst>
                  <a:ext uri="{FF2B5EF4-FFF2-40B4-BE49-F238E27FC236}">
                    <a16:creationId xmlns:a16="http://schemas.microsoft.com/office/drawing/2014/main" id="{E9DDB673-B92D-FFBA-FAB7-37BFD1F61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402" name="Oval 21">
                <a:extLst>
                  <a:ext uri="{FF2B5EF4-FFF2-40B4-BE49-F238E27FC236}">
                    <a16:creationId xmlns:a16="http://schemas.microsoft.com/office/drawing/2014/main" id="{6B21DF8D-0134-64C4-A3E8-A73E4FA28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403" name="Oval 22">
                <a:extLst>
                  <a:ext uri="{FF2B5EF4-FFF2-40B4-BE49-F238E27FC236}">
                    <a16:creationId xmlns:a16="http://schemas.microsoft.com/office/drawing/2014/main" id="{6F96C694-2792-DC05-AA41-2E809E304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12404" name="Oval 23">
                <a:extLst>
                  <a:ext uri="{FF2B5EF4-FFF2-40B4-BE49-F238E27FC236}">
                    <a16:creationId xmlns:a16="http://schemas.microsoft.com/office/drawing/2014/main" id="{BBB808F5-8CB9-A075-EB37-DB7E273A1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405" name="Text Box 24">
                <a:extLst>
                  <a:ext uri="{FF2B5EF4-FFF2-40B4-BE49-F238E27FC236}">
                    <a16:creationId xmlns:a16="http://schemas.microsoft.com/office/drawing/2014/main" id="{4DD7E26C-A150-B6DB-182D-DA9BBE834B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2</a:t>
                </a:r>
              </a:p>
            </p:txBody>
          </p:sp>
          <p:sp>
            <p:nvSpPr>
              <p:cNvPr id="12406" name="Text Box 25">
                <a:extLst>
                  <a:ext uri="{FF2B5EF4-FFF2-40B4-BE49-F238E27FC236}">
                    <a16:creationId xmlns:a16="http://schemas.microsoft.com/office/drawing/2014/main" id="{0D62A927-D57D-78B6-E020-4C530BA6C4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2</a:t>
                </a:r>
              </a:p>
            </p:txBody>
          </p:sp>
          <p:sp>
            <p:nvSpPr>
              <p:cNvPr id="12407" name="Text Box 26">
                <a:extLst>
                  <a:ext uri="{FF2B5EF4-FFF2-40B4-BE49-F238E27FC236}">
                    <a16:creationId xmlns:a16="http://schemas.microsoft.com/office/drawing/2014/main" id="{FA346C53-68E8-0321-F5A5-895404D684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1</a:t>
                </a:r>
              </a:p>
            </p:txBody>
          </p:sp>
        </p:grpSp>
        <p:grpSp>
          <p:nvGrpSpPr>
            <p:cNvPr id="12319" name="Group 27">
              <a:extLst>
                <a:ext uri="{FF2B5EF4-FFF2-40B4-BE49-F238E27FC236}">
                  <a16:creationId xmlns:a16="http://schemas.microsoft.com/office/drawing/2014/main" id="{837C0317-10A1-96EC-2BA5-9F937EC1F8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1104"/>
              <a:ext cx="864" cy="864"/>
              <a:chOff x="2496" y="336"/>
              <a:chExt cx="864" cy="864"/>
            </a:xfrm>
          </p:grpSpPr>
          <p:sp>
            <p:nvSpPr>
              <p:cNvPr id="12394" name="Oval 28">
                <a:extLst>
                  <a:ext uri="{FF2B5EF4-FFF2-40B4-BE49-F238E27FC236}">
                    <a16:creationId xmlns:a16="http://schemas.microsoft.com/office/drawing/2014/main" id="{CBC7EBED-861E-33EA-9A2E-A95A09024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95" name="Oval 29">
                <a:extLst>
                  <a:ext uri="{FF2B5EF4-FFF2-40B4-BE49-F238E27FC236}">
                    <a16:creationId xmlns:a16="http://schemas.microsoft.com/office/drawing/2014/main" id="{FE191088-4319-7288-A2CC-3E75343B7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96" name="Oval 30">
                <a:extLst>
                  <a:ext uri="{FF2B5EF4-FFF2-40B4-BE49-F238E27FC236}">
                    <a16:creationId xmlns:a16="http://schemas.microsoft.com/office/drawing/2014/main" id="{708EB69F-BC2D-2163-5B82-E8DE280F4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12397" name="Oval 31">
                <a:extLst>
                  <a:ext uri="{FF2B5EF4-FFF2-40B4-BE49-F238E27FC236}">
                    <a16:creationId xmlns:a16="http://schemas.microsoft.com/office/drawing/2014/main" id="{B4CDB571-9CF4-BEF9-1A41-94F7BA86C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98" name="Text Box 32">
                <a:extLst>
                  <a:ext uri="{FF2B5EF4-FFF2-40B4-BE49-F238E27FC236}">
                    <a16:creationId xmlns:a16="http://schemas.microsoft.com/office/drawing/2014/main" id="{9CEE592D-B7FF-42B0-98EA-071A839FB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2</a:t>
                </a:r>
              </a:p>
            </p:txBody>
          </p:sp>
          <p:sp>
            <p:nvSpPr>
              <p:cNvPr id="12399" name="Text Box 33">
                <a:extLst>
                  <a:ext uri="{FF2B5EF4-FFF2-40B4-BE49-F238E27FC236}">
                    <a16:creationId xmlns:a16="http://schemas.microsoft.com/office/drawing/2014/main" id="{4E707123-2655-F353-052E-3AEDC5F6D3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2</a:t>
                </a:r>
              </a:p>
            </p:txBody>
          </p:sp>
          <p:sp>
            <p:nvSpPr>
              <p:cNvPr id="12400" name="Text Box 34">
                <a:extLst>
                  <a:ext uri="{FF2B5EF4-FFF2-40B4-BE49-F238E27FC236}">
                    <a16:creationId xmlns:a16="http://schemas.microsoft.com/office/drawing/2014/main" id="{6EE73835-A827-1664-403E-E81616543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1</a:t>
                </a:r>
              </a:p>
            </p:txBody>
          </p:sp>
        </p:grpSp>
        <p:grpSp>
          <p:nvGrpSpPr>
            <p:cNvPr id="12320" name="Group 35">
              <a:extLst>
                <a:ext uri="{FF2B5EF4-FFF2-40B4-BE49-F238E27FC236}">
                  <a16:creationId xmlns:a16="http://schemas.microsoft.com/office/drawing/2014/main" id="{1CCF339D-901E-787D-D595-A6159AFB8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112"/>
              <a:ext cx="864" cy="864"/>
              <a:chOff x="2496" y="336"/>
              <a:chExt cx="864" cy="864"/>
            </a:xfrm>
          </p:grpSpPr>
          <p:sp>
            <p:nvSpPr>
              <p:cNvPr id="12387" name="Oval 36">
                <a:extLst>
                  <a:ext uri="{FF2B5EF4-FFF2-40B4-BE49-F238E27FC236}">
                    <a16:creationId xmlns:a16="http://schemas.microsoft.com/office/drawing/2014/main" id="{F46AB7A7-2646-6256-8B95-6DC17B13B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88" name="Oval 37">
                <a:extLst>
                  <a:ext uri="{FF2B5EF4-FFF2-40B4-BE49-F238E27FC236}">
                    <a16:creationId xmlns:a16="http://schemas.microsoft.com/office/drawing/2014/main" id="{3291BD2E-7D14-DFE0-1391-2635AC919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89" name="Oval 38">
                <a:extLst>
                  <a:ext uri="{FF2B5EF4-FFF2-40B4-BE49-F238E27FC236}">
                    <a16:creationId xmlns:a16="http://schemas.microsoft.com/office/drawing/2014/main" id="{5DC475AC-8C28-8813-E307-002EE1E18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12390" name="Oval 39">
                <a:extLst>
                  <a:ext uri="{FF2B5EF4-FFF2-40B4-BE49-F238E27FC236}">
                    <a16:creationId xmlns:a16="http://schemas.microsoft.com/office/drawing/2014/main" id="{64BA9A34-2BA5-7F6E-4788-D6720D73C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91" name="Text Box 40">
                <a:extLst>
                  <a:ext uri="{FF2B5EF4-FFF2-40B4-BE49-F238E27FC236}">
                    <a16:creationId xmlns:a16="http://schemas.microsoft.com/office/drawing/2014/main" id="{31161AF1-84C9-26E6-1CEE-B3E6D46ECE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3</a:t>
                </a:r>
              </a:p>
            </p:txBody>
          </p:sp>
          <p:sp>
            <p:nvSpPr>
              <p:cNvPr id="12392" name="Text Box 41">
                <a:extLst>
                  <a:ext uri="{FF2B5EF4-FFF2-40B4-BE49-F238E27FC236}">
                    <a16:creationId xmlns:a16="http://schemas.microsoft.com/office/drawing/2014/main" id="{3960E661-2931-E690-85C5-D073F97DFD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3</a:t>
                </a:r>
              </a:p>
            </p:txBody>
          </p:sp>
          <p:sp>
            <p:nvSpPr>
              <p:cNvPr id="12393" name="Text Box 42">
                <a:extLst>
                  <a:ext uri="{FF2B5EF4-FFF2-40B4-BE49-F238E27FC236}">
                    <a16:creationId xmlns:a16="http://schemas.microsoft.com/office/drawing/2014/main" id="{6D8CC140-D966-D386-B809-EA51F38B69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2</a:t>
                </a:r>
              </a:p>
            </p:txBody>
          </p:sp>
        </p:grpSp>
        <p:grpSp>
          <p:nvGrpSpPr>
            <p:cNvPr id="12321" name="Group 43">
              <a:extLst>
                <a:ext uri="{FF2B5EF4-FFF2-40B4-BE49-F238E27FC236}">
                  <a16:creationId xmlns:a16="http://schemas.microsoft.com/office/drawing/2014/main" id="{7D872D5D-BEE5-3648-45CB-0280E6D36F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3168"/>
              <a:ext cx="864" cy="864"/>
              <a:chOff x="2496" y="336"/>
              <a:chExt cx="864" cy="864"/>
            </a:xfrm>
          </p:grpSpPr>
          <p:sp>
            <p:nvSpPr>
              <p:cNvPr id="12380" name="Oval 44">
                <a:extLst>
                  <a:ext uri="{FF2B5EF4-FFF2-40B4-BE49-F238E27FC236}">
                    <a16:creationId xmlns:a16="http://schemas.microsoft.com/office/drawing/2014/main" id="{445BC782-75D9-B9B2-FF1F-660D3244A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81" name="Oval 45">
                <a:extLst>
                  <a:ext uri="{FF2B5EF4-FFF2-40B4-BE49-F238E27FC236}">
                    <a16:creationId xmlns:a16="http://schemas.microsoft.com/office/drawing/2014/main" id="{95CF6918-E806-E5BB-6DE7-07BD0A76B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82" name="Oval 46">
                <a:extLst>
                  <a:ext uri="{FF2B5EF4-FFF2-40B4-BE49-F238E27FC236}">
                    <a16:creationId xmlns:a16="http://schemas.microsoft.com/office/drawing/2014/main" id="{9BFE301A-78AE-AE77-FF47-DF92C78CA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12383" name="Oval 47">
                <a:extLst>
                  <a:ext uri="{FF2B5EF4-FFF2-40B4-BE49-F238E27FC236}">
                    <a16:creationId xmlns:a16="http://schemas.microsoft.com/office/drawing/2014/main" id="{20B7771D-51A6-632D-11C0-E7BD631B5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84" name="Text Box 48">
                <a:extLst>
                  <a:ext uri="{FF2B5EF4-FFF2-40B4-BE49-F238E27FC236}">
                    <a16:creationId xmlns:a16="http://schemas.microsoft.com/office/drawing/2014/main" id="{8E43D0C2-A0E6-41DB-86C2-38FCB5AD85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4</a:t>
                </a:r>
              </a:p>
            </p:txBody>
          </p:sp>
          <p:sp>
            <p:nvSpPr>
              <p:cNvPr id="12385" name="Text Box 49">
                <a:extLst>
                  <a:ext uri="{FF2B5EF4-FFF2-40B4-BE49-F238E27FC236}">
                    <a16:creationId xmlns:a16="http://schemas.microsoft.com/office/drawing/2014/main" id="{DC39C851-F245-175E-0C44-056CC5EC58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4</a:t>
                </a:r>
              </a:p>
            </p:txBody>
          </p:sp>
          <p:sp>
            <p:nvSpPr>
              <p:cNvPr id="12386" name="Text Box 50">
                <a:extLst>
                  <a:ext uri="{FF2B5EF4-FFF2-40B4-BE49-F238E27FC236}">
                    <a16:creationId xmlns:a16="http://schemas.microsoft.com/office/drawing/2014/main" id="{D6AB31E3-EF8F-E8B3-327E-A8EE9FB4E5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3</a:t>
                </a:r>
              </a:p>
            </p:txBody>
          </p:sp>
        </p:grpSp>
        <p:grpSp>
          <p:nvGrpSpPr>
            <p:cNvPr id="12322" name="Group 51">
              <a:extLst>
                <a:ext uri="{FF2B5EF4-FFF2-40B4-BE49-F238E27FC236}">
                  <a16:creationId xmlns:a16="http://schemas.microsoft.com/office/drawing/2014/main" id="{924D1ACE-F278-E6A7-854C-CC55666DB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112"/>
              <a:ext cx="864" cy="864"/>
              <a:chOff x="2496" y="336"/>
              <a:chExt cx="864" cy="864"/>
            </a:xfrm>
          </p:grpSpPr>
          <p:sp>
            <p:nvSpPr>
              <p:cNvPr id="12373" name="Oval 52">
                <a:extLst>
                  <a:ext uri="{FF2B5EF4-FFF2-40B4-BE49-F238E27FC236}">
                    <a16:creationId xmlns:a16="http://schemas.microsoft.com/office/drawing/2014/main" id="{848AD20B-F866-62A3-25D9-D73058FC0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74" name="Oval 53">
                <a:extLst>
                  <a:ext uri="{FF2B5EF4-FFF2-40B4-BE49-F238E27FC236}">
                    <a16:creationId xmlns:a16="http://schemas.microsoft.com/office/drawing/2014/main" id="{94BBD29D-759F-B847-479C-03F0499CB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75" name="Oval 54">
                <a:extLst>
                  <a:ext uri="{FF2B5EF4-FFF2-40B4-BE49-F238E27FC236}">
                    <a16:creationId xmlns:a16="http://schemas.microsoft.com/office/drawing/2014/main" id="{52307BF9-21BD-DD13-1749-4A6B295E3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12376" name="Oval 55">
                <a:extLst>
                  <a:ext uri="{FF2B5EF4-FFF2-40B4-BE49-F238E27FC236}">
                    <a16:creationId xmlns:a16="http://schemas.microsoft.com/office/drawing/2014/main" id="{3D0DC5B5-E226-3079-D0E3-BC1DF0CF9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77" name="Text Box 56">
                <a:extLst>
                  <a:ext uri="{FF2B5EF4-FFF2-40B4-BE49-F238E27FC236}">
                    <a16:creationId xmlns:a16="http://schemas.microsoft.com/office/drawing/2014/main" id="{70F8776E-D1AB-2094-F6DB-4A20ACDE9D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3</a:t>
                </a:r>
              </a:p>
            </p:txBody>
          </p:sp>
          <p:sp>
            <p:nvSpPr>
              <p:cNvPr id="12378" name="Text Box 57">
                <a:extLst>
                  <a:ext uri="{FF2B5EF4-FFF2-40B4-BE49-F238E27FC236}">
                    <a16:creationId xmlns:a16="http://schemas.microsoft.com/office/drawing/2014/main" id="{016DE577-A816-DC8C-0F8B-B0D95D7B24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3</a:t>
                </a:r>
              </a:p>
            </p:txBody>
          </p:sp>
          <p:sp>
            <p:nvSpPr>
              <p:cNvPr id="12379" name="Text Box 58">
                <a:extLst>
                  <a:ext uri="{FF2B5EF4-FFF2-40B4-BE49-F238E27FC236}">
                    <a16:creationId xmlns:a16="http://schemas.microsoft.com/office/drawing/2014/main" id="{04D9E9E6-7B14-1F95-6526-0DDF69487C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2</a:t>
                </a:r>
              </a:p>
            </p:txBody>
          </p:sp>
        </p:grpSp>
        <p:grpSp>
          <p:nvGrpSpPr>
            <p:cNvPr id="12323" name="Group 59">
              <a:extLst>
                <a:ext uri="{FF2B5EF4-FFF2-40B4-BE49-F238E27FC236}">
                  <a16:creationId xmlns:a16="http://schemas.microsoft.com/office/drawing/2014/main" id="{9A00938E-53F0-BC6E-499C-223C34A8D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3168"/>
              <a:ext cx="864" cy="864"/>
              <a:chOff x="2496" y="336"/>
              <a:chExt cx="864" cy="864"/>
            </a:xfrm>
          </p:grpSpPr>
          <p:sp>
            <p:nvSpPr>
              <p:cNvPr id="12366" name="Oval 60">
                <a:extLst>
                  <a:ext uri="{FF2B5EF4-FFF2-40B4-BE49-F238E27FC236}">
                    <a16:creationId xmlns:a16="http://schemas.microsoft.com/office/drawing/2014/main" id="{94A01E3F-280C-0F1B-F9B5-C9A9C266B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67" name="Oval 61">
                <a:extLst>
                  <a:ext uri="{FF2B5EF4-FFF2-40B4-BE49-F238E27FC236}">
                    <a16:creationId xmlns:a16="http://schemas.microsoft.com/office/drawing/2014/main" id="{016CC78C-D15A-6DAF-5D5C-71D891868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68" name="Oval 62">
                <a:extLst>
                  <a:ext uri="{FF2B5EF4-FFF2-40B4-BE49-F238E27FC236}">
                    <a16:creationId xmlns:a16="http://schemas.microsoft.com/office/drawing/2014/main" id="{A9BD906B-2970-F18B-49F6-1BA805482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12369" name="Oval 63">
                <a:extLst>
                  <a:ext uri="{FF2B5EF4-FFF2-40B4-BE49-F238E27FC236}">
                    <a16:creationId xmlns:a16="http://schemas.microsoft.com/office/drawing/2014/main" id="{A9FF0F3F-FED5-02E7-0107-22E212DC8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70" name="Text Box 64">
                <a:extLst>
                  <a:ext uri="{FF2B5EF4-FFF2-40B4-BE49-F238E27FC236}">
                    <a16:creationId xmlns:a16="http://schemas.microsoft.com/office/drawing/2014/main" id="{0D79AAE8-7F1A-6C1B-458B-0DEA550E13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4</a:t>
                </a:r>
              </a:p>
            </p:txBody>
          </p:sp>
          <p:sp>
            <p:nvSpPr>
              <p:cNvPr id="12371" name="Text Box 65">
                <a:extLst>
                  <a:ext uri="{FF2B5EF4-FFF2-40B4-BE49-F238E27FC236}">
                    <a16:creationId xmlns:a16="http://schemas.microsoft.com/office/drawing/2014/main" id="{D096DCA6-2294-095C-96B3-E7696BA2D4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4</a:t>
                </a:r>
              </a:p>
            </p:txBody>
          </p:sp>
          <p:sp>
            <p:nvSpPr>
              <p:cNvPr id="12372" name="Text Box 66">
                <a:extLst>
                  <a:ext uri="{FF2B5EF4-FFF2-40B4-BE49-F238E27FC236}">
                    <a16:creationId xmlns:a16="http://schemas.microsoft.com/office/drawing/2014/main" id="{946A10BB-B739-F51F-E35C-C2A70F2C03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3</a:t>
                </a:r>
              </a:p>
            </p:txBody>
          </p:sp>
        </p:grpSp>
        <p:grpSp>
          <p:nvGrpSpPr>
            <p:cNvPr id="12324" name="Group 67">
              <a:extLst>
                <a:ext uri="{FF2B5EF4-FFF2-40B4-BE49-F238E27FC236}">
                  <a16:creationId xmlns:a16="http://schemas.microsoft.com/office/drawing/2014/main" id="{DBB27C7F-20C5-5575-2A32-CC0108ABA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2064"/>
              <a:ext cx="864" cy="864"/>
              <a:chOff x="2496" y="336"/>
              <a:chExt cx="864" cy="864"/>
            </a:xfrm>
          </p:grpSpPr>
          <p:sp>
            <p:nvSpPr>
              <p:cNvPr id="12359" name="Oval 68">
                <a:extLst>
                  <a:ext uri="{FF2B5EF4-FFF2-40B4-BE49-F238E27FC236}">
                    <a16:creationId xmlns:a16="http://schemas.microsoft.com/office/drawing/2014/main" id="{9017368A-BA63-092E-D174-98BF5CAD5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60" name="Oval 69">
                <a:extLst>
                  <a:ext uri="{FF2B5EF4-FFF2-40B4-BE49-F238E27FC236}">
                    <a16:creationId xmlns:a16="http://schemas.microsoft.com/office/drawing/2014/main" id="{23D3B69C-EFA6-D5A9-39F5-A2358C82A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61" name="Oval 70">
                <a:extLst>
                  <a:ext uri="{FF2B5EF4-FFF2-40B4-BE49-F238E27FC236}">
                    <a16:creationId xmlns:a16="http://schemas.microsoft.com/office/drawing/2014/main" id="{79F6E1C0-F3D6-73BC-029D-E4297B5C4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12362" name="Oval 71">
                <a:extLst>
                  <a:ext uri="{FF2B5EF4-FFF2-40B4-BE49-F238E27FC236}">
                    <a16:creationId xmlns:a16="http://schemas.microsoft.com/office/drawing/2014/main" id="{E35A9138-17FB-2DCE-57DB-5F1B53282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63" name="Text Box 72">
                <a:extLst>
                  <a:ext uri="{FF2B5EF4-FFF2-40B4-BE49-F238E27FC236}">
                    <a16:creationId xmlns:a16="http://schemas.microsoft.com/office/drawing/2014/main" id="{E7C89CF5-1F80-CBD8-8769-BFA4C44ED3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3</a:t>
                </a:r>
              </a:p>
            </p:txBody>
          </p:sp>
          <p:sp>
            <p:nvSpPr>
              <p:cNvPr id="12364" name="Text Box 73">
                <a:extLst>
                  <a:ext uri="{FF2B5EF4-FFF2-40B4-BE49-F238E27FC236}">
                    <a16:creationId xmlns:a16="http://schemas.microsoft.com/office/drawing/2014/main" id="{8307B09D-E143-DA2B-41FD-ED6380C5C9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3</a:t>
                </a:r>
              </a:p>
            </p:txBody>
          </p:sp>
          <p:sp>
            <p:nvSpPr>
              <p:cNvPr id="12365" name="Text Box 74">
                <a:extLst>
                  <a:ext uri="{FF2B5EF4-FFF2-40B4-BE49-F238E27FC236}">
                    <a16:creationId xmlns:a16="http://schemas.microsoft.com/office/drawing/2014/main" id="{91E07429-5E35-1DAD-C7F7-EEE1FC0D24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2</a:t>
                </a:r>
              </a:p>
            </p:txBody>
          </p:sp>
        </p:grpSp>
        <p:grpSp>
          <p:nvGrpSpPr>
            <p:cNvPr id="12325" name="Group 75">
              <a:extLst>
                <a:ext uri="{FF2B5EF4-FFF2-40B4-BE49-F238E27FC236}">
                  <a16:creationId xmlns:a16="http://schemas.microsoft.com/office/drawing/2014/main" id="{755AC0BA-3226-1318-1285-236A1F48F1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3120"/>
              <a:ext cx="864" cy="864"/>
              <a:chOff x="2496" y="336"/>
              <a:chExt cx="864" cy="864"/>
            </a:xfrm>
          </p:grpSpPr>
          <p:sp>
            <p:nvSpPr>
              <p:cNvPr id="12352" name="Oval 76">
                <a:extLst>
                  <a:ext uri="{FF2B5EF4-FFF2-40B4-BE49-F238E27FC236}">
                    <a16:creationId xmlns:a16="http://schemas.microsoft.com/office/drawing/2014/main" id="{9F36C68E-DB45-6511-422E-4338E1100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53" name="Oval 77">
                <a:extLst>
                  <a:ext uri="{FF2B5EF4-FFF2-40B4-BE49-F238E27FC236}">
                    <a16:creationId xmlns:a16="http://schemas.microsoft.com/office/drawing/2014/main" id="{949104A3-CFDA-6895-DC35-9CCEB3559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54" name="Oval 78">
                <a:extLst>
                  <a:ext uri="{FF2B5EF4-FFF2-40B4-BE49-F238E27FC236}">
                    <a16:creationId xmlns:a16="http://schemas.microsoft.com/office/drawing/2014/main" id="{22D5B4B6-9327-38EB-8EE8-AA96E1069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12355" name="Oval 79">
                <a:extLst>
                  <a:ext uri="{FF2B5EF4-FFF2-40B4-BE49-F238E27FC236}">
                    <a16:creationId xmlns:a16="http://schemas.microsoft.com/office/drawing/2014/main" id="{A6F05979-AE23-1554-7542-FB36DE837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56" name="Text Box 80">
                <a:extLst>
                  <a:ext uri="{FF2B5EF4-FFF2-40B4-BE49-F238E27FC236}">
                    <a16:creationId xmlns:a16="http://schemas.microsoft.com/office/drawing/2014/main" id="{531DF9E0-090C-6149-5FE1-81E01E4FD6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4</a:t>
                </a:r>
              </a:p>
            </p:txBody>
          </p:sp>
          <p:sp>
            <p:nvSpPr>
              <p:cNvPr id="12357" name="Text Box 81">
                <a:extLst>
                  <a:ext uri="{FF2B5EF4-FFF2-40B4-BE49-F238E27FC236}">
                    <a16:creationId xmlns:a16="http://schemas.microsoft.com/office/drawing/2014/main" id="{58984A8D-9F14-4388-052F-D3110F461D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4</a:t>
                </a:r>
              </a:p>
            </p:txBody>
          </p:sp>
          <p:sp>
            <p:nvSpPr>
              <p:cNvPr id="12358" name="Text Box 82">
                <a:extLst>
                  <a:ext uri="{FF2B5EF4-FFF2-40B4-BE49-F238E27FC236}">
                    <a16:creationId xmlns:a16="http://schemas.microsoft.com/office/drawing/2014/main" id="{4D9C2F63-AD64-B480-91CD-D80996E97B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3</a:t>
                </a:r>
              </a:p>
            </p:txBody>
          </p:sp>
        </p:grpSp>
        <p:sp>
          <p:nvSpPr>
            <p:cNvPr id="12326" name="Line 83">
              <a:extLst>
                <a:ext uri="{FF2B5EF4-FFF2-40B4-BE49-F238E27FC236}">
                  <a16:creationId xmlns:a16="http://schemas.microsoft.com/office/drawing/2014/main" id="{5D293E07-DA55-196B-8D49-0EF05775CD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768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7" name="Line 84">
              <a:extLst>
                <a:ext uri="{FF2B5EF4-FFF2-40B4-BE49-F238E27FC236}">
                  <a16:creationId xmlns:a16="http://schemas.microsoft.com/office/drawing/2014/main" id="{0D1ECC96-7997-8874-5A23-C41378F8CE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584"/>
              <a:ext cx="43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8" name="Line 85">
              <a:extLst>
                <a:ext uri="{FF2B5EF4-FFF2-40B4-BE49-F238E27FC236}">
                  <a16:creationId xmlns:a16="http://schemas.microsoft.com/office/drawing/2014/main" id="{DB000B40-DEF9-BBCE-590D-89993C024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2592"/>
              <a:ext cx="432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9" name="Line 86">
              <a:extLst>
                <a:ext uri="{FF2B5EF4-FFF2-40B4-BE49-F238E27FC236}">
                  <a16:creationId xmlns:a16="http://schemas.microsoft.com/office/drawing/2014/main" id="{3127D61D-0D5F-DF49-394B-492910467D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2880"/>
              <a:ext cx="24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30" name="Line 87">
              <a:extLst>
                <a:ext uri="{FF2B5EF4-FFF2-40B4-BE49-F238E27FC236}">
                  <a16:creationId xmlns:a16="http://schemas.microsoft.com/office/drawing/2014/main" id="{7ACDFBC9-7DB3-F9BB-7442-14437C5DAB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552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31" name="Line 88">
              <a:extLst>
                <a:ext uri="{FF2B5EF4-FFF2-40B4-BE49-F238E27FC236}">
                  <a16:creationId xmlns:a16="http://schemas.microsoft.com/office/drawing/2014/main" id="{47EE673C-CE2A-26A3-BA41-30EE581B6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552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32" name="Line 89">
              <a:extLst>
                <a:ext uri="{FF2B5EF4-FFF2-40B4-BE49-F238E27FC236}">
                  <a16:creationId xmlns:a16="http://schemas.microsoft.com/office/drawing/2014/main" id="{181CB551-C93F-9ADD-085B-14672BBB5F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872"/>
              <a:ext cx="24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33" name="Line 90">
              <a:extLst>
                <a:ext uri="{FF2B5EF4-FFF2-40B4-BE49-F238E27FC236}">
                  <a16:creationId xmlns:a16="http://schemas.microsoft.com/office/drawing/2014/main" id="{F535FB97-5B63-0AD8-5508-88B5AFBBE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832"/>
              <a:ext cx="28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34" name="Line 91">
              <a:extLst>
                <a:ext uri="{FF2B5EF4-FFF2-40B4-BE49-F238E27FC236}">
                  <a16:creationId xmlns:a16="http://schemas.microsoft.com/office/drawing/2014/main" id="{3D93D5CB-6C97-528A-BAA8-4DA0144B9B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16" y="2544"/>
              <a:ext cx="48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35" name="Line 92">
              <a:extLst>
                <a:ext uri="{FF2B5EF4-FFF2-40B4-BE49-F238E27FC236}">
                  <a16:creationId xmlns:a16="http://schemas.microsoft.com/office/drawing/2014/main" id="{685FEA1D-D5F8-86DD-28BA-7561152681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1824"/>
              <a:ext cx="28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36" name="Line 93">
              <a:extLst>
                <a:ext uri="{FF2B5EF4-FFF2-40B4-BE49-F238E27FC236}">
                  <a16:creationId xmlns:a16="http://schemas.microsoft.com/office/drawing/2014/main" id="{117DAEE2-F661-B7C9-010A-8E8F4886DB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2" y="1584"/>
              <a:ext cx="48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37" name="Line 94">
              <a:extLst>
                <a:ext uri="{FF2B5EF4-FFF2-40B4-BE49-F238E27FC236}">
                  <a16:creationId xmlns:a16="http://schemas.microsoft.com/office/drawing/2014/main" id="{5C81BFE5-29BD-263C-41FB-2308887E51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1056"/>
              <a:ext cx="24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38" name="Line 95">
              <a:extLst>
                <a:ext uri="{FF2B5EF4-FFF2-40B4-BE49-F238E27FC236}">
                  <a16:creationId xmlns:a16="http://schemas.microsoft.com/office/drawing/2014/main" id="{7CAF6E74-7D97-B3CB-4F27-9C310CDD0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504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39" name="Line 96">
              <a:extLst>
                <a:ext uri="{FF2B5EF4-FFF2-40B4-BE49-F238E27FC236}">
                  <a16:creationId xmlns:a16="http://schemas.microsoft.com/office/drawing/2014/main" id="{BD5BE7B5-4DF4-7323-5342-241975238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496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40" name="Line 97">
              <a:extLst>
                <a:ext uri="{FF2B5EF4-FFF2-40B4-BE49-F238E27FC236}">
                  <a16:creationId xmlns:a16="http://schemas.microsoft.com/office/drawing/2014/main" id="{C30CFE0A-6CF0-47AE-0696-82B2D2EB9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448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41" name="Line 98">
              <a:extLst>
                <a:ext uri="{FF2B5EF4-FFF2-40B4-BE49-F238E27FC236}">
                  <a16:creationId xmlns:a16="http://schemas.microsoft.com/office/drawing/2014/main" id="{DE598EB0-3B3A-DD74-6701-9BD23B3D7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440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42" name="Line 99">
              <a:extLst>
                <a:ext uri="{FF2B5EF4-FFF2-40B4-BE49-F238E27FC236}">
                  <a16:creationId xmlns:a16="http://schemas.microsoft.com/office/drawing/2014/main" id="{971A3BAD-1903-3912-2BE8-8AEBC511C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3504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43" name="Line 100">
              <a:extLst>
                <a:ext uri="{FF2B5EF4-FFF2-40B4-BE49-F238E27FC236}">
                  <a16:creationId xmlns:a16="http://schemas.microsoft.com/office/drawing/2014/main" id="{46501916-D4E6-3A58-69FF-DFC355451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3600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44" name="Line 101">
              <a:extLst>
                <a:ext uri="{FF2B5EF4-FFF2-40B4-BE49-F238E27FC236}">
                  <a16:creationId xmlns:a16="http://schemas.microsoft.com/office/drawing/2014/main" id="{77AC814D-9EBF-A6F9-768E-CE37F7D2C4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2544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45" name="Line 102">
              <a:extLst>
                <a:ext uri="{FF2B5EF4-FFF2-40B4-BE49-F238E27FC236}">
                  <a16:creationId xmlns:a16="http://schemas.microsoft.com/office/drawing/2014/main" id="{42791B4E-A176-3A15-78D1-556B00AB4C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3552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46" name="Line 103">
              <a:extLst>
                <a:ext uri="{FF2B5EF4-FFF2-40B4-BE49-F238E27FC236}">
                  <a16:creationId xmlns:a16="http://schemas.microsoft.com/office/drawing/2014/main" id="{1926C986-144C-4C12-2F19-1C9AEC87C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60" y="2544"/>
              <a:ext cx="52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47" name="Line 104">
              <a:extLst>
                <a:ext uri="{FF2B5EF4-FFF2-40B4-BE49-F238E27FC236}">
                  <a16:creationId xmlns:a16="http://schemas.microsoft.com/office/drawing/2014/main" id="{11776D21-EC26-3769-843B-E570E695ED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1536"/>
              <a:ext cx="52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48" name="Line 105">
              <a:extLst>
                <a:ext uri="{FF2B5EF4-FFF2-40B4-BE49-F238E27FC236}">
                  <a16:creationId xmlns:a16="http://schemas.microsoft.com/office/drawing/2014/main" id="{11110E4F-9D00-C81B-9FC8-6ECFFBA1F4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832"/>
              <a:ext cx="33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49" name="Line 106">
              <a:extLst>
                <a:ext uri="{FF2B5EF4-FFF2-40B4-BE49-F238E27FC236}">
                  <a16:creationId xmlns:a16="http://schemas.microsoft.com/office/drawing/2014/main" id="{62CF24B0-6F0B-4FB1-87BE-90E8B3215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824"/>
              <a:ext cx="28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50" name="Line 107">
              <a:extLst>
                <a:ext uri="{FF2B5EF4-FFF2-40B4-BE49-F238E27FC236}">
                  <a16:creationId xmlns:a16="http://schemas.microsoft.com/office/drawing/2014/main" id="{F30F9F56-AF58-6856-F003-A4E9A13F4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008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51" name="Line 108">
              <a:extLst>
                <a:ext uri="{FF2B5EF4-FFF2-40B4-BE49-F238E27FC236}">
                  <a16:creationId xmlns:a16="http://schemas.microsoft.com/office/drawing/2014/main" id="{A5D6E85A-CC57-02A7-F43A-772EADBC7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6" y="768"/>
              <a:ext cx="48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127">
            <a:extLst>
              <a:ext uri="{FF2B5EF4-FFF2-40B4-BE49-F238E27FC236}">
                <a16:creationId xmlns:a16="http://schemas.microsoft.com/office/drawing/2014/main" id="{C4DFAD24-CC3C-36F0-BD08-FA8C6B932BF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838200"/>
            <a:ext cx="6705600" cy="5410200"/>
            <a:chOff x="864" y="528"/>
            <a:chExt cx="4224" cy="3408"/>
          </a:xfrm>
        </p:grpSpPr>
        <p:sp>
          <p:nvSpPr>
            <p:cNvPr id="12292" name="Oval 109">
              <a:extLst>
                <a:ext uri="{FF2B5EF4-FFF2-40B4-BE49-F238E27FC236}">
                  <a16:creationId xmlns:a16="http://schemas.microsoft.com/office/drawing/2014/main" id="{93B72939-4909-D250-31EC-910764C72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52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3" name="Oval 110">
              <a:extLst>
                <a:ext uri="{FF2B5EF4-FFF2-40B4-BE49-F238E27FC236}">
                  <a16:creationId xmlns:a16="http://schemas.microsoft.com/office/drawing/2014/main" id="{618DB837-382E-C678-857A-7ECB533EE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81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4" name="Oval 111">
              <a:extLst>
                <a:ext uri="{FF2B5EF4-FFF2-40B4-BE49-F238E27FC236}">
                  <a16:creationId xmlns:a16="http://schemas.microsoft.com/office/drawing/2014/main" id="{C5794554-AE93-5189-A1AA-B1009A0CE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584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5" name="Oval 112">
              <a:extLst>
                <a:ext uri="{FF2B5EF4-FFF2-40B4-BE49-F238E27FC236}">
                  <a16:creationId xmlns:a16="http://schemas.microsoft.com/office/drawing/2014/main" id="{DFDFD0CA-8AE3-E630-E78D-E2B9BDCE9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9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6" name="Oval 113">
              <a:extLst>
                <a:ext uri="{FF2B5EF4-FFF2-40B4-BE49-F238E27FC236}">
                  <a16:creationId xmlns:a16="http://schemas.microsoft.com/office/drawing/2014/main" id="{F6EAFAAA-E4B1-3594-D3B8-53347BB3F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304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7" name="Oval 114">
              <a:extLst>
                <a:ext uri="{FF2B5EF4-FFF2-40B4-BE49-F238E27FC236}">
                  <a16:creationId xmlns:a16="http://schemas.microsoft.com/office/drawing/2014/main" id="{062A88F1-B3D5-1C8D-1AEB-971D72A14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592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8" name="Oval 115">
              <a:extLst>
                <a:ext uri="{FF2B5EF4-FFF2-40B4-BE49-F238E27FC236}">
                  <a16:creationId xmlns:a16="http://schemas.microsoft.com/office/drawing/2014/main" id="{355B5DD1-0E39-54F9-EFEC-E75895FE8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360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9" name="Oval 116">
              <a:extLst>
                <a:ext uri="{FF2B5EF4-FFF2-40B4-BE49-F238E27FC236}">
                  <a16:creationId xmlns:a16="http://schemas.microsoft.com/office/drawing/2014/main" id="{5A381A25-A398-714F-F432-5BBEA6E2C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4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0" name="Oval 117">
              <a:extLst>
                <a:ext uri="{FF2B5EF4-FFF2-40B4-BE49-F238E27FC236}">
                  <a16:creationId xmlns:a16="http://schemas.microsoft.com/office/drawing/2014/main" id="{7E43078F-8BFC-11BE-A564-DE76F74B0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64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1" name="Oval 118">
              <a:extLst>
                <a:ext uri="{FF2B5EF4-FFF2-40B4-BE49-F238E27FC236}">
                  <a16:creationId xmlns:a16="http://schemas.microsoft.com/office/drawing/2014/main" id="{219EC5FD-1445-7FBA-D778-5B8FB419E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360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2" name="Oval 119">
              <a:extLst>
                <a:ext uri="{FF2B5EF4-FFF2-40B4-BE49-F238E27FC236}">
                  <a16:creationId xmlns:a16="http://schemas.microsoft.com/office/drawing/2014/main" id="{92D0E42E-73C1-9FBE-E0B5-C6A04E08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592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3" name="Oval 120">
              <a:extLst>
                <a:ext uri="{FF2B5EF4-FFF2-40B4-BE49-F238E27FC236}">
                  <a16:creationId xmlns:a16="http://schemas.microsoft.com/office/drawing/2014/main" id="{8CD41604-E21A-7DD3-7100-C1CF85DA2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04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4" name="Oval 121">
              <a:extLst>
                <a:ext uri="{FF2B5EF4-FFF2-40B4-BE49-F238E27FC236}">
                  <a16:creationId xmlns:a16="http://schemas.microsoft.com/office/drawing/2014/main" id="{DEE4277D-A82B-0D65-2DE9-FBAF777DB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29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5" name="Oval 122">
              <a:extLst>
                <a:ext uri="{FF2B5EF4-FFF2-40B4-BE49-F238E27FC236}">
                  <a16:creationId xmlns:a16="http://schemas.microsoft.com/office/drawing/2014/main" id="{EF1A7E35-E152-E35C-54BC-A5C267859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25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6" name="Oval 123">
              <a:extLst>
                <a:ext uri="{FF2B5EF4-FFF2-40B4-BE49-F238E27FC236}">
                  <a16:creationId xmlns:a16="http://schemas.microsoft.com/office/drawing/2014/main" id="{003C78DA-C80C-46F0-2847-C51639420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312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7" name="Oval 124">
              <a:extLst>
                <a:ext uri="{FF2B5EF4-FFF2-40B4-BE49-F238E27FC236}">
                  <a16:creationId xmlns:a16="http://schemas.microsoft.com/office/drawing/2014/main" id="{E446B0CA-33A8-8249-70D9-D4347B931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3600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8" name="Oval 125">
              <a:extLst>
                <a:ext uri="{FF2B5EF4-FFF2-40B4-BE49-F238E27FC236}">
                  <a16:creationId xmlns:a16="http://schemas.microsoft.com/office/drawing/2014/main" id="{A429E582-5B88-B641-5933-19F85EDAE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9" name="Oval 126">
              <a:extLst>
                <a:ext uri="{FF2B5EF4-FFF2-40B4-BE49-F238E27FC236}">
                  <a16:creationId xmlns:a16="http://schemas.microsoft.com/office/drawing/2014/main" id="{B25A5728-BB91-DD49-A92A-037D52188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584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60E47-0CD3-18F2-3307-16BED00D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C40DBA-D4C8-F576-A634-739406F51566}"/>
              </a:ext>
            </a:extLst>
          </p:cNvPr>
          <p:cNvSpPr txBox="1"/>
          <p:nvPr/>
        </p:nvSpPr>
        <p:spPr>
          <a:xfrm>
            <a:off x="381000" y="457200"/>
            <a:ext cx="2354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Computing the</a:t>
            </a:r>
            <a:br>
              <a:rPr lang="en-US" sz="2800" dirty="0"/>
            </a:br>
            <a:r>
              <a:rPr lang="en-US" sz="2800" dirty="0"/>
              <a:t>levels in a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6CC5BE3-F4DD-4EDD-46E4-ECCDE1252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WHY?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9A66A5B-169D-936F-2ABA-6032908E3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437" y="1371600"/>
            <a:ext cx="8747126" cy="4267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The numbers are placed into the A,B and C processors in such a way that the net effect of visiting a subtree is to add 0 to the running sum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The A processor of each node </a:t>
            </a:r>
            <a:r>
              <a:rPr lang="en-GB" altLang="en-US" sz="2800" i="1" dirty="0" err="1"/>
              <a:t>i</a:t>
            </a:r>
            <a:r>
              <a:rPr lang="en-GB" altLang="en-US" sz="2800" dirty="0"/>
              <a:t> contributes 1 to running sum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The B  processor of each node </a:t>
            </a:r>
            <a:r>
              <a:rPr lang="en-GB" altLang="en-US" sz="2800" i="1" dirty="0" err="1"/>
              <a:t>i</a:t>
            </a:r>
            <a:r>
              <a:rPr lang="en-GB" altLang="en-US" sz="2800" dirty="0"/>
              <a:t> contributes 0 because the depth of the node </a:t>
            </a:r>
            <a:r>
              <a:rPr lang="en-GB" altLang="en-US" sz="2800" i="1" dirty="0"/>
              <a:t>i’s</a:t>
            </a:r>
            <a:r>
              <a:rPr lang="en-GB" altLang="en-US" sz="2800" dirty="0"/>
              <a:t> left child equals the depth of the node </a:t>
            </a:r>
            <a:r>
              <a:rPr lang="en-GB" altLang="en-US" sz="2800" i="1" dirty="0"/>
              <a:t>i’s</a:t>
            </a:r>
            <a:r>
              <a:rPr lang="en-GB" altLang="en-US" sz="2800" dirty="0"/>
              <a:t> right child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The C processor contributes –1, so the entire visit to the subtree rooted at node </a:t>
            </a:r>
            <a:r>
              <a:rPr lang="en-GB" altLang="en-US" sz="2800" i="1" dirty="0" err="1"/>
              <a:t>i</a:t>
            </a:r>
            <a:r>
              <a:rPr lang="en-GB" altLang="en-US" sz="2800" dirty="0"/>
              <a:t> has no effect on the running sum. 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7BA1DD-D057-F04A-555D-C3B74670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2BBD2F5-54A6-3862-B799-B13C0728A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Euler-tour Technique Analysis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3171357-8731-FA95-52F0-656D0B40D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The list representing Euler-tour can be computed in O(1) time.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It has 3n objects, and thus the parallel prefix computation takes only O(log n) time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Thus the total amount of time to compute all node depths is  O(log n).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Work is O(n).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Because no concurrent memory accesses are needed, the algorithm is an EREW algorithm.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Can be used for lots of tree computations:  pre-order, in-order, post-order, number-of-descendants, etc.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0557BB-BBED-F979-5258-A2C507D1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2611-7423-E950-D646-98298791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EE5D-17F5-5F6C-B0C8-9ADE30A7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binary tree representing an arithmetic expression, involving addition and multiplication, compute the value associated with the root.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145EC-49E3-8A68-B0FA-9D047B903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760908"/>
            <a:ext cx="6527800" cy="29937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DC5C0-1B5A-807B-577C-5F7CFE9B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9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759D-AE77-56D3-9749-CDBB7D39A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FC211-B3F8-89CC-AD09-09842173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432FF"/>
                </a:solidFill>
              </a:rPr>
              <a:t>rake</a:t>
            </a:r>
            <a:r>
              <a:rPr lang="en-US" dirty="0"/>
              <a:t> operation removes all the leaves in a tree.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684A6-3AC0-AB4C-B646-467971E66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985706"/>
            <a:ext cx="6172200" cy="3606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0CB4B-B650-B7EA-1ABB-6BF80FA9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8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6A35-E93A-3448-F9F2-9CC94FDF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408B3-7BD9-32F0-44BF-AEA59C58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compress operation compresses odd-depth nodes with their parents in chains of nodes with only one child.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F4DF3-1589-F5E4-3939-A0EDFF5E9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276600"/>
            <a:ext cx="5765800" cy="341603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48BB4-AA69-FC1F-A38C-A991168B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96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98F42-19FA-C3E5-0D5E-0977C645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Rake-and-Compress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F50C-A736-374E-B2A8-A339152AB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Alternate rake and compress operations until there is only one node left.</a:t>
            </a:r>
          </a:p>
          <a:p>
            <a:r>
              <a:rPr lang="en-US" dirty="0"/>
              <a:t>There are O(log n) steps and linear work:</a:t>
            </a:r>
          </a:p>
          <a:p>
            <a:r>
              <a:rPr lang="en-US" dirty="0"/>
              <a:t>Every step removes the leaves and halves the depth of chains of nodes with only one child.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CFCB8-9112-D3BC-86AC-3254E92A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40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4D52-F52A-E216-7669-52714F6B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for Arithmetic Tree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B5AD2-6EFA-A558-D04C-412EBE479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65793"/>
          </a:xfrm>
        </p:spPr>
        <p:txBody>
          <a:bodyPr>
            <a:normAutofit/>
          </a:bodyPr>
          <a:lstStyle/>
          <a:p>
            <a:r>
              <a:rPr lang="en-US" dirty="0"/>
              <a:t>Represent the value of each edge as a linear expression, </a:t>
            </a:r>
            <a:r>
              <a:rPr lang="en-US" dirty="0" err="1"/>
              <a:t>ax+b</a:t>
            </a:r>
            <a:r>
              <a:rPr lang="en-US" dirty="0"/>
              <a:t>, which is initially just 1x+0 for each edge.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8302A-D22F-CAA7-36F5-7AAFDB83FF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534"/>
          <a:stretch>
            <a:fillRect/>
          </a:stretch>
        </p:blipFill>
        <p:spPr>
          <a:xfrm>
            <a:off x="2895600" y="2819400"/>
            <a:ext cx="3530672" cy="362610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4EAE4-0222-0BD7-D877-3754B3DB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0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03033-0288-0453-DBFB-08E7AF13D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0B416-BE12-50AE-C2D9-1D3F028B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for Rake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D625A-CBCB-B730-2741-9950F0BDF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399"/>
          </a:xfrm>
        </p:spPr>
        <p:txBody>
          <a:bodyPr>
            <a:normAutofit/>
          </a:bodyPr>
          <a:lstStyle/>
          <a:p>
            <a:r>
              <a:rPr lang="en-US" dirty="0"/>
              <a:t>Update the edge for the parent for each removed leaf.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44FC7-700A-216E-E19B-A7C4F0F97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193498"/>
            <a:ext cx="7772400" cy="338986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0A0E2-00AF-DA4B-6B5E-D0C786CA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8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D080-1741-F9B4-8A1B-B6A16878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457D5-2DD3-3890-FF5A-D5117B281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Prefix sums</a:t>
            </a:r>
            <a:r>
              <a:rPr lang="en-US" dirty="0"/>
              <a:t>: O(log n) time, linear work, EREW PRAM, binary fork-join</a:t>
            </a:r>
          </a:p>
          <a:p>
            <a:r>
              <a:rPr lang="en-US" b="1" dirty="0">
                <a:solidFill>
                  <a:srgbClr val="0432FF"/>
                </a:solidFill>
              </a:rPr>
              <a:t>List ranking</a:t>
            </a:r>
            <a:r>
              <a:rPr lang="en-US" dirty="0"/>
              <a:t>: O(log n) time, linear work, EREW PRAM, binary fork-join (randomized)</a:t>
            </a:r>
          </a:p>
          <a:p>
            <a:r>
              <a:rPr lang="en-US" b="1" dirty="0">
                <a:solidFill>
                  <a:srgbClr val="0432FF"/>
                </a:solidFill>
              </a:rPr>
              <a:t>Sorting</a:t>
            </a:r>
            <a:r>
              <a:rPr lang="en-US" dirty="0"/>
              <a:t>: O(log n) time, O(n log n) work, EREW PRAM, binary fork-join</a:t>
            </a:r>
          </a:p>
          <a:p>
            <a:r>
              <a:rPr lang="en-US" b="1" dirty="0">
                <a:solidFill>
                  <a:srgbClr val="0432FF"/>
                </a:solidFill>
              </a:rPr>
              <a:t>Maximum/minimum finding</a:t>
            </a:r>
            <a:r>
              <a:rPr lang="en-US" dirty="0"/>
              <a:t>: O(log log n) time, linear work, CRCW PRAM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5ACDD-91CF-5950-5C78-C82442E9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14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1EAE0-DB3D-F9E9-1E34-1E30DF996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06C2-FF92-BFC2-BD06-E506CE70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for Compress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6C117-F817-0C1A-461E-89E9D1CD4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1657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Update the edge for the parent based on plugging in the child equation.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After O(log n) time and linear work in the EREW PRAM model we will have the root value, no matter how much the arithmetic tree is unbalanced.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358D0-FA7A-75BE-9D0C-F37477A72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90800"/>
            <a:ext cx="6829269" cy="1676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FC410-7116-BEE2-8892-3D12E549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36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4B34736-9D59-5875-F285-08E739C691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r>
              <a:rPr lang="en-US" altLang="en-US"/>
              <a:t>Minimum Spanning Trees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E8B732-0BB4-C0AA-9DE3-A8CD08EAC3A3}"/>
              </a:ext>
            </a:extLst>
          </p:cNvPr>
          <p:cNvGrpSpPr/>
          <p:nvPr/>
        </p:nvGrpSpPr>
        <p:grpSpPr>
          <a:xfrm>
            <a:off x="2286000" y="3048000"/>
            <a:ext cx="3733800" cy="3048000"/>
            <a:chOff x="4695825" y="2887663"/>
            <a:chExt cx="3086100" cy="2386012"/>
          </a:xfrm>
        </p:grpSpPr>
        <p:sp>
          <p:nvSpPr>
            <p:cNvPr id="3653" name="Freeform 581">
              <a:extLst>
                <a:ext uri="{FF2B5EF4-FFF2-40B4-BE49-F238E27FC236}">
                  <a16:creationId xmlns:a16="http://schemas.microsoft.com/office/drawing/2014/main" id="{D195A702-C4C5-33A1-5BA7-3965794C5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50" y="3321050"/>
              <a:ext cx="804863" cy="131763"/>
            </a:xfrm>
            <a:custGeom>
              <a:avLst/>
              <a:gdLst>
                <a:gd name="T0" fmla="*/ 504 w 507"/>
                <a:gd name="T1" fmla="*/ 83 h 83"/>
                <a:gd name="T2" fmla="*/ 425 w 507"/>
                <a:gd name="T3" fmla="*/ 45 h 83"/>
                <a:gd name="T4" fmla="*/ 425 w 507"/>
                <a:gd name="T5" fmla="*/ 45 h 83"/>
                <a:gd name="T6" fmla="*/ 425 w 507"/>
                <a:gd name="T7" fmla="*/ 45 h 83"/>
                <a:gd name="T8" fmla="*/ 345 w 507"/>
                <a:gd name="T9" fmla="*/ 17 h 83"/>
                <a:gd name="T10" fmla="*/ 345 w 507"/>
                <a:gd name="T11" fmla="*/ 17 h 83"/>
                <a:gd name="T12" fmla="*/ 345 w 507"/>
                <a:gd name="T13" fmla="*/ 17 h 83"/>
                <a:gd name="T14" fmla="*/ 266 w 507"/>
                <a:gd name="T15" fmla="*/ 7 h 83"/>
                <a:gd name="T16" fmla="*/ 266 w 507"/>
                <a:gd name="T17" fmla="*/ 7 h 83"/>
                <a:gd name="T18" fmla="*/ 266 w 507"/>
                <a:gd name="T19" fmla="*/ 7 h 83"/>
                <a:gd name="T20" fmla="*/ 183 w 507"/>
                <a:gd name="T21" fmla="*/ 7 h 83"/>
                <a:gd name="T22" fmla="*/ 183 w 507"/>
                <a:gd name="T23" fmla="*/ 7 h 83"/>
                <a:gd name="T24" fmla="*/ 183 w 507"/>
                <a:gd name="T25" fmla="*/ 7 h 83"/>
                <a:gd name="T26" fmla="*/ 97 w 507"/>
                <a:gd name="T27" fmla="*/ 24 h 83"/>
                <a:gd name="T28" fmla="*/ 100 w 507"/>
                <a:gd name="T29" fmla="*/ 24 h 83"/>
                <a:gd name="T30" fmla="*/ 100 w 507"/>
                <a:gd name="T31" fmla="*/ 24 h 83"/>
                <a:gd name="T32" fmla="*/ 3 w 507"/>
                <a:gd name="T33" fmla="*/ 52 h 83"/>
                <a:gd name="T34" fmla="*/ 3 w 507"/>
                <a:gd name="T35" fmla="*/ 52 h 83"/>
                <a:gd name="T36" fmla="*/ 0 w 507"/>
                <a:gd name="T37" fmla="*/ 45 h 83"/>
                <a:gd name="T38" fmla="*/ 0 w 507"/>
                <a:gd name="T39" fmla="*/ 45 h 83"/>
                <a:gd name="T40" fmla="*/ 97 w 507"/>
                <a:gd name="T41" fmla="*/ 17 h 83"/>
                <a:gd name="T42" fmla="*/ 97 w 507"/>
                <a:gd name="T43" fmla="*/ 17 h 83"/>
                <a:gd name="T44" fmla="*/ 97 w 507"/>
                <a:gd name="T45" fmla="*/ 17 h 83"/>
                <a:gd name="T46" fmla="*/ 183 w 507"/>
                <a:gd name="T47" fmla="*/ 0 h 83"/>
                <a:gd name="T48" fmla="*/ 183 w 507"/>
                <a:gd name="T49" fmla="*/ 0 h 83"/>
                <a:gd name="T50" fmla="*/ 183 w 507"/>
                <a:gd name="T51" fmla="*/ 0 h 83"/>
                <a:gd name="T52" fmla="*/ 266 w 507"/>
                <a:gd name="T53" fmla="*/ 0 h 83"/>
                <a:gd name="T54" fmla="*/ 266 w 507"/>
                <a:gd name="T55" fmla="*/ 0 h 83"/>
                <a:gd name="T56" fmla="*/ 266 w 507"/>
                <a:gd name="T57" fmla="*/ 0 h 83"/>
                <a:gd name="T58" fmla="*/ 345 w 507"/>
                <a:gd name="T59" fmla="*/ 10 h 83"/>
                <a:gd name="T60" fmla="*/ 345 w 507"/>
                <a:gd name="T61" fmla="*/ 10 h 83"/>
                <a:gd name="T62" fmla="*/ 349 w 507"/>
                <a:gd name="T63" fmla="*/ 10 h 83"/>
                <a:gd name="T64" fmla="*/ 428 w 507"/>
                <a:gd name="T65" fmla="*/ 38 h 83"/>
                <a:gd name="T66" fmla="*/ 428 w 507"/>
                <a:gd name="T67" fmla="*/ 38 h 83"/>
                <a:gd name="T68" fmla="*/ 428 w 507"/>
                <a:gd name="T69" fmla="*/ 38 h 83"/>
                <a:gd name="T70" fmla="*/ 507 w 507"/>
                <a:gd name="T71" fmla="*/ 76 h 83"/>
                <a:gd name="T72" fmla="*/ 504 w 507"/>
                <a:gd name="T7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7" h="83">
                  <a:moveTo>
                    <a:pt x="504" y="83"/>
                  </a:moveTo>
                  <a:lnTo>
                    <a:pt x="425" y="45"/>
                  </a:lnTo>
                  <a:lnTo>
                    <a:pt x="425" y="45"/>
                  </a:lnTo>
                  <a:lnTo>
                    <a:pt x="425" y="45"/>
                  </a:lnTo>
                  <a:lnTo>
                    <a:pt x="345" y="17"/>
                  </a:lnTo>
                  <a:lnTo>
                    <a:pt x="345" y="17"/>
                  </a:lnTo>
                  <a:lnTo>
                    <a:pt x="345" y="17"/>
                  </a:lnTo>
                  <a:lnTo>
                    <a:pt x="266" y="7"/>
                  </a:lnTo>
                  <a:lnTo>
                    <a:pt x="266" y="7"/>
                  </a:lnTo>
                  <a:lnTo>
                    <a:pt x="266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97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345" y="10"/>
                  </a:lnTo>
                  <a:lnTo>
                    <a:pt x="345" y="10"/>
                  </a:lnTo>
                  <a:lnTo>
                    <a:pt x="349" y="10"/>
                  </a:lnTo>
                  <a:lnTo>
                    <a:pt x="428" y="38"/>
                  </a:lnTo>
                  <a:lnTo>
                    <a:pt x="428" y="38"/>
                  </a:lnTo>
                  <a:lnTo>
                    <a:pt x="428" y="38"/>
                  </a:lnTo>
                  <a:lnTo>
                    <a:pt x="507" y="76"/>
                  </a:lnTo>
                  <a:lnTo>
                    <a:pt x="504" y="8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4" name="Rectangle 582">
              <a:extLst>
                <a:ext uri="{FF2B5EF4-FFF2-40B4-BE49-F238E27FC236}">
                  <a16:creationId xmlns:a16="http://schemas.microsoft.com/office/drawing/2014/main" id="{7CBA9E3F-96CD-03E5-73DF-58E73FA01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3441700"/>
              <a:ext cx="11113" cy="476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5" name="Freeform 583">
              <a:extLst>
                <a:ext uri="{FF2B5EF4-FFF2-40B4-BE49-F238E27FC236}">
                  <a16:creationId xmlns:a16="http://schemas.microsoft.com/office/drawing/2014/main" id="{6FFFF558-A2CE-4F1B-87AC-6686E0F8C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900" y="3446463"/>
              <a:ext cx="201613" cy="307975"/>
            </a:xfrm>
            <a:custGeom>
              <a:avLst/>
              <a:gdLst>
                <a:gd name="T0" fmla="*/ 127 w 127"/>
                <a:gd name="T1" fmla="*/ 0 h 194"/>
                <a:gd name="T2" fmla="*/ 110 w 127"/>
                <a:gd name="T3" fmla="*/ 73 h 194"/>
                <a:gd name="T4" fmla="*/ 110 w 127"/>
                <a:gd name="T5" fmla="*/ 76 h 194"/>
                <a:gd name="T6" fmla="*/ 110 w 127"/>
                <a:gd name="T7" fmla="*/ 76 h 194"/>
                <a:gd name="T8" fmla="*/ 93 w 127"/>
                <a:gd name="T9" fmla="*/ 111 h 194"/>
                <a:gd name="T10" fmla="*/ 93 w 127"/>
                <a:gd name="T11" fmla="*/ 111 h 194"/>
                <a:gd name="T12" fmla="*/ 93 w 127"/>
                <a:gd name="T13" fmla="*/ 111 h 194"/>
                <a:gd name="T14" fmla="*/ 69 w 127"/>
                <a:gd name="T15" fmla="*/ 142 h 194"/>
                <a:gd name="T16" fmla="*/ 69 w 127"/>
                <a:gd name="T17" fmla="*/ 142 h 194"/>
                <a:gd name="T18" fmla="*/ 69 w 127"/>
                <a:gd name="T19" fmla="*/ 142 h 194"/>
                <a:gd name="T20" fmla="*/ 38 w 127"/>
                <a:gd name="T21" fmla="*/ 173 h 194"/>
                <a:gd name="T22" fmla="*/ 38 w 127"/>
                <a:gd name="T23" fmla="*/ 173 h 194"/>
                <a:gd name="T24" fmla="*/ 38 w 127"/>
                <a:gd name="T25" fmla="*/ 173 h 194"/>
                <a:gd name="T26" fmla="*/ 3 w 127"/>
                <a:gd name="T27" fmla="*/ 194 h 194"/>
                <a:gd name="T28" fmla="*/ 3 w 127"/>
                <a:gd name="T29" fmla="*/ 194 h 194"/>
                <a:gd name="T30" fmla="*/ 0 w 127"/>
                <a:gd name="T31" fmla="*/ 187 h 194"/>
                <a:gd name="T32" fmla="*/ 0 w 127"/>
                <a:gd name="T33" fmla="*/ 187 h 194"/>
                <a:gd name="T34" fmla="*/ 34 w 127"/>
                <a:gd name="T35" fmla="*/ 166 h 194"/>
                <a:gd name="T36" fmla="*/ 34 w 127"/>
                <a:gd name="T37" fmla="*/ 166 h 194"/>
                <a:gd name="T38" fmla="*/ 34 w 127"/>
                <a:gd name="T39" fmla="*/ 170 h 194"/>
                <a:gd name="T40" fmla="*/ 65 w 127"/>
                <a:gd name="T41" fmla="*/ 139 h 194"/>
                <a:gd name="T42" fmla="*/ 65 w 127"/>
                <a:gd name="T43" fmla="*/ 139 h 194"/>
                <a:gd name="T44" fmla="*/ 62 w 127"/>
                <a:gd name="T45" fmla="*/ 139 h 194"/>
                <a:gd name="T46" fmla="*/ 86 w 127"/>
                <a:gd name="T47" fmla="*/ 107 h 194"/>
                <a:gd name="T48" fmla="*/ 86 w 127"/>
                <a:gd name="T49" fmla="*/ 107 h 194"/>
                <a:gd name="T50" fmla="*/ 86 w 127"/>
                <a:gd name="T51" fmla="*/ 107 h 194"/>
                <a:gd name="T52" fmla="*/ 103 w 127"/>
                <a:gd name="T53" fmla="*/ 73 h 194"/>
                <a:gd name="T54" fmla="*/ 103 w 127"/>
                <a:gd name="T55" fmla="*/ 73 h 194"/>
                <a:gd name="T56" fmla="*/ 103 w 127"/>
                <a:gd name="T57" fmla="*/ 73 h 194"/>
                <a:gd name="T58" fmla="*/ 120 w 127"/>
                <a:gd name="T59" fmla="*/ 0 h 194"/>
                <a:gd name="T60" fmla="*/ 127 w 127"/>
                <a:gd name="T6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7" h="194">
                  <a:moveTo>
                    <a:pt x="127" y="0"/>
                  </a:moveTo>
                  <a:lnTo>
                    <a:pt x="110" y="73"/>
                  </a:lnTo>
                  <a:lnTo>
                    <a:pt x="110" y="76"/>
                  </a:lnTo>
                  <a:lnTo>
                    <a:pt x="110" y="76"/>
                  </a:lnTo>
                  <a:lnTo>
                    <a:pt x="93" y="111"/>
                  </a:lnTo>
                  <a:lnTo>
                    <a:pt x="93" y="111"/>
                  </a:lnTo>
                  <a:lnTo>
                    <a:pt x="93" y="111"/>
                  </a:lnTo>
                  <a:lnTo>
                    <a:pt x="69" y="142"/>
                  </a:lnTo>
                  <a:lnTo>
                    <a:pt x="69" y="142"/>
                  </a:lnTo>
                  <a:lnTo>
                    <a:pt x="69" y="142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4" y="170"/>
                  </a:lnTo>
                  <a:lnTo>
                    <a:pt x="65" y="139"/>
                  </a:lnTo>
                  <a:lnTo>
                    <a:pt x="65" y="139"/>
                  </a:lnTo>
                  <a:lnTo>
                    <a:pt x="62" y="139"/>
                  </a:lnTo>
                  <a:lnTo>
                    <a:pt x="86" y="107"/>
                  </a:lnTo>
                  <a:lnTo>
                    <a:pt x="86" y="107"/>
                  </a:lnTo>
                  <a:lnTo>
                    <a:pt x="86" y="107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20" y="0"/>
                  </a:lnTo>
                  <a:lnTo>
                    <a:pt x="127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571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" name="Freeform 584">
              <a:extLst>
                <a:ext uri="{FF2B5EF4-FFF2-40B4-BE49-F238E27FC236}">
                  <a16:creationId xmlns:a16="http://schemas.microsoft.com/office/drawing/2014/main" id="{B2316141-FA8D-05B7-39DC-D3EB09672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225" y="3743325"/>
              <a:ext cx="71438" cy="38100"/>
            </a:xfrm>
            <a:custGeom>
              <a:avLst/>
              <a:gdLst>
                <a:gd name="T0" fmla="*/ 45 w 45"/>
                <a:gd name="T1" fmla="*/ 7 h 24"/>
                <a:gd name="T2" fmla="*/ 4 w 45"/>
                <a:gd name="T3" fmla="*/ 24 h 24"/>
                <a:gd name="T4" fmla="*/ 0 w 45"/>
                <a:gd name="T5" fmla="*/ 24 h 24"/>
                <a:gd name="T6" fmla="*/ 0 w 45"/>
                <a:gd name="T7" fmla="*/ 17 h 24"/>
                <a:gd name="T8" fmla="*/ 0 w 45"/>
                <a:gd name="T9" fmla="*/ 17 h 24"/>
                <a:gd name="T10" fmla="*/ 42 w 45"/>
                <a:gd name="T11" fmla="*/ 0 h 24"/>
                <a:gd name="T12" fmla="*/ 45 w 45"/>
                <a:gd name="T13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24">
                  <a:moveTo>
                    <a:pt x="45" y="7"/>
                  </a:moveTo>
                  <a:lnTo>
                    <a:pt x="4" y="24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2" y="0"/>
                  </a:lnTo>
                  <a:lnTo>
                    <a:pt x="45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7" name="Rectangle 585">
              <a:extLst>
                <a:ext uri="{FF2B5EF4-FFF2-40B4-BE49-F238E27FC236}">
                  <a16:creationId xmlns:a16="http://schemas.microsoft.com/office/drawing/2014/main" id="{C5949B67-4071-FCE0-AE3F-DE372840B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8025" y="3787775"/>
              <a:ext cx="4763" cy="1111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8" name="Freeform 586">
              <a:extLst>
                <a:ext uri="{FF2B5EF4-FFF2-40B4-BE49-F238E27FC236}">
                  <a16:creationId xmlns:a16="http://schemas.microsoft.com/office/drawing/2014/main" id="{CBC7ED55-B25F-1729-B35B-BB1682937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3770313"/>
              <a:ext cx="71437" cy="28575"/>
            </a:xfrm>
            <a:custGeom>
              <a:avLst/>
              <a:gdLst>
                <a:gd name="T0" fmla="*/ 45 w 45"/>
                <a:gd name="T1" fmla="*/ 7 h 18"/>
                <a:gd name="T2" fmla="*/ 45 w 45"/>
                <a:gd name="T3" fmla="*/ 0 h 18"/>
                <a:gd name="T4" fmla="*/ 0 w 45"/>
                <a:gd name="T5" fmla="*/ 11 h 18"/>
                <a:gd name="T6" fmla="*/ 0 w 45"/>
                <a:gd name="T7" fmla="*/ 18 h 18"/>
                <a:gd name="T8" fmla="*/ 45 w 45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8">
                  <a:moveTo>
                    <a:pt x="45" y="7"/>
                  </a:moveTo>
                  <a:lnTo>
                    <a:pt x="45" y="0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45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9" name="Freeform 587">
              <a:extLst>
                <a:ext uri="{FF2B5EF4-FFF2-40B4-BE49-F238E27FC236}">
                  <a16:creationId xmlns:a16="http://schemas.microsoft.com/office/drawing/2014/main" id="{027377AA-FD0B-8AFD-5D2F-3BB277DD7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3787775"/>
              <a:ext cx="11112" cy="11113"/>
            </a:xfrm>
            <a:custGeom>
              <a:avLst/>
              <a:gdLst>
                <a:gd name="T0" fmla="*/ 0 w 7"/>
                <a:gd name="T1" fmla="*/ 7 h 7"/>
                <a:gd name="T2" fmla="*/ 4 w 7"/>
                <a:gd name="T3" fmla="*/ 7 h 7"/>
                <a:gd name="T4" fmla="*/ 7 w 7"/>
                <a:gd name="T5" fmla="*/ 0 h 7"/>
                <a:gd name="T6" fmla="*/ 4 w 7"/>
                <a:gd name="T7" fmla="*/ 0 h 7"/>
                <a:gd name="T8" fmla="*/ 0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4" y="7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0" name="Freeform 588">
              <a:extLst>
                <a:ext uri="{FF2B5EF4-FFF2-40B4-BE49-F238E27FC236}">
                  <a16:creationId xmlns:a16="http://schemas.microsoft.com/office/drawing/2014/main" id="{7931855A-9864-157B-A0DE-DF0D0A1FD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5" y="3638550"/>
              <a:ext cx="290513" cy="160338"/>
            </a:xfrm>
            <a:custGeom>
              <a:avLst/>
              <a:gdLst>
                <a:gd name="T0" fmla="*/ 179 w 183"/>
                <a:gd name="T1" fmla="*/ 101 h 101"/>
                <a:gd name="T2" fmla="*/ 100 w 183"/>
                <a:gd name="T3" fmla="*/ 45 h 101"/>
                <a:gd name="T4" fmla="*/ 100 w 183"/>
                <a:gd name="T5" fmla="*/ 45 h 101"/>
                <a:gd name="T6" fmla="*/ 100 w 183"/>
                <a:gd name="T7" fmla="*/ 45 h 101"/>
                <a:gd name="T8" fmla="*/ 0 w 183"/>
                <a:gd name="T9" fmla="*/ 7 h 101"/>
                <a:gd name="T10" fmla="*/ 0 w 183"/>
                <a:gd name="T11" fmla="*/ 7 h 101"/>
                <a:gd name="T12" fmla="*/ 0 w 183"/>
                <a:gd name="T13" fmla="*/ 0 h 101"/>
                <a:gd name="T14" fmla="*/ 3 w 183"/>
                <a:gd name="T15" fmla="*/ 0 h 101"/>
                <a:gd name="T16" fmla="*/ 103 w 183"/>
                <a:gd name="T17" fmla="*/ 38 h 101"/>
                <a:gd name="T18" fmla="*/ 103 w 183"/>
                <a:gd name="T19" fmla="*/ 38 h 101"/>
                <a:gd name="T20" fmla="*/ 103 w 183"/>
                <a:gd name="T21" fmla="*/ 38 h 101"/>
                <a:gd name="T22" fmla="*/ 183 w 183"/>
                <a:gd name="T23" fmla="*/ 94 h 101"/>
                <a:gd name="T24" fmla="*/ 179 w 183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01">
                  <a:moveTo>
                    <a:pt x="179" y="101"/>
                  </a:moveTo>
                  <a:lnTo>
                    <a:pt x="100" y="45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3" y="38"/>
                  </a:lnTo>
                  <a:lnTo>
                    <a:pt x="103" y="38"/>
                  </a:lnTo>
                  <a:lnTo>
                    <a:pt x="103" y="38"/>
                  </a:lnTo>
                  <a:lnTo>
                    <a:pt x="183" y="94"/>
                  </a:lnTo>
                  <a:lnTo>
                    <a:pt x="179" y="101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1" name="Freeform 589">
              <a:extLst>
                <a:ext uri="{FF2B5EF4-FFF2-40B4-BE49-F238E27FC236}">
                  <a16:creationId xmlns:a16="http://schemas.microsoft.com/office/drawing/2014/main" id="{664B6390-26EE-608A-6282-5389868B1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550" y="3595688"/>
              <a:ext cx="219075" cy="53975"/>
            </a:xfrm>
            <a:custGeom>
              <a:avLst/>
              <a:gdLst>
                <a:gd name="T0" fmla="*/ 138 w 138"/>
                <a:gd name="T1" fmla="*/ 34 h 34"/>
                <a:gd name="T2" fmla="*/ 0 w 138"/>
                <a:gd name="T3" fmla="*/ 7 h 34"/>
                <a:gd name="T4" fmla="*/ 0 w 138"/>
                <a:gd name="T5" fmla="*/ 7 h 34"/>
                <a:gd name="T6" fmla="*/ 0 w 138"/>
                <a:gd name="T7" fmla="*/ 0 h 34"/>
                <a:gd name="T8" fmla="*/ 0 w 138"/>
                <a:gd name="T9" fmla="*/ 0 h 34"/>
                <a:gd name="T10" fmla="*/ 138 w 138"/>
                <a:gd name="T11" fmla="*/ 27 h 34"/>
                <a:gd name="T12" fmla="*/ 138 w 138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34">
                  <a:moveTo>
                    <a:pt x="138" y="34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8" y="27"/>
                  </a:lnTo>
                  <a:lnTo>
                    <a:pt x="138" y="3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2" name="Rectangle 590">
              <a:extLst>
                <a:ext uri="{FF2B5EF4-FFF2-40B4-BE49-F238E27FC236}">
                  <a16:creationId xmlns:a16="http://schemas.microsoft.com/office/drawing/2014/main" id="{99261417-3198-4EE0-69EF-EF43979AC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813" y="3567113"/>
              <a:ext cx="4762" cy="111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3" name="Freeform 591">
              <a:extLst>
                <a:ext uri="{FF2B5EF4-FFF2-40B4-BE49-F238E27FC236}">
                  <a16:creationId xmlns:a16="http://schemas.microsoft.com/office/drawing/2014/main" id="{A3238A16-008E-ECC7-8904-666E7D866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575" y="3567113"/>
              <a:ext cx="307975" cy="39687"/>
            </a:xfrm>
            <a:custGeom>
              <a:avLst/>
              <a:gdLst>
                <a:gd name="T0" fmla="*/ 194 w 194"/>
                <a:gd name="T1" fmla="*/ 25 h 25"/>
                <a:gd name="T2" fmla="*/ 194 w 194"/>
                <a:gd name="T3" fmla="*/ 18 h 25"/>
                <a:gd name="T4" fmla="*/ 0 w 194"/>
                <a:gd name="T5" fmla="*/ 0 h 25"/>
                <a:gd name="T6" fmla="*/ 0 w 194"/>
                <a:gd name="T7" fmla="*/ 7 h 25"/>
                <a:gd name="T8" fmla="*/ 194 w 194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5">
                  <a:moveTo>
                    <a:pt x="194" y="25"/>
                  </a:moveTo>
                  <a:lnTo>
                    <a:pt x="194" y="18"/>
                  </a:lnTo>
                  <a:lnTo>
                    <a:pt x="0" y="0"/>
                  </a:lnTo>
                  <a:lnTo>
                    <a:pt x="0" y="7"/>
                  </a:lnTo>
                  <a:lnTo>
                    <a:pt x="194" y="2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4" name="Rectangle 592">
              <a:extLst>
                <a:ext uri="{FF2B5EF4-FFF2-40B4-BE49-F238E27FC236}">
                  <a16:creationId xmlns:a16="http://schemas.microsoft.com/office/drawing/2014/main" id="{D244887C-C982-DF05-9CAB-8AB8A6315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1575" y="3567113"/>
              <a:ext cx="6350" cy="111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5" name="Freeform 593">
              <a:extLst>
                <a:ext uri="{FF2B5EF4-FFF2-40B4-BE49-F238E27FC236}">
                  <a16:creationId xmlns:a16="http://schemas.microsoft.com/office/drawing/2014/main" id="{3B180665-462B-1534-2E77-8A71571AF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3567113"/>
              <a:ext cx="1019175" cy="307975"/>
            </a:xfrm>
            <a:custGeom>
              <a:avLst/>
              <a:gdLst>
                <a:gd name="T0" fmla="*/ 642 w 642"/>
                <a:gd name="T1" fmla="*/ 7 h 194"/>
                <a:gd name="T2" fmla="*/ 546 w 642"/>
                <a:gd name="T3" fmla="*/ 7 h 194"/>
                <a:gd name="T4" fmla="*/ 546 w 642"/>
                <a:gd name="T5" fmla="*/ 7 h 194"/>
                <a:gd name="T6" fmla="*/ 546 w 642"/>
                <a:gd name="T7" fmla="*/ 7 h 194"/>
                <a:gd name="T8" fmla="*/ 446 w 642"/>
                <a:gd name="T9" fmla="*/ 18 h 194"/>
                <a:gd name="T10" fmla="*/ 446 w 642"/>
                <a:gd name="T11" fmla="*/ 18 h 194"/>
                <a:gd name="T12" fmla="*/ 446 w 642"/>
                <a:gd name="T13" fmla="*/ 18 h 194"/>
                <a:gd name="T14" fmla="*/ 339 w 642"/>
                <a:gd name="T15" fmla="*/ 42 h 194"/>
                <a:gd name="T16" fmla="*/ 342 w 642"/>
                <a:gd name="T17" fmla="*/ 42 h 194"/>
                <a:gd name="T18" fmla="*/ 342 w 642"/>
                <a:gd name="T19" fmla="*/ 42 h 194"/>
                <a:gd name="T20" fmla="*/ 232 w 642"/>
                <a:gd name="T21" fmla="*/ 80 h 194"/>
                <a:gd name="T22" fmla="*/ 232 w 642"/>
                <a:gd name="T23" fmla="*/ 80 h 194"/>
                <a:gd name="T24" fmla="*/ 232 w 642"/>
                <a:gd name="T25" fmla="*/ 80 h 194"/>
                <a:gd name="T26" fmla="*/ 121 w 642"/>
                <a:gd name="T27" fmla="*/ 132 h 194"/>
                <a:gd name="T28" fmla="*/ 121 w 642"/>
                <a:gd name="T29" fmla="*/ 132 h 194"/>
                <a:gd name="T30" fmla="*/ 121 w 642"/>
                <a:gd name="T31" fmla="*/ 132 h 194"/>
                <a:gd name="T32" fmla="*/ 4 w 642"/>
                <a:gd name="T33" fmla="*/ 194 h 194"/>
                <a:gd name="T34" fmla="*/ 4 w 642"/>
                <a:gd name="T35" fmla="*/ 194 h 194"/>
                <a:gd name="T36" fmla="*/ 0 w 642"/>
                <a:gd name="T37" fmla="*/ 187 h 194"/>
                <a:gd name="T38" fmla="*/ 0 w 642"/>
                <a:gd name="T39" fmla="*/ 187 h 194"/>
                <a:gd name="T40" fmla="*/ 118 w 642"/>
                <a:gd name="T41" fmla="*/ 125 h 194"/>
                <a:gd name="T42" fmla="*/ 118 w 642"/>
                <a:gd name="T43" fmla="*/ 125 h 194"/>
                <a:gd name="T44" fmla="*/ 118 w 642"/>
                <a:gd name="T45" fmla="*/ 125 h 194"/>
                <a:gd name="T46" fmla="*/ 228 w 642"/>
                <a:gd name="T47" fmla="*/ 73 h 194"/>
                <a:gd name="T48" fmla="*/ 228 w 642"/>
                <a:gd name="T49" fmla="*/ 73 h 194"/>
                <a:gd name="T50" fmla="*/ 228 w 642"/>
                <a:gd name="T51" fmla="*/ 73 h 194"/>
                <a:gd name="T52" fmla="*/ 339 w 642"/>
                <a:gd name="T53" fmla="*/ 35 h 194"/>
                <a:gd name="T54" fmla="*/ 339 w 642"/>
                <a:gd name="T55" fmla="*/ 35 h 194"/>
                <a:gd name="T56" fmla="*/ 339 w 642"/>
                <a:gd name="T57" fmla="*/ 35 h 194"/>
                <a:gd name="T58" fmla="*/ 446 w 642"/>
                <a:gd name="T59" fmla="*/ 11 h 194"/>
                <a:gd name="T60" fmla="*/ 446 w 642"/>
                <a:gd name="T61" fmla="*/ 11 h 194"/>
                <a:gd name="T62" fmla="*/ 446 w 642"/>
                <a:gd name="T63" fmla="*/ 11 h 194"/>
                <a:gd name="T64" fmla="*/ 546 w 642"/>
                <a:gd name="T65" fmla="*/ 0 h 194"/>
                <a:gd name="T66" fmla="*/ 546 w 642"/>
                <a:gd name="T67" fmla="*/ 0 h 194"/>
                <a:gd name="T68" fmla="*/ 546 w 642"/>
                <a:gd name="T69" fmla="*/ 0 h 194"/>
                <a:gd name="T70" fmla="*/ 642 w 642"/>
                <a:gd name="T71" fmla="*/ 0 h 194"/>
                <a:gd name="T72" fmla="*/ 642 w 642"/>
                <a:gd name="T73" fmla="*/ 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2" h="194">
                  <a:moveTo>
                    <a:pt x="642" y="7"/>
                  </a:moveTo>
                  <a:lnTo>
                    <a:pt x="546" y="7"/>
                  </a:lnTo>
                  <a:lnTo>
                    <a:pt x="546" y="7"/>
                  </a:lnTo>
                  <a:lnTo>
                    <a:pt x="546" y="7"/>
                  </a:lnTo>
                  <a:lnTo>
                    <a:pt x="446" y="18"/>
                  </a:lnTo>
                  <a:lnTo>
                    <a:pt x="446" y="18"/>
                  </a:lnTo>
                  <a:lnTo>
                    <a:pt x="446" y="18"/>
                  </a:lnTo>
                  <a:lnTo>
                    <a:pt x="339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232" y="80"/>
                  </a:lnTo>
                  <a:lnTo>
                    <a:pt x="232" y="80"/>
                  </a:lnTo>
                  <a:lnTo>
                    <a:pt x="232" y="80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18" y="125"/>
                  </a:lnTo>
                  <a:lnTo>
                    <a:pt x="118" y="125"/>
                  </a:lnTo>
                  <a:lnTo>
                    <a:pt x="118" y="125"/>
                  </a:lnTo>
                  <a:lnTo>
                    <a:pt x="228" y="73"/>
                  </a:lnTo>
                  <a:lnTo>
                    <a:pt x="228" y="73"/>
                  </a:lnTo>
                  <a:lnTo>
                    <a:pt x="228" y="73"/>
                  </a:lnTo>
                  <a:lnTo>
                    <a:pt x="339" y="35"/>
                  </a:lnTo>
                  <a:lnTo>
                    <a:pt x="339" y="35"/>
                  </a:lnTo>
                  <a:lnTo>
                    <a:pt x="339" y="35"/>
                  </a:lnTo>
                  <a:lnTo>
                    <a:pt x="446" y="11"/>
                  </a:lnTo>
                  <a:lnTo>
                    <a:pt x="446" y="11"/>
                  </a:lnTo>
                  <a:lnTo>
                    <a:pt x="446" y="11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642" y="0"/>
                  </a:lnTo>
                  <a:lnTo>
                    <a:pt x="642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6" name="Freeform 594">
              <a:extLst>
                <a:ext uri="{FF2B5EF4-FFF2-40B4-BE49-F238E27FC236}">
                  <a16:creationId xmlns:a16="http://schemas.microsoft.com/office/drawing/2014/main" id="{C0F326B7-F33C-C1C0-DD5E-881202E42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3863975"/>
              <a:ext cx="192087" cy="131763"/>
            </a:xfrm>
            <a:custGeom>
              <a:avLst/>
              <a:gdLst>
                <a:gd name="T0" fmla="*/ 121 w 121"/>
                <a:gd name="T1" fmla="*/ 7 h 83"/>
                <a:gd name="T2" fmla="*/ 3 w 121"/>
                <a:gd name="T3" fmla="*/ 83 h 83"/>
                <a:gd name="T4" fmla="*/ 3 w 121"/>
                <a:gd name="T5" fmla="*/ 83 h 83"/>
                <a:gd name="T6" fmla="*/ 0 w 121"/>
                <a:gd name="T7" fmla="*/ 76 h 83"/>
                <a:gd name="T8" fmla="*/ 0 w 121"/>
                <a:gd name="T9" fmla="*/ 76 h 83"/>
                <a:gd name="T10" fmla="*/ 117 w 121"/>
                <a:gd name="T11" fmla="*/ 0 h 83"/>
                <a:gd name="T12" fmla="*/ 121 w 121"/>
                <a:gd name="T1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83">
                  <a:moveTo>
                    <a:pt x="121" y="7"/>
                  </a:moveTo>
                  <a:lnTo>
                    <a:pt x="3" y="83"/>
                  </a:lnTo>
                  <a:lnTo>
                    <a:pt x="3" y="8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117" y="0"/>
                  </a:lnTo>
                  <a:lnTo>
                    <a:pt x="121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7" name="Freeform 595">
              <a:extLst>
                <a:ext uri="{FF2B5EF4-FFF2-40B4-BE49-F238E27FC236}">
                  <a16:creationId xmlns:a16="http://schemas.microsoft.com/office/drawing/2014/main" id="{7E56E5F9-A619-E17F-81B7-AF8590E0E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575" y="4121150"/>
              <a:ext cx="11113" cy="11113"/>
            </a:xfrm>
            <a:custGeom>
              <a:avLst/>
              <a:gdLst>
                <a:gd name="T0" fmla="*/ 7 w 7"/>
                <a:gd name="T1" fmla="*/ 7 h 7"/>
                <a:gd name="T2" fmla="*/ 4 w 7"/>
                <a:gd name="T3" fmla="*/ 7 h 7"/>
                <a:gd name="T4" fmla="*/ 0 w 7"/>
                <a:gd name="T5" fmla="*/ 0 h 7"/>
                <a:gd name="T6" fmla="*/ 4 w 7"/>
                <a:gd name="T7" fmla="*/ 0 h 7"/>
                <a:gd name="T8" fmla="*/ 7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8" name="Freeform 596">
              <a:extLst>
                <a:ext uri="{FF2B5EF4-FFF2-40B4-BE49-F238E27FC236}">
                  <a16:creationId xmlns:a16="http://schemas.microsoft.com/office/drawing/2014/main" id="{4B065527-BD0C-D28E-8C7B-F579C249B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925" y="3984625"/>
              <a:ext cx="190500" cy="147638"/>
            </a:xfrm>
            <a:custGeom>
              <a:avLst/>
              <a:gdLst>
                <a:gd name="T0" fmla="*/ 120 w 120"/>
                <a:gd name="T1" fmla="*/ 7 h 93"/>
                <a:gd name="T2" fmla="*/ 117 w 120"/>
                <a:gd name="T3" fmla="*/ 0 h 93"/>
                <a:gd name="T4" fmla="*/ 0 w 120"/>
                <a:gd name="T5" fmla="*/ 86 h 93"/>
                <a:gd name="T6" fmla="*/ 3 w 120"/>
                <a:gd name="T7" fmla="*/ 93 h 93"/>
                <a:gd name="T8" fmla="*/ 120 w 120"/>
                <a:gd name="T9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93">
                  <a:moveTo>
                    <a:pt x="120" y="7"/>
                  </a:moveTo>
                  <a:lnTo>
                    <a:pt x="117" y="0"/>
                  </a:lnTo>
                  <a:lnTo>
                    <a:pt x="0" y="86"/>
                  </a:lnTo>
                  <a:lnTo>
                    <a:pt x="3" y="93"/>
                  </a:lnTo>
                  <a:lnTo>
                    <a:pt x="120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9" name="Freeform 597">
              <a:extLst>
                <a:ext uri="{FF2B5EF4-FFF2-40B4-BE49-F238E27FC236}">
                  <a16:creationId xmlns:a16="http://schemas.microsoft.com/office/drawing/2014/main" id="{AB8EC259-0F15-1476-2061-0817B4E72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575" y="4121150"/>
              <a:ext cx="11113" cy="11113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4 h 7"/>
                <a:gd name="T4" fmla="*/ 0 w 7"/>
                <a:gd name="T5" fmla="*/ 0 h 7"/>
                <a:gd name="T6" fmla="*/ 0 w 7"/>
                <a:gd name="T7" fmla="*/ 4 h 7"/>
                <a:gd name="T8" fmla="*/ 7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0" name="Freeform 598">
              <a:extLst>
                <a:ext uri="{FF2B5EF4-FFF2-40B4-BE49-F238E27FC236}">
                  <a16:creationId xmlns:a16="http://schemas.microsoft.com/office/drawing/2014/main" id="{6B72E8B8-EBC9-7643-2A4D-B0B686422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4127500"/>
              <a:ext cx="76200" cy="433388"/>
            </a:xfrm>
            <a:custGeom>
              <a:avLst/>
              <a:gdLst>
                <a:gd name="T0" fmla="*/ 48 w 48"/>
                <a:gd name="T1" fmla="*/ 3 h 273"/>
                <a:gd name="T2" fmla="*/ 27 w 48"/>
                <a:gd name="T3" fmla="*/ 52 h 273"/>
                <a:gd name="T4" fmla="*/ 27 w 48"/>
                <a:gd name="T5" fmla="*/ 52 h 273"/>
                <a:gd name="T6" fmla="*/ 27 w 48"/>
                <a:gd name="T7" fmla="*/ 52 h 273"/>
                <a:gd name="T8" fmla="*/ 10 w 48"/>
                <a:gd name="T9" fmla="*/ 97 h 273"/>
                <a:gd name="T10" fmla="*/ 10 w 48"/>
                <a:gd name="T11" fmla="*/ 93 h 273"/>
                <a:gd name="T12" fmla="*/ 10 w 48"/>
                <a:gd name="T13" fmla="*/ 93 h 273"/>
                <a:gd name="T14" fmla="*/ 7 w 48"/>
                <a:gd name="T15" fmla="*/ 142 h 273"/>
                <a:gd name="T16" fmla="*/ 7 w 48"/>
                <a:gd name="T17" fmla="*/ 142 h 273"/>
                <a:gd name="T18" fmla="*/ 7 w 48"/>
                <a:gd name="T19" fmla="*/ 142 h 273"/>
                <a:gd name="T20" fmla="*/ 7 w 48"/>
                <a:gd name="T21" fmla="*/ 187 h 273"/>
                <a:gd name="T22" fmla="*/ 7 w 48"/>
                <a:gd name="T23" fmla="*/ 187 h 273"/>
                <a:gd name="T24" fmla="*/ 7 w 48"/>
                <a:gd name="T25" fmla="*/ 187 h 273"/>
                <a:gd name="T26" fmla="*/ 13 w 48"/>
                <a:gd name="T27" fmla="*/ 228 h 273"/>
                <a:gd name="T28" fmla="*/ 13 w 48"/>
                <a:gd name="T29" fmla="*/ 228 h 273"/>
                <a:gd name="T30" fmla="*/ 13 w 48"/>
                <a:gd name="T31" fmla="*/ 228 h 273"/>
                <a:gd name="T32" fmla="*/ 31 w 48"/>
                <a:gd name="T33" fmla="*/ 270 h 273"/>
                <a:gd name="T34" fmla="*/ 31 w 48"/>
                <a:gd name="T35" fmla="*/ 270 h 273"/>
                <a:gd name="T36" fmla="*/ 24 w 48"/>
                <a:gd name="T37" fmla="*/ 273 h 273"/>
                <a:gd name="T38" fmla="*/ 24 w 48"/>
                <a:gd name="T39" fmla="*/ 273 h 273"/>
                <a:gd name="T40" fmla="*/ 7 w 48"/>
                <a:gd name="T41" fmla="*/ 232 h 273"/>
                <a:gd name="T42" fmla="*/ 7 w 48"/>
                <a:gd name="T43" fmla="*/ 232 h 273"/>
                <a:gd name="T44" fmla="*/ 7 w 48"/>
                <a:gd name="T45" fmla="*/ 228 h 273"/>
                <a:gd name="T46" fmla="*/ 0 w 48"/>
                <a:gd name="T47" fmla="*/ 187 h 273"/>
                <a:gd name="T48" fmla="*/ 0 w 48"/>
                <a:gd name="T49" fmla="*/ 187 h 273"/>
                <a:gd name="T50" fmla="*/ 0 w 48"/>
                <a:gd name="T51" fmla="*/ 187 h 273"/>
                <a:gd name="T52" fmla="*/ 0 w 48"/>
                <a:gd name="T53" fmla="*/ 142 h 273"/>
                <a:gd name="T54" fmla="*/ 0 w 48"/>
                <a:gd name="T55" fmla="*/ 142 h 273"/>
                <a:gd name="T56" fmla="*/ 0 w 48"/>
                <a:gd name="T57" fmla="*/ 142 h 273"/>
                <a:gd name="T58" fmla="*/ 3 w 48"/>
                <a:gd name="T59" fmla="*/ 93 h 273"/>
                <a:gd name="T60" fmla="*/ 3 w 48"/>
                <a:gd name="T61" fmla="*/ 93 h 273"/>
                <a:gd name="T62" fmla="*/ 3 w 48"/>
                <a:gd name="T63" fmla="*/ 93 h 273"/>
                <a:gd name="T64" fmla="*/ 20 w 48"/>
                <a:gd name="T65" fmla="*/ 48 h 273"/>
                <a:gd name="T66" fmla="*/ 20 w 48"/>
                <a:gd name="T67" fmla="*/ 48 h 273"/>
                <a:gd name="T68" fmla="*/ 20 w 48"/>
                <a:gd name="T69" fmla="*/ 48 h 273"/>
                <a:gd name="T70" fmla="*/ 41 w 48"/>
                <a:gd name="T71" fmla="*/ 0 h 273"/>
                <a:gd name="T72" fmla="*/ 48 w 48"/>
                <a:gd name="T73" fmla="*/ 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273">
                  <a:moveTo>
                    <a:pt x="48" y="3"/>
                  </a:moveTo>
                  <a:lnTo>
                    <a:pt x="27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10" y="97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7" y="142"/>
                  </a:lnTo>
                  <a:lnTo>
                    <a:pt x="7" y="142"/>
                  </a:lnTo>
                  <a:lnTo>
                    <a:pt x="7" y="142"/>
                  </a:lnTo>
                  <a:lnTo>
                    <a:pt x="7" y="187"/>
                  </a:lnTo>
                  <a:lnTo>
                    <a:pt x="7" y="187"/>
                  </a:lnTo>
                  <a:lnTo>
                    <a:pt x="7" y="187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31" y="270"/>
                  </a:lnTo>
                  <a:lnTo>
                    <a:pt x="31" y="270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7" y="232"/>
                  </a:lnTo>
                  <a:lnTo>
                    <a:pt x="7" y="232"/>
                  </a:lnTo>
                  <a:lnTo>
                    <a:pt x="7" y="228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41" y="0"/>
                  </a:lnTo>
                  <a:lnTo>
                    <a:pt x="48" y="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571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1" name="Freeform 599">
              <a:extLst>
                <a:ext uri="{FF2B5EF4-FFF2-40B4-BE49-F238E27FC236}">
                  <a16:creationId xmlns:a16="http://schemas.microsoft.com/office/drawing/2014/main" id="{E655AD11-B24D-4D8F-AACD-0829A63F4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4556125"/>
              <a:ext cx="42862" cy="71438"/>
            </a:xfrm>
            <a:custGeom>
              <a:avLst/>
              <a:gdLst>
                <a:gd name="T0" fmla="*/ 7 w 27"/>
                <a:gd name="T1" fmla="*/ 0 h 45"/>
                <a:gd name="T2" fmla="*/ 27 w 27"/>
                <a:gd name="T3" fmla="*/ 41 h 45"/>
                <a:gd name="T4" fmla="*/ 27 w 27"/>
                <a:gd name="T5" fmla="*/ 41 h 45"/>
                <a:gd name="T6" fmla="*/ 21 w 27"/>
                <a:gd name="T7" fmla="*/ 45 h 45"/>
                <a:gd name="T8" fmla="*/ 21 w 27"/>
                <a:gd name="T9" fmla="*/ 45 h 45"/>
                <a:gd name="T10" fmla="*/ 0 w 27"/>
                <a:gd name="T11" fmla="*/ 3 h 45"/>
                <a:gd name="T12" fmla="*/ 7 w 2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5">
                  <a:moveTo>
                    <a:pt x="7" y="0"/>
                  </a:moveTo>
                  <a:lnTo>
                    <a:pt x="27" y="41"/>
                  </a:lnTo>
                  <a:lnTo>
                    <a:pt x="27" y="41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2" name="Freeform 600">
              <a:extLst>
                <a:ext uri="{FF2B5EF4-FFF2-40B4-BE49-F238E27FC236}">
                  <a16:creationId xmlns:a16="http://schemas.microsoft.com/office/drawing/2014/main" id="{4263B529-F225-4EF4-3F1C-3EBF361F0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788" y="4681538"/>
              <a:ext cx="11112" cy="11112"/>
            </a:xfrm>
            <a:custGeom>
              <a:avLst/>
              <a:gdLst>
                <a:gd name="T0" fmla="*/ 7 w 7"/>
                <a:gd name="T1" fmla="*/ 0 h 7"/>
                <a:gd name="T2" fmla="*/ 7 w 7"/>
                <a:gd name="T3" fmla="*/ 4 h 7"/>
                <a:gd name="T4" fmla="*/ 0 w 7"/>
                <a:gd name="T5" fmla="*/ 7 h 7"/>
                <a:gd name="T6" fmla="*/ 0 w 7"/>
                <a:gd name="T7" fmla="*/ 4 h 7"/>
                <a:gd name="T8" fmla="*/ 7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3" name="Freeform 601">
              <a:extLst>
                <a:ext uri="{FF2B5EF4-FFF2-40B4-BE49-F238E27FC236}">
                  <a16:creationId xmlns:a16="http://schemas.microsoft.com/office/drawing/2014/main" id="{19B5091C-01C7-1176-81D0-40075D05B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925" y="4621213"/>
              <a:ext cx="53975" cy="66675"/>
            </a:xfrm>
            <a:custGeom>
              <a:avLst/>
              <a:gdLst>
                <a:gd name="T0" fmla="*/ 6 w 34"/>
                <a:gd name="T1" fmla="*/ 0 h 42"/>
                <a:gd name="T2" fmla="*/ 0 w 34"/>
                <a:gd name="T3" fmla="*/ 4 h 42"/>
                <a:gd name="T4" fmla="*/ 27 w 34"/>
                <a:gd name="T5" fmla="*/ 42 h 42"/>
                <a:gd name="T6" fmla="*/ 34 w 34"/>
                <a:gd name="T7" fmla="*/ 38 h 42"/>
                <a:gd name="T8" fmla="*/ 6 w 3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2">
                  <a:moveTo>
                    <a:pt x="6" y="0"/>
                  </a:moveTo>
                  <a:lnTo>
                    <a:pt x="0" y="4"/>
                  </a:lnTo>
                  <a:lnTo>
                    <a:pt x="27" y="42"/>
                  </a:lnTo>
                  <a:lnTo>
                    <a:pt x="34" y="38"/>
                  </a:lnTo>
                  <a:lnTo>
                    <a:pt x="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4" name="Freeform 602">
              <a:extLst>
                <a:ext uri="{FF2B5EF4-FFF2-40B4-BE49-F238E27FC236}">
                  <a16:creationId xmlns:a16="http://schemas.microsoft.com/office/drawing/2014/main" id="{1836D0FD-144F-EEE9-3AFE-B8D4234C0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788" y="4676775"/>
              <a:ext cx="11112" cy="11113"/>
            </a:xfrm>
            <a:custGeom>
              <a:avLst/>
              <a:gdLst>
                <a:gd name="T0" fmla="*/ 7 w 7"/>
                <a:gd name="T1" fmla="*/ 0 h 7"/>
                <a:gd name="T2" fmla="*/ 4 w 7"/>
                <a:gd name="T3" fmla="*/ 0 h 7"/>
                <a:gd name="T4" fmla="*/ 0 w 7"/>
                <a:gd name="T5" fmla="*/ 7 h 7"/>
                <a:gd name="T6" fmla="*/ 4 w 7"/>
                <a:gd name="T7" fmla="*/ 7 h 7"/>
                <a:gd name="T8" fmla="*/ 7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5" name="Freeform 603">
              <a:extLst>
                <a:ext uri="{FF2B5EF4-FFF2-40B4-BE49-F238E27FC236}">
                  <a16:creationId xmlns:a16="http://schemas.microsoft.com/office/drawing/2014/main" id="{FA39E291-EDF7-A6DA-74FB-3479CEDE1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4676775"/>
              <a:ext cx="722312" cy="120650"/>
            </a:xfrm>
            <a:custGeom>
              <a:avLst/>
              <a:gdLst>
                <a:gd name="T0" fmla="*/ 3 w 455"/>
                <a:gd name="T1" fmla="*/ 0 h 76"/>
                <a:gd name="T2" fmla="*/ 79 w 455"/>
                <a:gd name="T3" fmla="*/ 34 h 76"/>
                <a:gd name="T4" fmla="*/ 79 w 455"/>
                <a:gd name="T5" fmla="*/ 34 h 76"/>
                <a:gd name="T6" fmla="*/ 79 w 455"/>
                <a:gd name="T7" fmla="*/ 34 h 76"/>
                <a:gd name="T8" fmla="*/ 152 w 455"/>
                <a:gd name="T9" fmla="*/ 58 h 76"/>
                <a:gd name="T10" fmla="*/ 148 w 455"/>
                <a:gd name="T11" fmla="*/ 58 h 76"/>
                <a:gd name="T12" fmla="*/ 148 w 455"/>
                <a:gd name="T13" fmla="*/ 58 h 76"/>
                <a:gd name="T14" fmla="*/ 224 w 455"/>
                <a:gd name="T15" fmla="*/ 69 h 76"/>
                <a:gd name="T16" fmla="*/ 224 w 455"/>
                <a:gd name="T17" fmla="*/ 69 h 76"/>
                <a:gd name="T18" fmla="*/ 224 w 455"/>
                <a:gd name="T19" fmla="*/ 69 h 76"/>
                <a:gd name="T20" fmla="*/ 300 w 455"/>
                <a:gd name="T21" fmla="*/ 69 h 76"/>
                <a:gd name="T22" fmla="*/ 300 w 455"/>
                <a:gd name="T23" fmla="*/ 69 h 76"/>
                <a:gd name="T24" fmla="*/ 300 w 455"/>
                <a:gd name="T25" fmla="*/ 69 h 76"/>
                <a:gd name="T26" fmla="*/ 372 w 455"/>
                <a:gd name="T27" fmla="*/ 55 h 76"/>
                <a:gd name="T28" fmla="*/ 372 w 455"/>
                <a:gd name="T29" fmla="*/ 55 h 76"/>
                <a:gd name="T30" fmla="*/ 372 w 455"/>
                <a:gd name="T31" fmla="*/ 55 h 76"/>
                <a:gd name="T32" fmla="*/ 452 w 455"/>
                <a:gd name="T33" fmla="*/ 31 h 76"/>
                <a:gd name="T34" fmla="*/ 452 w 455"/>
                <a:gd name="T35" fmla="*/ 31 h 76"/>
                <a:gd name="T36" fmla="*/ 455 w 455"/>
                <a:gd name="T37" fmla="*/ 38 h 76"/>
                <a:gd name="T38" fmla="*/ 455 w 455"/>
                <a:gd name="T39" fmla="*/ 38 h 76"/>
                <a:gd name="T40" fmla="*/ 376 w 455"/>
                <a:gd name="T41" fmla="*/ 62 h 76"/>
                <a:gd name="T42" fmla="*/ 376 w 455"/>
                <a:gd name="T43" fmla="*/ 62 h 76"/>
                <a:gd name="T44" fmla="*/ 372 w 455"/>
                <a:gd name="T45" fmla="*/ 62 h 76"/>
                <a:gd name="T46" fmla="*/ 300 w 455"/>
                <a:gd name="T47" fmla="*/ 76 h 76"/>
                <a:gd name="T48" fmla="*/ 300 w 455"/>
                <a:gd name="T49" fmla="*/ 76 h 76"/>
                <a:gd name="T50" fmla="*/ 300 w 455"/>
                <a:gd name="T51" fmla="*/ 76 h 76"/>
                <a:gd name="T52" fmla="*/ 224 w 455"/>
                <a:gd name="T53" fmla="*/ 76 h 76"/>
                <a:gd name="T54" fmla="*/ 224 w 455"/>
                <a:gd name="T55" fmla="*/ 76 h 76"/>
                <a:gd name="T56" fmla="*/ 224 w 455"/>
                <a:gd name="T57" fmla="*/ 76 h 76"/>
                <a:gd name="T58" fmla="*/ 148 w 455"/>
                <a:gd name="T59" fmla="*/ 65 h 76"/>
                <a:gd name="T60" fmla="*/ 148 w 455"/>
                <a:gd name="T61" fmla="*/ 65 h 76"/>
                <a:gd name="T62" fmla="*/ 148 w 455"/>
                <a:gd name="T63" fmla="*/ 65 h 76"/>
                <a:gd name="T64" fmla="*/ 76 w 455"/>
                <a:gd name="T65" fmla="*/ 41 h 76"/>
                <a:gd name="T66" fmla="*/ 76 w 455"/>
                <a:gd name="T67" fmla="*/ 41 h 76"/>
                <a:gd name="T68" fmla="*/ 76 w 455"/>
                <a:gd name="T69" fmla="*/ 41 h 76"/>
                <a:gd name="T70" fmla="*/ 0 w 455"/>
                <a:gd name="T71" fmla="*/ 7 h 76"/>
                <a:gd name="T72" fmla="*/ 3 w 455"/>
                <a:gd name="T7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5" h="76">
                  <a:moveTo>
                    <a:pt x="3" y="0"/>
                  </a:moveTo>
                  <a:lnTo>
                    <a:pt x="79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152" y="58"/>
                  </a:lnTo>
                  <a:lnTo>
                    <a:pt x="148" y="58"/>
                  </a:lnTo>
                  <a:lnTo>
                    <a:pt x="148" y="58"/>
                  </a:lnTo>
                  <a:lnTo>
                    <a:pt x="224" y="69"/>
                  </a:lnTo>
                  <a:lnTo>
                    <a:pt x="224" y="69"/>
                  </a:lnTo>
                  <a:lnTo>
                    <a:pt x="224" y="69"/>
                  </a:lnTo>
                  <a:lnTo>
                    <a:pt x="300" y="69"/>
                  </a:lnTo>
                  <a:lnTo>
                    <a:pt x="300" y="69"/>
                  </a:lnTo>
                  <a:lnTo>
                    <a:pt x="300" y="69"/>
                  </a:lnTo>
                  <a:lnTo>
                    <a:pt x="372" y="55"/>
                  </a:lnTo>
                  <a:lnTo>
                    <a:pt x="372" y="55"/>
                  </a:lnTo>
                  <a:lnTo>
                    <a:pt x="372" y="55"/>
                  </a:lnTo>
                  <a:lnTo>
                    <a:pt x="452" y="31"/>
                  </a:lnTo>
                  <a:lnTo>
                    <a:pt x="452" y="31"/>
                  </a:lnTo>
                  <a:lnTo>
                    <a:pt x="455" y="38"/>
                  </a:lnTo>
                  <a:lnTo>
                    <a:pt x="455" y="38"/>
                  </a:lnTo>
                  <a:lnTo>
                    <a:pt x="376" y="62"/>
                  </a:lnTo>
                  <a:lnTo>
                    <a:pt x="376" y="62"/>
                  </a:lnTo>
                  <a:lnTo>
                    <a:pt x="372" y="62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224" y="76"/>
                  </a:lnTo>
                  <a:lnTo>
                    <a:pt x="224" y="76"/>
                  </a:lnTo>
                  <a:lnTo>
                    <a:pt x="224" y="76"/>
                  </a:lnTo>
                  <a:lnTo>
                    <a:pt x="148" y="65"/>
                  </a:lnTo>
                  <a:lnTo>
                    <a:pt x="148" y="65"/>
                  </a:lnTo>
                  <a:lnTo>
                    <a:pt x="148" y="65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571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6" name="Freeform 604">
              <a:extLst>
                <a:ext uri="{FF2B5EF4-FFF2-40B4-BE49-F238E27FC236}">
                  <a16:creationId xmlns:a16="http://schemas.microsoft.com/office/drawing/2014/main" id="{1F18058B-5AD5-8A81-479C-34011E9C8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688" y="4659313"/>
              <a:ext cx="125412" cy="77787"/>
            </a:xfrm>
            <a:custGeom>
              <a:avLst/>
              <a:gdLst>
                <a:gd name="T0" fmla="*/ 0 w 79"/>
                <a:gd name="T1" fmla="*/ 42 h 49"/>
                <a:gd name="T2" fmla="*/ 76 w 79"/>
                <a:gd name="T3" fmla="*/ 0 h 49"/>
                <a:gd name="T4" fmla="*/ 76 w 79"/>
                <a:gd name="T5" fmla="*/ 0 h 49"/>
                <a:gd name="T6" fmla="*/ 79 w 79"/>
                <a:gd name="T7" fmla="*/ 7 h 49"/>
                <a:gd name="T8" fmla="*/ 79 w 79"/>
                <a:gd name="T9" fmla="*/ 7 h 49"/>
                <a:gd name="T10" fmla="*/ 3 w 79"/>
                <a:gd name="T11" fmla="*/ 49 h 49"/>
                <a:gd name="T12" fmla="*/ 0 w 79"/>
                <a:gd name="T13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49">
                  <a:moveTo>
                    <a:pt x="0" y="42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3" y="49"/>
                  </a:lnTo>
                  <a:lnTo>
                    <a:pt x="0" y="4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571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7" name="Freeform 605">
              <a:extLst>
                <a:ext uri="{FF2B5EF4-FFF2-40B4-BE49-F238E27FC236}">
                  <a16:creationId xmlns:a16="http://schemas.microsoft.com/office/drawing/2014/main" id="{58DC894C-356F-2BE7-8CAF-76D6B990D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4572000"/>
              <a:ext cx="11113" cy="11113"/>
            </a:xfrm>
            <a:custGeom>
              <a:avLst/>
              <a:gdLst>
                <a:gd name="T0" fmla="*/ 0 w 7"/>
                <a:gd name="T1" fmla="*/ 0 h 7"/>
                <a:gd name="T2" fmla="*/ 3 w 7"/>
                <a:gd name="T3" fmla="*/ 0 h 7"/>
                <a:gd name="T4" fmla="*/ 7 w 7"/>
                <a:gd name="T5" fmla="*/ 7 h 7"/>
                <a:gd name="T6" fmla="*/ 3 w 7"/>
                <a:gd name="T7" fmla="*/ 7 h 7"/>
                <a:gd name="T8" fmla="*/ 0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3" y="0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8" name="Freeform 606">
              <a:extLst>
                <a:ext uri="{FF2B5EF4-FFF2-40B4-BE49-F238E27FC236}">
                  <a16:creationId xmlns:a16="http://schemas.microsoft.com/office/drawing/2014/main" id="{E93F865D-C203-F8DE-5994-E33FC45C1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338" y="4572000"/>
              <a:ext cx="136525" cy="98425"/>
            </a:xfrm>
            <a:custGeom>
              <a:avLst/>
              <a:gdLst>
                <a:gd name="T0" fmla="*/ 0 w 86"/>
                <a:gd name="T1" fmla="*/ 55 h 62"/>
                <a:gd name="T2" fmla="*/ 3 w 86"/>
                <a:gd name="T3" fmla="*/ 62 h 62"/>
                <a:gd name="T4" fmla="*/ 86 w 86"/>
                <a:gd name="T5" fmla="*/ 7 h 62"/>
                <a:gd name="T6" fmla="*/ 83 w 86"/>
                <a:gd name="T7" fmla="*/ 0 h 62"/>
                <a:gd name="T8" fmla="*/ 0 w 86"/>
                <a:gd name="T9" fmla="*/ 5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2">
                  <a:moveTo>
                    <a:pt x="0" y="55"/>
                  </a:moveTo>
                  <a:lnTo>
                    <a:pt x="3" y="62"/>
                  </a:lnTo>
                  <a:lnTo>
                    <a:pt x="86" y="7"/>
                  </a:lnTo>
                  <a:lnTo>
                    <a:pt x="83" y="0"/>
                  </a:lnTo>
                  <a:lnTo>
                    <a:pt x="0" y="5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9" name="Freeform 607">
              <a:extLst>
                <a:ext uri="{FF2B5EF4-FFF2-40B4-BE49-F238E27FC236}">
                  <a16:creationId xmlns:a16="http://schemas.microsoft.com/office/drawing/2014/main" id="{D57BDDF2-52D6-3E27-1C64-CCE14265E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750" y="4572000"/>
              <a:ext cx="11113" cy="11113"/>
            </a:xfrm>
            <a:custGeom>
              <a:avLst/>
              <a:gdLst>
                <a:gd name="T0" fmla="*/ 7 w 7"/>
                <a:gd name="T1" fmla="*/ 3 h 7"/>
                <a:gd name="T2" fmla="*/ 7 w 7"/>
                <a:gd name="T3" fmla="*/ 0 h 7"/>
                <a:gd name="T4" fmla="*/ 0 w 7"/>
                <a:gd name="T5" fmla="*/ 3 h 7"/>
                <a:gd name="T6" fmla="*/ 0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7" y="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0" name="Freeform 608">
              <a:extLst>
                <a:ext uri="{FF2B5EF4-FFF2-40B4-BE49-F238E27FC236}">
                  <a16:creationId xmlns:a16="http://schemas.microsoft.com/office/drawing/2014/main" id="{A12B27CF-0CDF-FC57-34F8-ACA17DDE8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750" y="4576763"/>
              <a:ext cx="696913" cy="455612"/>
            </a:xfrm>
            <a:custGeom>
              <a:avLst/>
              <a:gdLst>
                <a:gd name="T0" fmla="*/ 7 w 439"/>
                <a:gd name="T1" fmla="*/ 0 h 287"/>
                <a:gd name="T2" fmla="*/ 45 w 439"/>
                <a:gd name="T3" fmla="*/ 83 h 287"/>
                <a:gd name="T4" fmla="*/ 45 w 439"/>
                <a:gd name="T5" fmla="*/ 83 h 287"/>
                <a:gd name="T6" fmla="*/ 45 w 439"/>
                <a:gd name="T7" fmla="*/ 83 h 287"/>
                <a:gd name="T8" fmla="*/ 97 w 439"/>
                <a:gd name="T9" fmla="*/ 149 h 287"/>
                <a:gd name="T10" fmla="*/ 97 w 439"/>
                <a:gd name="T11" fmla="*/ 146 h 287"/>
                <a:gd name="T12" fmla="*/ 97 w 439"/>
                <a:gd name="T13" fmla="*/ 146 h 287"/>
                <a:gd name="T14" fmla="*/ 162 w 439"/>
                <a:gd name="T15" fmla="*/ 201 h 287"/>
                <a:gd name="T16" fmla="*/ 162 w 439"/>
                <a:gd name="T17" fmla="*/ 201 h 287"/>
                <a:gd name="T18" fmla="*/ 162 w 439"/>
                <a:gd name="T19" fmla="*/ 201 h 287"/>
                <a:gd name="T20" fmla="*/ 242 w 439"/>
                <a:gd name="T21" fmla="*/ 239 h 287"/>
                <a:gd name="T22" fmla="*/ 242 w 439"/>
                <a:gd name="T23" fmla="*/ 239 h 287"/>
                <a:gd name="T24" fmla="*/ 242 w 439"/>
                <a:gd name="T25" fmla="*/ 239 h 287"/>
                <a:gd name="T26" fmla="*/ 332 w 439"/>
                <a:gd name="T27" fmla="*/ 267 h 287"/>
                <a:gd name="T28" fmla="*/ 328 w 439"/>
                <a:gd name="T29" fmla="*/ 267 h 287"/>
                <a:gd name="T30" fmla="*/ 328 w 439"/>
                <a:gd name="T31" fmla="*/ 267 h 287"/>
                <a:gd name="T32" fmla="*/ 439 w 439"/>
                <a:gd name="T33" fmla="*/ 280 h 287"/>
                <a:gd name="T34" fmla="*/ 439 w 439"/>
                <a:gd name="T35" fmla="*/ 280 h 287"/>
                <a:gd name="T36" fmla="*/ 439 w 439"/>
                <a:gd name="T37" fmla="*/ 287 h 287"/>
                <a:gd name="T38" fmla="*/ 439 w 439"/>
                <a:gd name="T39" fmla="*/ 287 h 287"/>
                <a:gd name="T40" fmla="*/ 328 w 439"/>
                <a:gd name="T41" fmla="*/ 274 h 287"/>
                <a:gd name="T42" fmla="*/ 328 w 439"/>
                <a:gd name="T43" fmla="*/ 274 h 287"/>
                <a:gd name="T44" fmla="*/ 328 w 439"/>
                <a:gd name="T45" fmla="*/ 274 h 287"/>
                <a:gd name="T46" fmla="*/ 238 w 439"/>
                <a:gd name="T47" fmla="*/ 246 h 287"/>
                <a:gd name="T48" fmla="*/ 238 w 439"/>
                <a:gd name="T49" fmla="*/ 246 h 287"/>
                <a:gd name="T50" fmla="*/ 238 w 439"/>
                <a:gd name="T51" fmla="*/ 246 h 287"/>
                <a:gd name="T52" fmla="*/ 159 w 439"/>
                <a:gd name="T53" fmla="*/ 208 h 287"/>
                <a:gd name="T54" fmla="*/ 159 w 439"/>
                <a:gd name="T55" fmla="*/ 208 h 287"/>
                <a:gd name="T56" fmla="*/ 159 w 439"/>
                <a:gd name="T57" fmla="*/ 208 h 287"/>
                <a:gd name="T58" fmla="*/ 93 w 439"/>
                <a:gd name="T59" fmla="*/ 153 h 287"/>
                <a:gd name="T60" fmla="*/ 93 w 439"/>
                <a:gd name="T61" fmla="*/ 153 h 287"/>
                <a:gd name="T62" fmla="*/ 90 w 439"/>
                <a:gd name="T63" fmla="*/ 153 h 287"/>
                <a:gd name="T64" fmla="*/ 38 w 439"/>
                <a:gd name="T65" fmla="*/ 87 h 287"/>
                <a:gd name="T66" fmla="*/ 38 w 439"/>
                <a:gd name="T67" fmla="*/ 87 h 287"/>
                <a:gd name="T68" fmla="*/ 38 w 439"/>
                <a:gd name="T69" fmla="*/ 87 h 287"/>
                <a:gd name="T70" fmla="*/ 0 w 439"/>
                <a:gd name="T71" fmla="*/ 4 h 287"/>
                <a:gd name="T72" fmla="*/ 7 w 439"/>
                <a:gd name="T7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9" h="287">
                  <a:moveTo>
                    <a:pt x="7" y="0"/>
                  </a:move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97" y="149"/>
                  </a:lnTo>
                  <a:lnTo>
                    <a:pt x="97" y="146"/>
                  </a:lnTo>
                  <a:lnTo>
                    <a:pt x="97" y="146"/>
                  </a:lnTo>
                  <a:lnTo>
                    <a:pt x="162" y="201"/>
                  </a:lnTo>
                  <a:lnTo>
                    <a:pt x="162" y="201"/>
                  </a:lnTo>
                  <a:lnTo>
                    <a:pt x="162" y="201"/>
                  </a:lnTo>
                  <a:lnTo>
                    <a:pt x="242" y="239"/>
                  </a:lnTo>
                  <a:lnTo>
                    <a:pt x="242" y="239"/>
                  </a:lnTo>
                  <a:lnTo>
                    <a:pt x="242" y="239"/>
                  </a:lnTo>
                  <a:lnTo>
                    <a:pt x="332" y="267"/>
                  </a:lnTo>
                  <a:lnTo>
                    <a:pt x="328" y="267"/>
                  </a:lnTo>
                  <a:lnTo>
                    <a:pt x="328" y="267"/>
                  </a:lnTo>
                  <a:lnTo>
                    <a:pt x="439" y="280"/>
                  </a:lnTo>
                  <a:lnTo>
                    <a:pt x="439" y="280"/>
                  </a:lnTo>
                  <a:lnTo>
                    <a:pt x="439" y="287"/>
                  </a:lnTo>
                  <a:lnTo>
                    <a:pt x="439" y="287"/>
                  </a:lnTo>
                  <a:lnTo>
                    <a:pt x="328" y="274"/>
                  </a:lnTo>
                  <a:lnTo>
                    <a:pt x="328" y="274"/>
                  </a:lnTo>
                  <a:lnTo>
                    <a:pt x="328" y="274"/>
                  </a:lnTo>
                  <a:lnTo>
                    <a:pt x="238" y="246"/>
                  </a:lnTo>
                  <a:lnTo>
                    <a:pt x="238" y="246"/>
                  </a:lnTo>
                  <a:lnTo>
                    <a:pt x="238" y="246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93" y="153"/>
                  </a:lnTo>
                  <a:lnTo>
                    <a:pt x="93" y="153"/>
                  </a:lnTo>
                  <a:lnTo>
                    <a:pt x="90" y="153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1" name="Freeform 609">
              <a:extLst>
                <a:ext uri="{FF2B5EF4-FFF2-40B4-BE49-F238E27FC236}">
                  <a16:creationId xmlns:a16="http://schemas.microsoft.com/office/drawing/2014/main" id="{39D8CD1A-2339-1CF0-CFE8-0E421B14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5021263"/>
              <a:ext cx="201612" cy="11112"/>
            </a:xfrm>
            <a:custGeom>
              <a:avLst/>
              <a:gdLst>
                <a:gd name="T0" fmla="*/ 0 w 127"/>
                <a:gd name="T1" fmla="*/ 0 h 7"/>
                <a:gd name="T2" fmla="*/ 127 w 127"/>
                <a:gd name="T3" fmla="*/ 0 h 7"/>
                <a:gd name="T4" fmla="*/ 127 w 127"/>
                <a:gd name="T5" fmla="*/ 0 h 7"/>
                <a:gd name="T6" fmla="*/ 127 w 127"/>
                <a:gd name="T7" fmla="*/ 7 h 7"/>
                <a:gd name="T8" fmla="*/ 127 w 127"/>
                <a:gd name="T9" fmla="*/ 7 h 7"/>
                <a:gd name="T10" fmla="*/ 0 w 127"/>
                <a:gd name="T11" fmla="*/ 7 h 7"/>
                <a:gd name="T12" fmla="*/ 0 w 12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7">
                  <a:moveTo>
                    <a:pt x="0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127" y="7"/>
                  </a:lnTo>
                  <a:lnTo>
                    <a:pt x="12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2" name="Rectangle 610">
              <a:extLst>
                <a:ext uri="{FF2B5EF4-FFF2-40B4-BE49-F238E27FC236}">
                  <a16:creationId xmlns:a16="http://schemas.microsoft.com/office/drawing/2014/main" id="{90FDC449-FD1E-111D-DBD6-CCFBB9BA4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463" y="5000625"/>
              <a:ext cx="6350" cy="1111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3" name="Freeform 611">
              <a:extLst>
                <a:ext uri="{FF2B5EF4-FFF2-40B4-BE49-F238E27FC236}">
                  <a16:creationId xmlns:a16="http://schemas.microsoft.com/office/drawing/2014/main" id="{B5C47052-34D0-CF3F-462A-01785E0CE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275" y="5000625"/>
              <a:ext cx="230188" cy="31750"/>
            </a:xfrm>
            <a:custGeom>
              <a:avLst/>
              <a:gdLst>
                <a:gd name="T0" fmla="*/ 0 w 145"/>
                <a:gd name="T1" fmla="*/ 13 h 20"/>
                <a:gd name="T2" fmla="*/ 0 w 145"/>
                <a:gd name="T3" fmla="*/ 20 h 20"/>
                <a:gd name="T4" fmla="*/ 145 w 145"/>
                <a:gd name="T5" fmla="*/ 7 h 20"/>
                <a:gd name="T6" fmla="*/ 145 w 145"/>
                <a:gd name="T7" fmla="*/ 0 h 20"/>
                <a:gd name="T8" fmla="*/ 0 w 145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0">
                  <a:moveTo>
                    <a:pt x="0" y="13"/>
                  </a:moveTo>
                  <a:lnTo>
                    <a:pt x="0" y="20"/>
                  </a:lnTo>
                  <a:lnTo>
                    <a:pt x="145" y="7"/>
                  </a:lnTo>
                  <a:lnTo>
                    <a:pt x="145" y="0"/>
                  </a:lnTo>
                  <a:lnTo>
                    <a:pt x="0" y="1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4" name="Freeform 612">
              <a:extLst>
                <a:ext uri="{FF2B5EF4-FFF2-40B4-BE49-F238E27FC236}">
                  <a16:creationId xmlns:a16="http://schemas.microsoft.com/office/drawing/2014/main" id="{AE5BDEDB-EECB-12F0-D07B-AE24CB075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700" y="5000625"/>
              <a:ext cx="11113" cy="11113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0 h 7"/>
                <a:gd name="T4" fmla="*/ 3 w 7"/>
                <a:gd name="T5" fmla="*/ 7 h 7"/>
                <a:gd name="T6" fmla="*/ 7 w 7"/>
                <a:gd name="T7" fmla="*/ 7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7" y="7"/>
                  </a:lnTo>
                  <a:lnTo>
                    <a:pt x="3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5" name="Freeform 613">
              <a:extLst>
                <a:ext uri="{FF2B5EF4-FFF2-40B4-BE49-F238E27FC236}">
                  <a16:creationId xmlns:a16="http://schemas.microsoft.com/office/drawing/2014/main" id="{C2DD09B2-B22E-D86F-2886-0E3F8B0C3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463" y="3897313"/>
              <a:ext cx="411162" cy="1114425"/>
            </a:xfrm>
            <a:custGeom>
              <a:avLst/>
              <a:gdLst>
                <a:gd name="T0" fmla="*/ 56 w 259"/>
                <a:gd name="T1" fmla="*/ 650 h 702"/>
                <a:gd name="T2" fmla="*/ 56 w 259"/>
                <a:gd name="T3" fmla="*/ 653 h 702"/>
                <a:gd name="T4" fmla="*/ 100 w 259"/>
                <a:gd name="T5" fmla="*/ 605 h 702"/>
                <a:gd name="T6" fmla="*/ 142 w 259"/>
                <a:gd name="T7" fmla="*/ 553 h 702"/>
                <a:gd name="T8" fmla="*/ 142 w 259"/>
                <a:gd name="T9" fmla="*/ 553 h 702"/>
                <a:gd name="T10" fmla="*/ 180 w 259"/>
                <a:gd name="T11" fmla="*/ 501 h 702"/>
                <a:gd name="T12" fmla="*/ 208 w 259"/>
                <a:gd name="T13" fmla="*/ 446 h 702"/>
                <a:gd name="T14" fmla="*/ 208 w 259"/>
                <a:gd name="T15" fmla="*/ 446 h 702"/>
                <a:gd name="T16" fmla="*/ 228 w 259"/>
                <a:gd name="T17" fmla="*/ 394 h 702"/>
                <a:gd name="T18" fmla="*/ 245 w 259"/>
                <a:gd name="T19" fmla="*/ 339 h 702"/>
                <a:gd name="T20" fmla="*/ 245 w 259"/>
                <a:gd name="T21" fmla="*/ 339 h 702"/>
                <a:gd name="T22" fmla="*/ 252 w 259"/>
                <a:gd name="T23" fmla="*/ 287 h 702"/>
                <a:gd name="T24" fmla="*/ 252 w 259"/>
                <a:gd name="T25" fmla="*/ 235 h 702"/>
                <a:gd name="T26" fmla="*/ 252 w 259"/>
                <a:gd name="T27" fmla="*/ 235 h 702"/>
                <a:gd name="T28" fmla="*/ 242 w 259"/>
                <a:gd name="T29" fmla="*/ 186 h 702"/>
                <a:gd name="T30" fmla="*/ 228 w 259"/>
                <a:gd name="T31" fmla="*/ 138 h 702"/>
                <a:gd name="T32" fmla="*/ 228 w 259"/>
                <a:gd name="T33" fmla="*/ 138 h 702"/>
                <a:gd name="T34" fmla="*/ 204 w 259"/>
                <a:gd name="T35" fmla="*/ 90 h 702"/>
                <a:gd name="T36" fmla="*/ 173 w 259"/>
                <a:gd name="T37" fmla="*/ 48 h 702"/>
                <a:gd name="T38" fmla="*/ 176 w 259"/>
                <a:gd name="T39" fmla="*/ 48 h 702"/>
                <a:gd name="T40" fmla="*/ 138 w 259"/>
                <a:gd name="T41" fmla="*/ 7 h 702"/>
                <a:gd name="T42" fmla="*/ 142 w 259"/>
                <a:gd name="T43" fmla="*/ 3 h 702"/>
                <a:gd name="T44" fmla="*/ 180 w 259"/>
                <a:gd name="T45" fmla="*/ 45 h 702"/>
                <a:gd name="T46" fmla="*/ 211 w 259"/>
                <a:gd name="T47" fmla="*/ 86 h 702"/>
                <a:gd name="T48" fmla="*/ 211 w 259"/>
                <a:gd name="T49" fmla="*/ 86 h 702"/>
                <a:gd name="T50" fmla="*/ 235 w 259"/>
                <a:gd name="T51" fmla="*/ 135 h 702"/>
                <a:gd name="T52" fmla="*/ 249 w 259"/>
                <a:gd name="T53" fmla="*/ 183 h 702"/>
                <a:gd name="T54" fmla="*/ 249 w 259"/>
                <a:gd name="T55" fmla="*/ 183 h 702"/>
                <a:gd name="T56" fmla="*/ 259 w 259"/>
                <a:gd name="T57" fmla="*/ 235 h 702"/>
                <a:gd name="T58" fmla="*/ 259 w 259"/>
                <a:gd name="T59" fmla="*/ 287 h 702"/>
                <a:gd name="T60" fmla="*/ 259 w 259"/>
                <a:gd name="T61" fmla="*/ 287 h 702"/>
                <a:gd name="T62" fmla="*/ 252 w 259"/>
                <a:gd name="T63" fmla="*/ 339 h 702"/>
                <a:gd name="T64" fmla="*/ 235 w 259"/>
                <a:gd name="T65" fmla="*/ 397 h 702"/>
                <a:gd name="T66" fmla="*/ 235 w 259"/>
                <a:gd name="T67" fmla="*/ 397 h 702"/>
                <a:gd name="T68" fmla="*/ 214 w 259"/>
                <a:gd name="T69" fmla="*/ 449 h 702"/>
                <a:gd name="T70" fmla="*/ 187 w 259"/>
                <a:gd name="T71" fmla="*/ 504 h 702"/>
                <a:gd name="T72" fmla="*/ 187 w 259"/>
                <a:gd name="T73" fmla="*/ 504 h 702"/>
                <a:gd name="T74" fmla="*/ 149 w 259"/>
                <a:gd name="T75" fmla="*/ 556 h 702"/>
                <a:gd name="T76" fmla="*/ 107 w 259"/>
                <a:gd name="T77" fmla="*/ 608 h 702"/>
                <a:gd name="T78" fmla="*/ 107 w 259"/>
                <a:gd name="T79" fmla="*/ 608 h 702"/>
                <a:gd name="T80" fmla="*/ 59 w 259"/>
                <a:gd name="T81" fmla="*/ 657 h 702"/>
                <a:gd name="T82" fmla="*/ 4 w 259"/>
                <a:gd name="T83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702">
                  <a:moveTo>
                    <a:pt x="0" y="695"/>
                  </a:moveTo>
                  <a:lnTo>
                    <a:pt x="56" y="650"/>
                  </a:lnTo>
                  <a:lnTo>
                    <a:pt x="56" y="653"/>
                  </a:lnTo>
                  <a:lnTo>
                    <a:pt x="56" y="653"/>
                  </a:lnTo>
                  <a:lnTo>
                    <a:pt x="104" y="605"/>
                  </a:lnTo>
                  <a:lnTo>
                    <a:pt x="100" y="605"/>
                  </a:lnTo>
                  <a:lnTo>
                    <a:pt x="100" y="605"/>
                  </a:lnTo>
                  <a:lnTo>
                    <a:pt x="142" y="553"/>
                  </a:lnTo>
                  <a:lnTo>
                    <a:pt x="142" y="553"/>
                  </a:lnTo>
                  <a:lnTo>
                    <a:pt x="142" y="553"/>
                  </a:lnTo>
                  <a:lnTo>
                    <a:pt x="180" y="501"/>
                  </a:lnTo>
                  <a:lnTo>
                    <a:pt x="180" y="501"/>
                  </a:lnTo>
                  <a:lnTo>
                    <a:pt x="180" y="501"/>
                  </a:lnTo>
                  <a:lnTo>
                    <a:pt x="208" y="446"/>
                  </a:lnTo>
                  <a:lnTo>
                    <a:pt x="208" y="446"/>
                  </a:lnTo>
                  <a:lnTo>
                    <a:pt x="208" y="446"/>
                  </a:lnTo>
                  <a:lnTo>
                    <a:pt x="228" y="394"/>
                  </a:lnTo>
                  <a:lnTo>
                    <a:pt x="228" y="394"/>
                  </a:lnTo>
                  <a:lnTo>
                    <a:pt x="228" y="394"/>
                  </a:lnTo>
                  <a:lnTo>
                    <a:pt x="245" y="339"/>
                  </a:lnTo>
                  <a:lnTo>
                    <a:pt x="245" y="339"/>
                  </a:lnTo>
                  <a:lnTo>
                    <a:pt x="245" y="339"/>
                  </a:lnTo>
                  <a:lnTo>
                    <a:pt x="252" y="287"/>
                  </a:lnTo>
                  <a:lnTo>
                    <a:pt x="252" y="287"/>
                  </a:lnTo>
                  <a:lnTo>
                    <a:pt x="252" y="287"/>
                  </a:lnTo>
                  <a:lnTo>
                    <a:pt x="252" y="235"/>
                  </a:lnTo>
                  <a:lnTo>
                    <a:pt x="252" y="235"/>
                  </a:lnTo>
                  <a:lnTo>
                    <a:pt x="252" y="235"/>
                  </a:lnTo>
                  <a:lnTo>
                    <a:pt x="242" y="183"/>
                  </a:lnTo>
                  <a:lnTo>
                    <a:pt x="242" y="186"/>
                  </a:lnTo>
                  <a:lnTo>
                    <a:pt x="242" y="186"/>
                  </a:lnTo>
                  <a:lnTo>
                    <a:pt x="228" y="138"/>
                  </a:lnTo>
                  <a:lnTo>
                    <a:pt x="228" y="138"/>
                  </a:lnTo>
                  <a:lnTo>
                    <a:pt x="228" y="138"/>
                  </a:lnTo>
                  <a:lnTo>
                    <a:pt x="204" y="90"/>
                  </a:lnTo>
                  <a:lnTo>
                    <a:pt x="204" y="90"/>
                  </a:lnTo>
                  <a:lnTo>
                    <a:pt x="204" y="90"/>
                  </a:lnTo>
                  <a:lnTo>
                    <a:pt x="173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38" y="7"/>
                  </a:lnTo>
                  <a:lnTo>
                    <a:pt x="138" y="7"/>
                  </a:lnTo>
                  <a:lnTo>
                    <a:pt x="142" y="0"/>
                  </a:lnTo>
                  <a:lnTo>
                    <a:pt x="142" y="3"/>
                  </a:lnTo>
                  <a:lnTo>
                    <a:pt x="180" y="45"/>
                  </a:lnTo>
                  <a:lnTo>
                    <a:pt x="180" y="45"/>
                  </a:lnTo>
                  <a:lnTo>
                    <a:pt x="180" y="45"/>
                  </a:lnTo>
                  <a:lnTo>
                    <a:pt x="211" y="86"/>
                  </a:lnTo>
                  <a:lnTo>
                    <a:pt x="211" y="86"/>
                  </a:lnTo>
                  <a:lnTo>
                    <a:pt x="211" y="86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49" y="183"/>
                  </a:lnTo>
                  <a:lnTo>
                    <a:pt x="249" y="183"/>
                  </a:lnTo>
                  <a:lnTo>
                    <a:pt x="249" y="183"/>
                  </a:lnTo>
                  <a:lnTo>
                    <a:pt x="259" y="235"/>
                  </a:lnTo>
                  <a:lnTo>
                    <a:pt x="259" y="235"/>
                  </a:lnTo>
                  <a:lnTo>
                    <a:pt x="259" y="235"/>
                  </a:lnTo>
                  <a:lnTo>
                    <a:pt x="259" y="287"/>
                  </a:lnTo>
                  <a:lnTo>
                    <a:pt x="259" y="287"/>
                  </a:lnTo>
                  <a:lnTo>
                    <a:pt x="259" y="287"/>
                  </a:lnTo>
                  <a:lnTo>
                    <a:pt x="252" y="339"/>
                  </a:lnTo>
                  <a:lnTo>
                    <a:pt x="252" y="339"/>
                  </a:lnTo>
                  <a:lnTo>
                    <a:pt x="252" y="342"/>
                  </a:lnTo>
                  <a:lnTo>
                    <a:pt x="235" y="397"/>
                  </a:lnTo>
                  <a:lnTo>
                    <a:pt x="235" y="397"/>
                  </a:lnTo>
                  <a:lnTo>
                    <a:pt x="235" y="397"/>
                  </a:lnTo>
                  <a:lnTo>
                    <a:pt x="214" y="449"/>
                  </a:lnTo>
                  <a:lnTo>
                    <a:pt x="214" y="449"/>
                  </a:lnTo>
                  <a:lnTo>
                    <a:pt x="214" y="449"/>
                  </a:lnTo>
                  <a:lnTo>
                    <a:pt x="187" y="504"/>
                  </a:lnTo>
                  <a:lnTo>
                    <a:pt x="187" y="504"/>
                  </a:lnTo>
                  <a:lnTo>
                    <a:pt x="187" y="504"/>
                  </a:lnTo>
                  <a:lnTo>
                    <a:pt x="149" y="556"/>
                  </a:lnTo>
                  <a:lnTo>
                    <a:pt x="149" y="556"/>
                  </a:lnTo>
                  <a:lnTo>
                    <a:pt x="149" y="556"/>
                  </a:lnTo>
                  <a:lnTo>
                    <a:pt x="107" y="608"/>
                  </a:lnTo>
                  <a:lnTo>
                    <a:pt x="107" y="608"/>
                  </a:lnTo>
                  <a:lnTo>
                    <a:pt x="107" y="608"/>
                  </a:lnTo>
                  <a:lnTo>
                    <a:pt x="59" y="657"/>
                  </a:lnTo>
                  <a:lnTo>
                    <a:pt x="59" y="657"/>
                  </a:lnTo>
                  <a:lnTo>
                    <a:pt x="59" y="657"/>
                  </a:lnTo>
                  <a:lnTo>
                    <a:pt x="4" y="702"/>
                  </a:lnTo>
                  <a:lnTo>
                    <a:pt x="0" y="69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6" name="Freeform 614">
              <a:extLst>
                <a:ext uri="{FF2B5EF4-FFF2-40B4-BE49-F238E27FC236}">
                  <a16:creationId xmlns:a16="http://schemas.microsoft.com/office/drawing/2014/main" id="{A22BA67A-AA50-38D2-E164-DB4954A16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1688" y="3836988"/>
              <a:ext cx="76200" cy="71437"/>
            </a:xfrm>
            <a:custGeom>
              <a:avLst/>
              <a:gdLst>
                <a:gd name="T0" fmla="*/ 44 w 48"/>
                <a:gd name="T1" fmla="*/ 45 h 45"/>
                <a:gd name="T2" fmla="*/ 0 w 48"/>
                <a:gd name="T3" fmla="*/ 7 h 45"/>
                <a:gd name="T4" fmla="*/ 0 w 48"/>
                <a:gd name="T5" fmla="*/ 7 h 45"/>
                <a:gd name="T6" fmla="*/ 3 w 48"/>
                <a:gd name="T7" fmla="*/ 0 h 45"/>
                <a:gd name="T8" fmla="*/ 3 w 48"/>
                <a:gd name="T9" fmla="*/ 0 h 45"/>
                <a:gd name="T10" fmla="*/ 48 w 48"/>
                <a:gd name="T11" fmla="*/ 38 h 45"/>
                <a:gd name="T12" fmla="*/ 44 w 48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5">
                  <a:moveTo>
                    <a:pt x="44" y="45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3" y="0"/>
                  </a:lnTo>
                  <a:lnTo>
                    <a:pt x="48" y="38"/>
                  </a:lnTo>
                  <a:lnTo>
                    <a:pt x="44" y="4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" name="Freeform 615">
              <a:extLst>
                <a:ext uri="{FF2B5EF4-FFF2-40B4-BE49-F238E27FC236}">
                  <a16:creationId xmlns:a16="http://schemas.microsoft.com/office/drawing/2014/main" id="{D905FC2E-8A12-8FB0-BFA4-284B869F2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5" y="3781425"/>
              <a:ext cx="11113" cy="11113"/>
            </a:xfrm>
            <a:custGeom>
              <a:avLst/>
              <a:gdLst>
                <a:gd name="T0" fmla="*/ 3 w 7"/>
                <a:gd name="T1" fmla="*/ 7 h 7"/>
                <a:gd name="T2" fmla="*/ 0 w 7"/>
                <a:gd name="T3" fmla="*/ 7 h 7"/>
                <a:gd name="T4" fmla="*/ 3 w 7"/>
                <a:gd name="T5" fmla="*/ 0 h 7"/>
                <a:gd name="T6" fmla="*/ 7 w 7"/>
                <a:gd name="T7" fmla="*/ 0 h 7"/>
                <a:gd name="T8" fmla="*/ 3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" name="Freeform 616">
              <a:extLst>
                <a:ext uri="{FF2B5EF4-FFF2-40B4-BE49-F238E27FC236}">
                  <a16:creationId xmlns:a16="http://schemas.microsoft.com/office/drawing/2014/main" id="{775EEFA6-FB02-8CD8-5EB6-FFB9C2B65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3781425"/>
              <a:ext cx="93662" cy="66675"/>
            </a:xfrm>
            <a:custGeom>
              <a:avLst/>
              <a:gdLst>
                <a:gd name="T0" fmla="*/ 56 w 59"/>
                <a:gd name="T1" fmla="*/ 42 h 42"/>
                <a:gd name="T2" fmla="*/ 59 w 59"/>
                <a:gd name="T3" fmla="*/ 35 h 42"/>
                <a:gd name="T4" fmla="*/ 4 w 59"/>
                <a:gd name="T5" fmla="*/ 0 h 42"/>
                <a:gd name="T6" fmla="*/ 0 w 59"/>
                <a:gd name="T7" fmla="*/ 7 h 42"/>
                <a:gd name="T8" fmla="*/ 56 w 59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2">
                  <a:moveTo>
                    <a:pt x="56" y="42"/>
                  </a:moveTo>
                  <a:lnTo>
                    <a:pt x="59" y="35"/>
                  </a:lnTo>
                  <a:lnTo>
                    <a:pt x="4" y="0"/>
                  </a:lnTo>
                  <a:lnTo>
                    <a:pt x="0" y="7"/>
                  </a:lnTo>
                  <a:lnTo>
                    <a:pt x="56" y="4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" name="Freeform 617">
              <a:extLst>
                <a:ext uri="{FF2B5EF4-FFF2-40B4-BE49-F238E27FC236}">
                  <a16:creationId xmlns:a16="http://schemas.microsoft.com/office/drawing/2014/main" id="{017BEDE3-8C04-4E3E-9327-7B2F6BB84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3781425"/>
              <a:ext cx="11112" cy="11113"/>
            </a:xfrm>
            <a:custGeom>
              <a:avLst/>
              <a:gdLst>
                <a:gd name="T0" fmla="*/ 4 w 7"/>
                <a:gd name="T1" fmla="*/ 7 h 7"/>
                <a:gd name="T2" fmla="*/ 7 w 7"/>
                <a:gd name="T3" fmla="*/ 7 h 7"/>
                <a:gd name="T4" fmla="*/ 4 w 7"/>
                <a:gd name="T5" fmla="*/ 0 h 7"/>
                <a:gd name="T6" fmla="*/ 0 w 7"/>
                <a:gd name="T7" fmla="*/ 0 h 7"/>
                <a:gd name="T8" fmla="*/ 4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7" y="7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" name="Freeform 618">
              <a:extLst>
                <a:ext uri="{FF2B5EF4-FFF2-40B4-BE49-F238E27FC236}">
                  <a16:creationId xmlns:a16="http://schemas.microsoft.com/office/drawing/2014/main" id="{C4E74F0F-E332-5BE7-9C15-EB7F9F99E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88" y="3781425"/>
              <a:ext cx="920750" cy="500063"/>
            </a:xfrm>
            <a:custGeom>
              <a:avLst/>
              <a:gdLst>
                <a:gd name="T0" fmla="*/ 580 w 580"/>
                <a:gd name="T1" fmla="*/ 7 h 315"/>
                <a:gd name="T2" fmla="*/ 393 w 580"/>
                <a:gd name="T3" fmla="*/ 80 h 315"/>
                <a:gd name="T4" fmla="*/ 393 w 580"/>
                <a:gd name="T5" fmla="*/ 80 h 315"/>
                <a:gd name="T6" fmla="*/ 393 w 580"/>
                <a:gd name="T7" fmla="*/ 80 h 315"/>
                <a:gd name="T8" fmla="*/ 297 w 580"/>
                <a:gd name="T9" fmla="*/ 125 h 315"/>
                <a:gd name="T10" fmla="*/ 297 w 580"/>
                <a:gd name="T11" fmla="*/ 125 h 315"/>
                <a:gd name="T12" fmla="*/ 297 w 580"/>
                <a:gd name="T13" fmla="*/ 125 h 315"/>
                <a:gd name="T14" fmla="*/ 197 w 580"/>
                <a:gd name="T15" fmla="*/ 176 h 315"/>
                <a:gd name="T16" fmla="*/ 197 w 580"/>
                <a:gd name="T17" fmla="*/ 176 h 315"/>
                <a:gd name="T18" fmla="*/ 197 w 580"/>
                <a:gd name="T19" fmla="*/ 176 h 315"/>
                <a:gd name="T20" fmla="*/ 100 w 580"/>
                <a:gd name="T21" fmla="*/ 239 h 315"/>
                <a:gd name="T22" fmla="*/ 100 w 580"/>
                <a:gd name="T23" fmla="*/ 239 h 315"/>
                <a:gd name="T24" fmla="*/ 100 w 580"/>
                <a:gd name="T25" fmla="*/ 239 h 315"/>
                <a:gd name="T26" fmla="*/ 3 w 580"/>
                <a:gd name="T27" fmla="*/ 315 h 315"/>
                <a:gd name="T28" fmla="*/ 3 w 580"/>
                <a:gd name="T29" fmla="*/ 315 h 315"/>
                <a:gd name="T30" fmla="*/ 0 w 580"/>
                <a:gd name="T31" fmla="*/ 311 h 315"/>
                <a:gd name="T32" fmla="*/ 0 w 580"/>
                <a:gd name="T33" fmla="*/ 308 h 315"/>
                <a:gd name="T34" fmla="*/ 96 w 580"/>
                <a:gd name="T35" fmla="*/ 232 h 315"/>
                <a:gd name="T36" fmla="*/ 96 w 580"/>
                <a:gd name="T37" fmla="*/ 232 h 315"/>
                <a:gd name="T38" fmla="*/ 96 w 580"/>
                <a:gd name="T39" fmla="*/ 232 h 315"/>
                <a:gd name="T40" fmla="*/ 193 w 580"/>
                <a:gd name="T41" fmla="*/ 170 h 315"/>
                <a:gd name="T42" fmla="*/ 193 w 580"/>
                <a:gd name="T43" fmla="*/ 170 h 315"/>
                <a:gd name="T44" fmla="*/ 193 w 580"/>
                <a:gd name="T45" fmla="*/ 170 h 315"/>
                <a:gd name="T46" fmla="*/ 293 w 580"/>
                <a:gd name="T47" fmla="*/ 118 h 315"/>
                <a:gd name="T48" fmla="*/ 293 w 580"/>
                <a:gd name="T49" fmla="*/ 118 h 315"/>
                <a:gd name="T50" fmla="*/ 293 w 580"/>
                <a:gd name="T51" fmla="*/ 118 h 315"/>
                <a:gd name="T52" fmla="*/ 390 w 580"/>
                <a:gd name="T53" fmla="*/ 73 h 315"/>
                <a:gd name="T54" fmla="*/ 390 w 580"/>
                <a:gd name="T55" fmla="*/ 73 h 315"/>
                <a:gd name="T56" fmla="*/ 390 w 580"/>
                <a:gd name="T57" fmla="*/ 73 h 315"/>
                <a:gd name="T58" fmla="*/ 576 w 580"/>
                <a:gd name="T59" fmla="*/ 0 h 315"/>
                <a:gd name="T60" fmla="*/ 580 w 580"/>
                <a:gd name="T61" fmla="*/ 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0" h="315">
                  <a:moveTo>
                    <a:pt x="580" y="7"/>
                  </a:moveTo>
                  <a:lnTo>
                    <a:pt x="393" y="80"/>
                  </a:lnTo>
                  <a:lnTo>
                    <a:pt x="393" y="80"/>
                  </a:lnTo>
                  <a:lnTo>
                    <a:pt x="393" y="80"/>
                  </a:lnTo>
                  <a:lnTo>
                    <a:pt x="297" y="125"/>
                  </a:lnTo>
                  <a:lnTo>
                    <a:pt x="297" y="125"/>
                  </a:lnTo>
                  <a:lnTo>
                    <a:pt x="297" y="125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3" y="315"/>
                  </a:lnTo>
                  <a:lnTo>
                    <a:pt x="3" y="315"/>
                  </a:lnTo>
                  <a:lnTo>
                    <a:pt x="0" y="311"/>
                  </a:lnTo>
                  <a:lnTo>
                    <a:pt x="0" y="308"/>
                  </a:lnTo>
                  <a:lnTo>
                    <a:pt x="96" y="232"/>
                  </a:lnTo>
                  <a:lnTo>
                    <a:pt x="96" y="232"/>
                  </a:lnTo>
                  <a:lnTo>
                    <a:pt x="96" y="232"/>
                  </a:lnTo>
                  <a:lnTo>
                    <a:pt x="193" y="170"/>
                  </a:lnTo>
                  <a:lnTo>
                    <a:pt x="193" y="170"/>
                  </a:lnTo>
                  <a:lnTo>
                    <a:pt x="193" y="170"/>
                  </a:lnTo>
                  <a:lnTo>
                    <a:pt x="293" y="118"/>
                  </a:lnTo>
                  <a:lnTo>
                    <a:pt x="293" y="118"/>
                  </a:lnTo>
                  <a:lnTo>
                    <a:pt x="293" y="118"/>
                  </a:lnTo>
                  <a:lnTo>
                    <a:pt x="390" y="73"/>
                  </a:lnTo>
                  <a:lnTo>
                    <a:pt x="390" y="73"/>
                  </a:lnTo>
                  <a:lnTo>
                    <a:pt x="390" y="73"/>
                  </a:lnTo>
                  <a:lnTo>
                    <a:pt x="576" y="0"/>
                  </a:lnTo>
                  <a:lnTo>
                    <a:pt x="580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" name="Freeform 619">
              <a:extLst>
                <a:ext uri="{FF2B5EF4-FFF2-40B4-BE49-F238E27FC236}">
                  <a16:creationId xmlns:a16="http://schemas.microsoft.com/office/drawing/2014/main" id="{148A2E13-8749-9936-4667-150447353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4275138"/>
              <a:ext cx="152400" cy="142875"/>
            </a:xfrm>
            <a:custGeom>
              <a:avLst/>
              <a:gdLst>
                <a:gd name="T0" fmla="*/ 96 w 96"/>
                <a:gd name="T1" fmla="*/ 4 h 90"/>
                <a:gd name="T2" fmla="*/ 7 w 96"/>
                <a:gd name="T3" fmla="*/ 90 h 90"/>
                <a:gd name="T4" fmla="*/ 7 w 96"/>
                <a:gd name="T5" fmla="*/ 90 h 90"/>
                <a:gd name="T6" fmla="*/ 0 w 96"/>
                <a:gd name="T7" fmla="*/ 87 h 90"/>
                <a:gd name="T8" fmla="*/ 3 w 96"/>
                <a:gd name="T9" fmla="*/ 87 h 90"/>
                <a:gd name="T10" fmla="*/ 93 w 96"/>
                <a:gd name="T11" fmla="*/ 0 h 90"/>
                <a:gd name="T12" fmla="*/ 96 w 96"/>
                <a:gd name="T13" fmla="*/ 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90">
                  <a:moveTo>
                    <a:pt x="96" y="4"/>
                  </a:moveTo>
                  <a:lnTo>
                    <a:pt x="7" y="90"/>
                  </a:lnTo>
                  <a:lnTo>
                    <a:pt x="7" y="90"/>
                  </a:lnTo>
                  <a:lnTo>
                    <a:pt x="0" y="87"/>
                  </a:lnTo>
                  <a:lnTo>
                    <a:pt x="3" y="87"/>
                  </a:lnTo>
                  <a:lnTo>
                    <a:pt x="93" y="0"/>
                  </a:lnTo>
                  <a:lnTo>
                    <a:pt x="96" y="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" name="Freeform 620">
              <a:extLst>
                <a:ext uri="{FF2B5EF4-FFF2-40B4-BE49-F238E27FC236}">
                  <a16:creationId xmlns:a16="http://schemas.microsoft.com/office/drawing/2014/main" id="{028265B0-8DE6-3442-4C49-9A5BC8C31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750" y="4576763"/>
              <a:ext cx="11113" cy="11112"/>
            </a:xfrm>
            <a:custGeom>
              <a:avLst/>
              <a:gdLst>
                <a:gd name="T0" fmla="*/ 7 w 7"/>
                <a:gd name="T1" fmla="*/ 4 h 7"/>
                <a:gd name="T2" fmla="*/ 7 w 7"/>
                <a:gd name="T3" fmla="*/ 7 h 7"/>
                <a:gd name="T4" fmla="*/ 0 w 7"/>
                <a:gd name="T5" fmla="*/ 4 h 7"/>
                <a:gd name="T6" fmla="*/ 0 w 7"/>
                <a:gd name="T7" fmla="*/ 0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lnTo>
                    <a:pt x="7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" name="Freeform 621">
              <a:extLst>
                <a:ext uri="{FF2B5EF4-FFF2-40B4-BE49-F238E27FC236}">
                  <a16:creationId xmlns:a16="http://schemas.microsoft.com/office/drawing/2014/main" id="{723A3C62-403B-217F-C5E7-9CA8939BA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750" y="4413250"/>
              <a:ext cx="138113" cy="169863"/>
            </a:xfrm>
            <a:custGeom>
              <a:avLst/>
              <a:gdLst>
                <a:gd name="T0" fmla="*/ 87 w 87"/>
                <a:gd name="T1" fmla="*/ 3 h 107"/>
                <a:gd name="T2" fmla="*/ 80 w 87"/>
                <a:gd name="T3" fmla="*/ 0 h 107"/>
                <a:gd name="T4" fmla="*/ 0 w 87"/>
                <a:gd name="T5" fmla="*/ 103 h 107"/>
                <a:gd name="T6" fmla="*/ 7 w 87"/>
                <a:gd name="T7" fmla="*/ 107 h 107"/>
                <a:gd name="T8" fmla="*/ 87 w 87"/>
                <a:gd name="T9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7">
                  <a:moveTo>
                    <a:pt x="87" y="3"/>
                  </a:moveTo>
                  <a:lnTo>
                    <a:pt x="80" y="0"/>
                  </a:lnTo>
                  <a:lnTo>
                    <a:pt x="0" y="103"/>
                  </a:lnTo>
                  <a:lnTo>
                    <a:pt x="7" y="107"/>
                  </a:lnTo>
                  <a:lnTo>
                    <a:pt x="87" y="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" name="Rectangle 622">
              <a:extLst>
                <a:ext uri="{FF2B5EF4-FFF2-40B4-BE49-F238E27FC236}">
                  <a16:creationId xmlns:a16="http://schemas.microsoft.com/office/drawing/2014/main" id="{3F8D2193-F51E-923B-965A-D81912C87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750" y="4576763"/>
              <a:ext cx="11113" cy="635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" name="Freeform 623">
              <a:extLst>
                <a:ext uri="{FF2B5EF4-FFF2-40B4-BE49-F238E27FC236}">
                  <a16:creationId xmlns:a16="http://schemas.microsoft.com/office/drawing/2014/main" id="{D647E2EA-52E5-F6AC-78D8-2E4E4AEE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988" y="3776663"/>
              <a:ext cx="230187" cy="800100"/>
            </a:xfrm>
            <a:custGeom>
              <a:avLst/>
              <a:gdLst>
                <a:gd name="T0" fmla="*/ 3 w 145"/>
                <a:gd name="T1" fmla="*/ 504 h 504"/>
                <a:gd name="T2" fmla="*/ 0 w 145"/>
                <a:gd name="T3" fmla="*/ 421 h 504"/>
                <a:gd name="T4" fmla="*/ 0 w 145"/>
                <a:gd name="T5" fmla="*/ 421 h 504"/>
                <a:gd name="T6" fmla="*/ 0 w 145"/>
                <a:gd name="T7" fmla="*/ 421 h 504"/>
                <a:gd name="T8" fmla="*/ 10 w 145"/>
                <a:gd name="T9" fmla="*/ 335 h 504"/>
                <a:gd name="T10" fmla="*/ 10 w 145"/>
                <a:gd name="T11" fmla="*/ 335 h 504"/>
                <a:gd name="T12" fmla="*/ 10 w 145"/>
                <a:gd name="T13" fmla="*/ 335 h 504"/>
                <a:gd name="T14" fmla="*/ 27 w 145"/>
                <a:gd name="T15" fmla="*/ 245 h 504"/>
                <a:gd name="T16" fmla="*/ 27 w 145"/>
                <a:gd name="T17" fmla="*/ 245 h 504"/>
                <a:gd name="T18" fmla="*/ 27 w 145"/>
                <a:gd name="T19" fmla="*/ 245 h 504"/>
                <a:gd name="T20" fmla="*/ 58 w 145"/>
                <a:gd name="T21" fmla="*/ 159 h 504"/>
                <a:gd name="T22" fmla="*/ 58 w 145"/>
                <a:gd name="T23" fmla="*/ 159 h 504"/>
                <a:gd name="T24" fmla="*/ 58 w 145"/>
                <a:gd name="T25" fmla="*/ 159 h 504"/>
                <a:gd name="T26" fmla="*/ 93 w 145"/>
                <a:gd name="T27" fmla="*/ 76 h 504"/>
                <a:gd name="T28" fmla="*/ 93 w 145"/>
                <a:gd name="T29" fmla="*/ 76 h 504"/>
                <a:gd name="T30" fmla="*/ 93 w 145"/>
                <a:gd name="T31" fmla="*/ 76 h 504"/>
                <a:gd name="T32" fmla="*/ 138 w 145"/>
                <a:gd name="T33" fmla="*/ 0 h 504"/>
                <a:gd name="T34" fmla="*/ 138 w 145"/>
                <a:gd name="T35" fmla="*/ 0 h 504"/>
                <a:gd name="T36" fmla="*/ 145 w 145"/>
                <a:gd name="T37" fmla="*/ 3 h 504"/>
                <a:gd name="T38" fmla="*/ 145 w 145"/>
                <a:gd name="T39" fmla="*/ 3 h 504"/>
                <a:gd name="T40" fmla="*/ 100 w 145"/>
                <a:gd name="T41" fmla="*/ 79 h 504"/>
                <a:gd name="T42" fmla="*/ 100 w 145"/>
                <a:gd name="T43" fmla="*/ 79 h 504"/>
                <a:gd name="T44" fmla="*/ 100 w 145"/>
                <a:gd name="T45" fmla="*/ 79 h 504"/>
                <a:gd name="T46" fmla="*/ 65 w 145"/>
                <a:gd name="T47" fmla="*/ 162 h 504"/>
                <a:gd name="T48" fmla="*/ 65 w 145"/>
                <a:gd name="T49" fmla="*/ 162 h 504"/>
                <a:gd name="T50" fmla="*/ 65 w 145"/>
                <a:gd name="T51" fmla="*/ 162 h 504"/>
                <a:gd name="T52" fmla="*/ 34 w 145"/>
                <a:gd name="T53" fmla="*/ 249 h 504"/>
                <a:gd name="T54" fmla="*/ 34 w 145"/>
                <a:gd name="T55" fmla="*/ 249 h 504"/>
                <a:gd name="T56" fmla="*/ 34 w 145"/>
                <a:gd name="T57" fmla="*/ 245 h 504"/>
                <a:gd name="T58" fmla="*/ 17 w 145"/>
                <a:gd name="T59" fmla="*/ 335 h 504"/>
                <a:gd name="T60" fmla="*/ 17 w 145"/>
                <a:gd name="T61" fmla="*/ 335 h 504"/>
                <a:gd name="T62" fmla="*/ 17 w 145"/>
                <a:gd name="T63" fmla="*/ 335 h 504"/>
                <a:gd name="T64" fmla="*/ 7 w 145"/>
                <a:gd name="T65" fmla="*/ 421 h 504"/>
                <a:gd name="T66" fmla="*/ 7 w 145"/>
                <a:gd name="T67" fmla="*/ 421 h 504"/>
                <a:gd name="T68" fmla="*/ 7 w 145"/>
                <a:gd name="T69" fmla="*/ 421 h 504"/>
                <a:gd name="T70" fmla="*/ 10 w 145"/>
                <a:gd name="T71" fmla="*/ 504 h 504"/>
                <a:gd name="T72" fmla="*/ 3 w 145"/>
                <a:gd name="T73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504">
                  <a:moveTo>
                    <a:pt x="3" y="504"/>
                  </a:move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10" y="335"/>
                  </a:lnTo>
                  <a:lnTo>
                    <a:pt x="10" y="335"/>
                  </a:lnTo>
                  <a:lnTo>
                    <a:pt x="10" y="335"/>
                  </a:lnTo>
                  <a:lnTo>
                    <a:pt x="27" y="245"/>
                  </a:lnTo>
                  <a:lnTo>
                    <a:pt x="27" y="245"/>
                  </a:lnTo>
                  <a:lnTo>
                    <a:pt x="27" y="245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00" y="79"/>
                  </a:lnTo>
                  <a:lnTo>
                    <a:pt x="100" y="79"/>
                  </a:lnTo>
                  <a:lnTo>
                    <a:pt x="100" y="79"/>
                  </a:lnTo>
                  <a:lnTo>
                    <a:pt x="65" y="162"/>
                  </a:lnTo>
                  <a:lnTo>
                    <a:pt x="65" y="162"/>
                  </a:lnTo>
                  <a:lnTo>
                    <a:pt x="65" y="162"/>
                  </a:lnTo>
                  <a:lnTo>
                    <a:pt x="34" y="249"/>
                  </a:lnTo>
                  <a:lnTo>
                    <a:pt x="34" y="249"/>
                  </a:lnTo>
                  <a:lnTo>
                    <a:pt x="34" y="245"/>
                  </a:lnTo>
                  <a:lnTo>
                    <a:pt x="17" y="335"/>
                  </a:lnTo>
                  <a:lnTo>
                    <a:pt x="17" y="335"/>
                  </a:lnTo>
                  <a:lnTo>
                    <a:pt x="17" y="335"/>
                  </a:lnTo>
                  <a:lnTo>
                    <a:pt x="7" y="421"/>
                  </a:lnTo>
                  <a:lnTo>
                    <a:pt x="7" y="421"/>
                  </a:lnTo>
                  <a:lnTo>
                    <a:pt x="7" y="421"/>
                  </a:lnTo>
                  <a:lnTo>
                    <a:pt x="10" y="504"/>
                  </a:lnTo>
                  <a:lnTo>
                    <a:pt x="3" y="50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571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" name="Freeform 624">
              <a:extLst>
                <a:ext uri="{FF2B5EF4-FFF2-40B4-BE49-F238E27FC236}">
                  <a16:creationId xmlns:a16="http://schemas.microsoft.com/office/drawing/2014/main" id="{8F2B0A2A-D4BF-DD3B-1FCD-45185DB37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3667125"/>
              <a:ext cx="87312" cy="114300"/>
            </a:xfrm>
            <a:custGeom>
              <a:avLst/>
              <a:gdLst>
                <a:gd name="T0" fmla="*/ 0 w 55"/>
                <a:gd name="T1" fmla="*/ 69 h 72"/>
                <a:gd name="T2" fmla="*/ 48 w 55"/>
                <a:gd name="T3" fmla="*/ 0 h 72"/>
                <a:gd name="T4" fmla="*/ 52 w 55"/>
                <a:gd name="T5" fmla="*/ 0 h 72"/>
                <a:gd name="T6" fmla="*/ 55 w 55"/>
                <a:gd name="T7" fmla="*/ 3 h 72"/>
                <a:gd name="T8" fmla="*/ 55 w 55"/>
                <a:gd name="T9" fmla="*/ 3 h 72"/>
                <a:gd name="T10" fmla="*/ 7 w 55"/>
                <a:gd name="T11" fmla="*/ 72 h 72"/>
                <a:gd name="T12" fmla="*/ 0 w 55"/>
                <a:gd name="T13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2">
                  <a:moveTo>
                    <a:pt x="0" y="69"/>
                  </a:moveTo>
                  <a:lnTo>
                    <a:pt x="48" y="0"/>
                  </a:lnTo>
                  <a:lnTo>
                    <a:pt x="52" y="0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7" y="72"/>
                  </a:lnTo>
                  <a:lnTo>
                    <a:pt x="0" y="69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571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" name="Freeform 625">
              <a:extLst>
                <a:ext uri="{FF2B5EF4-FFF2-40B4-BE49-F238E27FC236}">
                  <a16:creationId xmlns:a16="http://schemas.microsoft.com/office/drawing/2014/main" id="{D947E1F8-0409-6C42-B0E2-1D1473064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575" y="3573463"/>
              <a:ext cx="6350" cy="4762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4 w 4"/>
                <a:gd name="T5" fmla="*/ 3 h 3"/>
                <a:gd name="T6" fmla="*/ 4 w 4"/>
                <a:gd name="T7" fmla="*/ 3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" name="Freeform 626">
              <a:extLst>
                <a:ext uri="{FF2B5EF4-FFF2-40B4-BE49-F238E27FC236}">
                  <a16:creationId xmlns:a16="http://schemas.microsoft.com/office/drawing/2014/main" id="{27892A34-69D1-0B03-12F3-BD43EC9DF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613" y="3573463"/>
              <a:ext cx="87312" cy="98425"/>
            </a:xfrm>
            <a:custGeom>
              <a:avLst/>
              <a:gdLst>
                <a:gd name="T0" fmla="*/ 0 w 55"/>
                <a:gd name="T1" fmla="*/ 59 h 62"/>
                <a:gd name="T2" fmla="*/ 3 w 55"/>
                <a:gd name="T3" fmla="*/ 62 h 62"/>
                <a:gd name="T4" fmla="*/ 55 w 55"/>
                <a:gd name="T5" fmla="*/ 3 h 62"/>
                <a:gd name="T6" fmla="*/ 51 w 55"/>
                <a:gd name="T7" fmla="*/ 0 h 62"/>
                <a:gd name="T8" fmla="*/ 0 w 55"/>
                <a:gd name="T9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2">
                  <a:moveTo>
                    <a:pt x="0" y="59"/>
                  </a:moveTo>
                  <a:lnTo>
                    <a:pt x="3" y="62"/>
                  </a:lnTo>
                  <a:lnTo>
                    <a:pt x="55" y="3"/>
                  </a:lnTo>
                  <a:lnTo>
                    <a:pt x="51" y="0"/>
                  </a:lnTo>
                  <a:lnTo>
                    <a:pt x="0" y="59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9" name="Rectangle 627">
              <a:extLst>
                <a:ext uri="{FF2B5EF4-FFF2-40B4-BE49-F238E27FC236}">
                  <a16:creationId xmlns:a16="http://schemas.microsoft.com/office/drawing/2014/main" id="{534109DD-DF21-E52C-8BF4-983EC8F6B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4121150"/>
              <a:ext cx="6350" cy="1111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0" name="Freeform 628">
              <a:extLst>
                <a:ext uri="{FF2B5EF4-FFF2-40B4-BE49-F238E27FC236}">
                  <a16:creationId xmlns:a16="http://schemas.microsoft.com/office/drawing/2014/main" id="{D7BEE18E-95C0-5481-C26A-4C49EF6AB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925" y="4121150"/>
              <a:ext cx="815975" cy="269875"/>
            </a:xfrm>
            <a:custGeom>
              <a:avLst/>
              <a:gdLst>
                <a:gd name="T0" fmla="*/ 0 w 514"/>
                <a:gd name="T1" fmla="*/ 0 h 170"/>
                <a:gd name="T2" fmla="*/ 93 w 514"/>
                <a:gd name="T3" fmla="*/ 7 h 170"/>
                <a:gd name="T4" fmla="*/ 93 w 514"/>
                <a:gd name="T5" fmla="*/ 7 h 170"/>
                <a:gd name="T6" fmla="*/ 93 w 514"/>
                <a:gd name="T7" fmla="*/ 7 h 170"/>
                <a:gd name="T8" fmla="*/ 186 w 514"/>
                <a:gd name="T9" fmla="*/ 25 h 170"/>
                <a:gd name="T10" fmla="*/ 186 w 514"/>
                <a:gd name="T11" fmla="*/ 25 h 170"/>
                <a:gd name="T12" fmla="*/ 186 w 514"/>
                <a:gd name="T13" fmla="*/ 25 h 170"/>
                <a:gd name="T14" fmla="*/ 276 w 514"/>
                <a:gd name="T15" fmla="*/ 45 h 170"/>
                <a:gd name="T16" fmla="*/ 279 w 514"/>
                <a:gd name="T17" fmla="*/ 45 h 170"/>
                <a:gd name="T18" fmla="*/ 279 w 514"/>
                <a:gd name="T19" fmla="*/ 45 h 170"/>
                <a:gd name="T20" fmla="*/ 362 w 514"/>
                <a:gd name="T21" fmla="*/ 77 h 170"/>
                <a:gd name="T22" fmla="*/ 362 w 514"/>
                <a:gd name="T23" fmla="*/ 77 h 170"/>
                <a:gd name="T24" fmla="*/ 362 w 514"/>
                <a:gd name="T25" fmla="*/ 77 h 170"/>
                <a:gd name="T26" fmla="*/ 441 w 514"/>
                <a:gd name="T27" fmla="*/ 115 h 170"/>
                <a:gd name="T28" fmla="*/ 441 w 514"/>
                <a:gd name="T29" fmla="*/ 115 h 170"/>
                <a:gd name="T30" fmla="*/ 441 w 514"/>
                <a:gd name="T31" fmla="*/ 115 h 170"/>
                <a:gd name="T32" fmla="*/ 514 w 514"/>
                <a:gd name="T33" fmla="*/ 163 h 170"/>
                <a:gd name="T34" fmla="*/ 514 w 514"/>
                <a:gd name="T35" fmla="*/ 163 h 170"/>
                <a:gd name="T36" fmla="*/ 510 w 514"/>
                <a:gd name="T37" fmla="*/ 170 h 170"/>
                <a:gd name="T38" fmla="*/ 510 w 514"/>
                <a:gd name="T39" fmla="*/ 170 h 170"/>
                <a:gd name="T40" fmla="*/ 438 w 514"/>
                <a:gd name="T41" fmla="*/ 121 h 170"/>
                <a:gd name="T42" fmla="*/ 438 w 514"/>
                <a:gd name="T43" fmla="*/ 121 h 170"/>
                <a:gd name="T44" fmla="*/ 438 w 514"/>
                <a:gd name="T45" fmla="*/ 121 h 170"/>
                <a:gd name="T46" fmla="*/ 359 w 514"/>
                <a:gd name="T47" fmla="*/ 83 h 170"/>
                <a:gd name="T48" fmla="*/ 359 w 514"/>
                <a:gd name="T49" fmla="*/ 83 h 170"/>
                <a:gd name="T50" fmla="*/ 359 w 514"/>
                <a:gd name="T51" fmla="*/ 83 h 170"/>
                <a:gd name="T52" fmla="*/ 276 w 514"/>
                <a:gd name="T53" fmla="*/ 52 h 170"/>
                <a:gd name="T54" fmla="*/ 276 w 514"/>
                <a:gd name="T55" fmla="*/ 52 h 170"/>
                <a:gd name="T56" fmla="*/ 276 w 514"/>
                <a:gd name="T57" fmla="*/ 52 h 170"/>
                <a:gd name="T58" fmla="*/ 186 w 514"/>
                <a:gd name="T59" fmla="*/ 32 h 170"/>
                <a:gd name="T60" fmla="*/ 186 w 514"/>
                <a:gd name="T61" fmla="*/ 32 h 170"/>
                <a:gd name="T62" fmla="*/ 186 w 514"/>
                <a:gd name="T63" fmla="*/ 32 h 170"/>
                <a:gd name="T64" fmla="*/ 93 w 514"/>
                <a:gd name="T65" fmla="*/ 14 h 170"/>
                <a:gd name="T66" fmla="*/ 93 w 514"/>
                <a:gd name="T67" fmla="*/ 14 h 170"/>
                <a:gd name="T68" fmla="*/ 93 w 514"/>
                <a:gd name="T69" fmla="*/ 14 h 170"/>
                <a:gd name="T70" fmla="*/ 0 w 514"/>
                <a:gd name="T71" fmla="*/ 7 h 170"/>
                <a:gd name="T72" fmla="*/ 0 w 514"/>
                <a:gd name="T7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4" h="170">
                  <a:moveTo>
                    <a:pt x="0" y="0"/>
                  </a:move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186" y="25"/>
                  </a:lnTo>
                  <a:lnTo>
                    <a:pt x="186" y="25"/>
                  </a:lnTo>
                  <a:lnTo>
                    <a:pt x="186" y="25"/>
                  </a:lnTo>
                  <a:lnTo>
                    <a:pt x="276" y="45"/>
                  </a:lnTo>
                  <a:lnTo>
                    <a:pt x="279" y="45"/>
                  </a:lnTo>
                  <a:lnTo>
                    <a:pt x="279" y="45"/>
                  </a:lnTo>
                  <a:lnTo>
                    <a:pt x="362" y="77"/>
                  </a:lnTo>
                  <a:lnTo>
                    <a:pt x="362" y="77"/>
                  </a:lnTo>
                  <a:lnTo>
                    <a:pt x="362" y="77"/>
                  </a:lnTo>
                  <a:lnTo>
                    <a:pt x="441" y="115"/>
                  </a:lnTo>
                  <a:lnTo>
                    <a:pt x="441" y="115"/>
                  </a:lnTo>
                  <a:lnTo>
                    <a:pt x="441" y="115"/>
                  </a:lnTo>
                  <a:lnTo>
                    <a:pt x="514" y="163"/>
                  </a:lnTo>
                  <a:lnTo>
                    <a:pt x="514" y="163"/>
                  </a:lnTo>
                  <a:lnTo>
                    <a:pt x="510" y="170"/>
                  </a:lnTo>
                  <a:lnTo>
                    <a:pt x="510" y="170"/>
                  </a:lnTo>
                  <a:lnTo>
                    <a:pt x="438" y="121"/>
                  </a:lnTo>
                  <a:lnTo>
                    <a:pt x="438" y="121"/>
                  </a:lnTo>
                  <a:lnTo>
                    <a:pt x="438" y="121"/>
                  </a:lnTo>
                  <a:lnTo>
                    <a:pt x="359" y="83"/>
                  </a:lnTo>
                  <a:lnTo>
                    <a:pt x="359" y="83"/>
                  </a:lnTo>
                  <a:lnTo>
                    <a:pt x="359" y="83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186" y="32"/>
                  </a:lnTo>
                  <a:lnTo>
                    <a:pt x="186" y="32"/>
                  </a:lnTo>
                  <a:lnTo>
                    <a:pt x="186" y="32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1" name="Freeform 629">
              <a:extLst>
                <a:ext uri="{FF2B5EF4-FFF2-40B4-BE49-F238E27FC236}">
                  <a16:creationId xmlns:a16="http://schemas.microsoft.com/office/drawing/2014/main" id="{713F850E-35E8-9DCB-F23E-50B9D5E7F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0" y="4379913"/>
              <a:ext cx="115888" cy="98425"/>
            </a:xfrm>
            <a:custGeom>
              <a:avLst/>
              <a:gdLst>
                <a:gd name="T0" fmla="*/ 4 w 73"/>
                <a:gd name="T1" fmla="*/ 0 h 62"/>
                <a:gd name="T2" fmla="*/ 73 w 73"/>
                <a:gd name="T3" fmla="*/ 55 h 62"/>
                <a:gd name="T4" fmla="*/ 73 w 73"/>
                <a:gd name="T5" fmla="*/ 59 h 62"/>
                <a:gd name="T6" fmla="*/ 70 w 73"/>
                <a:gd name="T7" fmla="*/ 62 h 62"/>
                <a:gd name="T8" fmla="*/ 70 w 73"/>
                <a:gd name="T9" fmla="*/ 62 h 62"/>
                <a:gd name="T10" fmla="*/ 0 w 73"/>
                <a:gd name="T11" fmla="*/ 7 h 62"/>
                <a:gd name="T12" fmla="*/ 4 w 73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62">
                  <a:moveTo>
                    <a:pt x="4" y="0"/>
                  </a:moveTo>
                  <a:lnTo>
                    <a:pt x="73" y="55"/>
                  </a:lnTo>
                  <a:lnTo>
                    <a:pt x="73" y="59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2" name="Freeform 630">
              <a:extLst>
                <a:ext uri="{FF2B5EF4-FFF2-40B4-BE49-F238E27FC236}">
                  <a16:creationId xmlns:a16="http://schemas.microsoft.com/office/drawing/2014/main" id="{EEC56FEB-11FF-F514-4433-5F7C6511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4576763"/>
              <a:ext cx="4763" cy="6350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0 w 3"/>
                <a:gd name="T5" fmla="*/ 4 h 4"/>
                <a:gd name="T6" fmla="*/ 0 w 3"/>
                <a:gd name="T7" fmla="*/ 4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3" name="Freeform 631">
              <a:extLst>
                <a:ext uri="{FF2B5EF4-FFF2-40B4-BE49-F238E27FC236}">
                  <a16:creationId xmlns:a16="http://schemas.microsoft.com/office/drawing/2014/main" id="{7F8BCE0B-116B-926A-2D1A-CCCD34B35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4473575"/>
              <a:ext cx="103188" cy="109538"/>
            </a:xfrm>
            <a:custGeom>
              <a:avLst/>
              <a:gdLst>
                <a:gd name="T0" fmla="*/ 3 w 65"/>
                <a:gd name="T1" fmla="*/ 0 h 69"/>
                <a:gd name="T2" fmla="*/ 0 w 65"/>
                <a:gd name="T3" fmla="*/ 3 h 69"/>
                <a:gd name="T4" fmla="*/ 62 w 65"/>
                <a:gd name="T5" fmla="*/ 69 h 69"/>
                <a:gd name="T6" fmla="*/ 65 w 65"/>
                <a:gd name="T7" fmla="*/ 65 h 69"/>
                <a:gd name="T8" fmla="*/ 3 w 6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9">
                  <a:moveTo>
                    <a:pt x="3" y="0"/>
                  </a:moveTo>
                  <a:lnTo>
                    <a:pt x="0" y="3"/>
                  </a:lnTo>
                  <a:lnTo>
                    <a:pt x="62" y="69"/>
                  </a:lnTo>
                  <a:lnTo>
                    <a:pt x="65" y="65"/>
                  </a:lnTo>
                  <a:lnTo>
                    <a:pt x="3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4" name="Rectangle 632">
              <a:extLst>
                <a:ext uri="{FF2B5EF4-FFF2-40B4-BE49-F238E27FC236}">
                  <a16:creationId xmlns:a16="http://schemas.microsoft.com/office/drawing/2014/main" id="{583C647B-F35D-CDED-80E2-77EB839D3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3140075"/>
              <a:ext cx="6350" cy="1111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5" name="Freeform 633">
              <a:extLst>
                <a:ext uri="{FF2B5EF4-FFF2-40B4-BE49-F238E27FC236}">
                  <a16:creationId xmlns:a16="http://schemas.microsoft.com/office/drawing/2014/main" id="{C6A3281B-CDCE-79D7-C912-D40A660D9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63" y="3095625"/>
              <a:ext cx="893762" cy="219075"/>
            </a:xfrm>
            <a:custGeom>
              <a:avLst/>
              <a:gdLst>
                <a:gd name="T0" fmla="*/ 563 w 563"/>
                <a:gd name="T1" fmla="*/ 35 h 138"/>
                <a:gd name="T2" fmla="*/ 456 w 563"/>
                <a:gd name="T3" fmla="*/ 14 h 138"/>
                <a:gd name="T4" fmla="*/ 456 w 563"/>
                <a:gd name="T5" fmla="*/ 14 h 138"/>
                <a:gd name="T6" fmla="*/ 456 w 563"/>
                <a:gd name="T7" fmla="*/ 14 h 138"/>
                <a:gd name="T8" fmla="*/ 356 w 563"/>
                <a:gd name="T9" fmla="*/ 7 h 138"/>
                <a:gd name="T10" fmla="*/ 356 w 563"/>
                <a:gd name="T11" fmla="*/ 7 h 138"/>
                <a:gd name="T12" fmla="*/ 356 w 563"/>
                <a:gd name="T13" fmla="*/ 7 h 138"/>
                <a:gd name="T14" fmla="*/ 259 w 563"/>
                <a:gd name="T15" fmla="*/ 17 h 138"/>
                <a:gd name="T16" fmla="*/ 259 w 563"/>
                <a:gd name="T17" fmla="*/ 17 h 138"/>
                <a:gd name="T18" fmla="*/ 259 w 563"/>
                <a:gd name="T19" fmla="*/ 17 h 138"/>
                <a:gd name="T20" fmla="*/ 170 w 563"/>
                <a:gd name="T21" fmla="*/ 38 h 138"/>
                <a:gd name="T22" fmla="*/ 173 w 563"/>
                <a:gd name="T23" fmla="*/ 38 h 138"/>
                <a:gd name="T24" fmla="*/ 173 w 563"/>
                <a:gd name="T25" fmla="*/ 38 h 138"/>
                <a:gd name="T26" fmla="*/ 87 w 563"/>
                <a:gd name="T27" fmla="*/ 80 h 138"/>
                <a:gd name="T28" fmla="*/ 87 w 563"/>
                <a:gd name="T29" fmla="*/ 80 h 138"/>
                <a:gd name="T30" fmla="*/ 87 w 563"/>
                <a:gd name="T31" fmla="*/ 80 h 138"/>
                <a:gd name="T32" fmla="*/ 4 w 563"/>
                <a:gd name="T33" fmla="*/ 138 h 138"/>
                <a:gd name="T34" fmla="*/ 4 w 563"/>
                <a:gd name="T35" fmla="*/ 138 h 138"/>
                <a:gd name="T36" fmla="*/ 0 w 563"/>
                <a:gd name="T37" fmla="*/ 135 h 138"/>
                <a:gd name="T38" fmla="*/ 0 w 563"/>
                <a:gd name="T39" fmla="*/ 131 h 138"/>
                <a:gd name="T40" fmla="*/ 83 w 563"/>
                <a:gd name="T41" fmla="*/ 73 h 138"/>
                <a:gd name="T42" fmla="*/ 83 w 563"/>
                <a:gd name="T43" fmla="*/ 73 h 138"/>
                <a:gd name="T44" fmla="*/ 83 w 563"/>
                <a:gd name="T45" fmla="*/ 73 h 138"/>
                <a:gd name="T46" fmla="*/ 170 w 563"/>
                <a:gd name="T47" fmla="*/ 31 h 138"/>
                <a:gd name="T48" fmla="*/ 170 w 563"/>
                <a:gd name="T49" fmla="*/ 31 h 138"/>
                <a:gd name="T50" fmla="*/ 170 w 563"/>
                <a:gd name="T51" fmla="*/ 31 h 138"/>
                <a:gd name="T52" fmla="*/ 259 w 563"/>
                <a:gd name="T53" fmla="*/ 10 h 138"/>
                <a:gd name="T54" fmla="*/ 259 w 563"/>
                <a:gd name="T55" fmla="*/ 10 h 138"/>
                <a:gd name="T56" fmla="*/ 259 w 563"/>
                <a:gd name="T57" fmla="*/ 10 h 138"/>
                <a:gd name="T58" fmla="*/ 356 w 563"/>
                <a:gd name="T59" fmla="*/ 0 h 138"/>
                <a:gd name="T60" fmla="*/ 356 w 563"/>
                <a:gd name="T61" fmla="*/ 0 h 138"/>
                <a:gd name="T62" fmla="*/ 356 w 563"/>
                <a:gd name="T63" fmla="*/ 0 h 138"/>
                <a:gd name="T64" fmla="*/ 456 w 563"/>
                <a:gd name="T65" fmla="*/ 7 h 138"/>
                <a:gd name="T66" fmla="*/ 456 w 563"/>
                <a:gd name="T67" fmla="*/ 7 h 138"/>
                <a:gd name="T68" fmla="*/ 456 w 563"/>
                <a:gd name="T69" fmla="*/ 7 h 138"/>
                <a:gd name="T70" fmla="*/ 563 w 563"/>
                <a:gd name="T71" fmla="*/ 28 h 138"/>
                <a:gd name="T72" fmla="*/ 563 w 563"/>
                <a:gd name="T73" fmla="*/ 3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3" h="138">
                  <a:moveTo>
                    <a:pt x="563" y="35"/>
                  </a:moveTo>
                  <a:lnTo>
                    <a:pt x="456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356" y="7"/>
                  </a:lnTo>
                  <a:lnTo>
                    <a:pt x="356" y="7"/>
                  </a:lnTo>
                  <a:lnTo>
                    <a:pt x="356" y="7"/>
                  </a:lnTo>
                  <a:lnTo>
                    <a:pt x="259" y="17"/>
                  </a:lnTo>
                  <a:lnTo>
                    <a:pt x="259" y="17"/>
                  </a:lnTo>
                  <a:lnTo>
                    <a:pt x="259" y="17"/>
                  </a:lnTo>
                  <a:lnTo>
                    <a:pt x="170" y="38"/>
                  </a:lnTo>
                  <a:lnTo>
                    <a:pt x="173" y="38"/>
                  </a:lnTo>
                  <a:lnTo>
                    <a:pt x="173" y="38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83" y="73"/>
                  </a:lnTo>
                  <a:lnTo>
                    <a:pt x="83" y="73"/>
                  </a:lnTo>
                  <a:lnTo>
                    <a:pt x="83" y="73"/>
                  </a:lnTo>
                  <a:lnTo>
                    <a:pt x="170" y="31"/>
                  </a:lnTo>
                  <a:lnTo>
                    <a:pt x="170" y="31"/>
                  </a:lnTo>
                  <a:lnTo>
                    <a:pt x="170" y="31"/>
                  </a:lnTo>
                  <a:lnTo>
                    <a:pt x="259" y="10"/>
                  </a:lnTo>
                  <a:lnTo>
                    <a:pt x="259" y="10"/>
                  </a:lnTo>
                  <a:lnTo>
                    <a:pt x="259" y="1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456" y="7"/>
                  </a:lnTo>
                  <a:lnTo>
                    <a:pt x="456" y="7"/>
                  </a:lnTo>
                  <a:lnTo>
                    <a:pt x="456" y="7"/>
                  </a:lnTo>
                  <a:lnTo>
                    <a:pt x="563" y="28"/>
                  </a:lnTo>
                  <a:lnTo>
                    <a:pt x="563" y="3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" name="Freeform 634">
              <a:extLst>
                <a:ext uri="{FF2B5EF4-FFF2-40B4-BE49-F238E27FC236}">
                  <a16:creationId xmlns:a16="http://schemas.microsoft.com/office/drawing/2014/main" id="{3A25DD4E-8D43-EFF2-EECF-40C522E14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3309938"/>
              <a:ext cx="131763" cy="120650"/>
            </a:xfrm>
            <a:custGeom>
              <a:avLst/>
              <a:gdLst>
                <a:gd name="T0" fmla="*/ 83 w 83"/>
                <a:gd name="T1" fmla="*/ 3 h 76"/>
                <a:gd name="T2" fmla="*/ 7 w 83"/>
                <a:gd name="T3" fmla="*/ 76 h 76"/>
                <a:gd name="T4" fmla="*/ 7 w 83"/>
                <a:gd name="T5" fmla="*/ 76 h 76"/>
                <a:gd name="T6" fmla="*/ 0 w 83"/>
                <a:gd name="T7" fmla="*/ 72 h 76"/>
                <a:gd name="T8" fmla="*/ 3 w 83"/>
                <a:gd name="T9" fmla="*/ 72 h 76"/>
                <a:gd name="T10" fmla="*/ 79 w 83"/>
                <a:gd name="T11" fmla="*/ 0 h 76"/>
                <a:gd name="T12" fmla="*/ 83 w 83"/>
                <a:gd name="T13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6">
                  <a:moveTo>
                    <a:pt x="83" y="3"/>
                  </a:moveTo>
                  <a:lnTo>
                    <a:pt x="7" y="76"/>
                  </a:lnTo>
                  <a:lnTo>
                    <a:pt x="7" y="76"/>
                  </a:lnTo>
                  <a:lnTo>
                    <a:pt x="0" y="72"/>
                  </a:lnTo>
                  <a:lnTo>
                    <a:pt x="3" y="72"/>
                  </a:lnTo>
                  <a:lnTo>
                    <a:pt x="79" y="0"/>
                  </a:lnTo>
                  <a:lnTo>
                    <a:pt x="83" y="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7" name="Freeform 635">
              <a:extLst>
                <a:ext uri="{FF2B5EF4-FFF2-40B4-BE49-F238E27FC236}">
                  <a16:creationId xmlns:a16="http://schemas.microsoft.com/office/drawing/2014/main" id="{80D7539A-80C0-E2A6-C3DB-C2FBD8F64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6813" y="3567113"/>
              <a:ext cx="11112" cy="11112"/>
            </a:xfrm>
            <a:custGeom>
              <a:avLst/>
              <a:gdLst>
                <a:gd name="T0" fmla="*/ 7 w 7"/>
                <a:gd name="T1" fmla="*/ 4 h 7"/>
                <a:gd name="T2" fmla="*/ 7 w 7"/>
                <a:gd name="T3" fmla="*/ 7 h 7"/>
                <a:gd name="T4" fmla="*/ 0 w 7"/>
                <a:gd name="T5" fmla="*/ 4 h 7"/>
                <a:gd name="T6" fmla="*/ 0 w 7"/>
                <a:gd name="T7" fmla="*/ 0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lnTo>
                    <a:pt x="7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8" name="Freeform 636">
              <a:extLst>
                <a:ext uri="{FF2B5EF4-FFF2-40B4-BE49-F238E27FC236}">
                  <a16:creationId xmlns:a16="http://schemas.microsoft.com/office/drawing/2014/main" id="{5DDBE309-DDD8-15E7-838F-6016F5DCB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6813" y="3424238"/>
              <a:ext cx="120650" cy="149225"/>
            </a:xfrm>
            <a:custGeom>
              <a:avLst/>
              <a:gdLst>
                <a:gd name="T0" fmla="*/ 76 w 76"/>
                <a:gd name="T1" fmla="*/ 4 h 94"/>
                <a:gd name="T2" fmla="*/ 69 w 76"/>
                <a:gd name="T3" fmla="*/ 0 h 94"/>
                <a:gd name="T4" fmla="*/ 0 w 76"/>
                <a:gd name="T5" fmla="*/ 90 h 94"/>
                <a:gd name="T6" fmla="*/ 7 w 76"/>
                <a:gd name="T7" fmla="*/ 94 h 94"/>
                <a:gd name="T8" fmla="*/ 76 w 76"/>
                <a:gd name="T9" fmla="*/ 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94">
                  <a:moveTo>
                    <a:pt x="76" y="4"/>
                  </a:moveTo>
                  <a:lnTo>
                    <a:pt x="69" y="0"/>
                  </a:lnTo>
                  <a:lnTo>
                    <a:pt x="0" y="90"/>
                  </a:lnTo>
                  <a:lnTo>
                    <a:pt x="7" y="94"/>
                  </a:lnTo>
                  <a:lnTo>
                    <a:pt x="76" y="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9" name="Freeform 637">
              <a:extLst>
                <a:ext uri="{FF2B5EF4-FFF2-40B4-BE49-F238E27FC236}">
                  <a16:creationId xmlns:a16="http://schemas.microsoft.com/office/drawing/2014/main" id="{D5CCCF25-2C23-6D9A-CE1D-3C25A9A01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463" y="5000625"/>
              <a:ext cx="11112" cy="11113"/>
            </a:xfrm>
            <a:custGeom>
              <a:avLst/>
              <a:gdLst>
                <a:gd name="T0" fmla="*/ 4 w 7"/>
                <a:gd name="T1" fmla="*/ 7 h 7"/>
                <a:gd name="T2" fmla="*/ 7 w 7"/>
                <a:gd name="T3" fmla="*/ 7 h 7"/>
                <a:gd name="T4" fmla="*/ 4 w 7"/>
                <a:gd name="T5" fmla="*/ 0 h 7"/>
                <a:gd name="T6" fmla="*/ 0 w 7"/>
                <a:gd name="T7" fmla="*/ 0 h 7"/>
                <a:gd name="T8" fmla="*/ 4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7" y="7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0" name="Freeform 638">
              <a:extLst>
                <a:ext uri="{FF2B5EF4-FFF2-40B4-BE49-F238E27FC236}">
                  <a16:creationId xmlns:a16="http://schemas.microsoft.com/office/drawing/2014/main" id="{76630186-005E-91F8-F184-F7D009F25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75" y="4879975"/>
              <a:ext cx="1912938" cy="393700"/>
            </a:xfrm>
            <a:custGeom>
              <a:avLst/>
              <a:gdLst>
                <a:gd name="T0" fmla="*/ 1112 w 1205"/>
                <a:gd name="T1" fmla="*/ 134 h 248"/>
                <a:gd name="T2" fmla="*/ 1112 w 1205"/>
                <a:gd name="T3" fmla="*/ 134 h 248"/>
                <a:gd name="T4" fmla="*/ 1015 w 1205"/>
                <a:gd name="T5" fmla="*/ 176 h 248"/>
                <a:gd name="T6" fmla="*/ 922 w 1205"/>
                <a:gd name="T7" fmla="*/ 207 h 248"/>
                <a:gd name="T8" fmla="*/ 918 w 1205"/>
                <a:gd name="T9" fmla="*/ 207 h 248"/>
                <a:gd name="T10" fmla="*/ 825 w 1205"/>
                <a:gd name="T11" fmla="*/ 228 h 248"/>
                <a:gd name="T12" fmla="*/ 732 w 1205"/>
                <a:gd name="T13" fmla="*/ 242 h 248"/>
                <a:gd name="T14" fmla="*/ 732 w 1205"/>
                <a:gd name="T15" fmla="*/ 242 h 248"/>
                <a:gd name="T16" fmla="*/ 642 w 1205"/>
                <a:gd name="T17" fmla="*/ 248 h 248"/>
                <a:gd name="T18" fmla="*/ 552 w 1205"/>
                <a:gd name="T19" fmla="*/ 245 h 248"/>
                <a:gd name="T20" fmla="*/ 552 w 1205"/>
                <a:gd name="T21" fmla="*/ 245 h 248"/>
                <a:gd name="T22" fmla="*/ 463 w 1205"/>
                <a:gd name="T23" fmla="*/ 231 h 248"/>
                <a:gd name="T24" fmla="*/ 376 w 1205"/>
                <a:gd name="T25" fmla="*/ 214 h 248"/>
                <a:gd name="T26" fmla="*/ 376 w 1205"/>
                <a:gd name="T27" fmla="*/ 214 h 248"/>
                <a:gd name="T28" fmla="*/ 293 w 1205"/>
                <a:gd name="T29" fmla="*/ 186 h 248"/>
                <a:gd name="T30" fmla="*/ 214 w 1205"/>
                <a:gd name="T31" fmla="*/ 152 h 248"/>
                <a:gd name="T32" fmla="*/ 214 w 1205"/>
                <a:gd name="T33" fmla="*/ 152 h 248"/>
                <a:gd name="T34" fmla="*/ 138 w 1205"/>
                <a:gd name="T35" fmla="*/ 110 h 248"/>
                <a:gd name="T36" fmla="*/ 69 w 1205"/>
                <a:gd name="T37" fmla="*/ 62 h 248"/>
                <a:gd name="T38" fmla="*/ 69 w 1205"/>
                <a:gd name="T39" fmla="*/ 62 h 248"/>
                <a:gd name="T40" fmla="*/ 0 w 1205"/>
                <a:gd name="T41" fmla="*/ 6 h 248"/>
                <a:gd name="T42" fmla="*/ 3 w 1205"/>
                <a:gd name="T43" fmla="*/ 0 h 248"/>
                <a:gd name="T44" fmla="*/ 73 w 1205"/>
                <a:gd name="T45" fmla="*/ 55 h 248"/>
                <a:gd name="T46" fmla="*/ 142 w 1205"/>
                <a:gd name="T47" fmla="*/ 103 h 248"/>
                <a:gd name="T48" fmla="*/ 142 w 1205"/>
                <a:gd name="T49" fmla="*/ 103 h 248"/>
                <a:gd name="T50" fmla="*/ 217 w 1205"/>
                <a:gd name="T51" fmla="*/ 145 h 248"/>
                <a:gd name="T52" fmla="*/ 297 w 1205"/>
                <a:gd name="T53" fmla="*/ 179 h 248"/>
                <a:gd name="T54" fmla="*/ 297 w 1205"/>
                <a:gd name="T55" fmla="*/ 179 h 248"/>
                <a:gd name="T56" fmla="*/ 380 w 1205"/>
                <a:gd name="T57" fmla="*/ 207 h 248"/>
                <a:gd name="T58" fmla="*/ 463 w 1205"/>
                <a:gd name="T59" fmla="*/ 224 h 248"/>
                <a:gd name="T60" fmla="*/ 463 w 1205"/>
                <a:gd name="T61" fmla="*/ 224 h 248"/>
                <a:gd name="T62" fmla="*/ 552 w 1205"/>
                <a:gd name="T63" fmla="*/ 238 h 248"/>
                <a:gd name="T64" fmla="*/ 642 w 1205"/>
                <a:gd name="T65" fmla="*/ 242 h 248"/>
                <a:gd name="T66" fmla="*/ 642 w 1205"/>
                <a:gd name="T67" fmla="*/ 242 h 248"/>
                <a:gd name="T68" fmla="*/ 732 w 1205"/>
                <a:gd name="T69" fmla="*/ 235 h 248"/>
                <a:gd name="T70" fmla="*/ 825 w 1205"/>
                <a:gd name="T71" fmla="*/ 221 h 248"/>
                <a:gd name="T72" fmla="*/ 825 w 1205"/>
                <a:gd name="T73" fmla="*/ 221 h 248"/>
                <a:gd name="T74" fmla="*/ 918 w 1205"/>
                <a:gd name="T75" fmla="*/ 200 h 248"/>
                <a:gd name="T76" fmla="*/ 1012 w 1205"/>
                <a:gd name="T77" fmla="*/ 169 h 248"/>
                <a:gd name="T78" fmla="*/ 1012 w 1205"/>
                <a:gd name="T79" fmla="*/ 169 h 248"/>
                <a:gd name="T80" fmla="*/ 1108 w 1205"/>
                <a:gd name="T81" fmla="*/ 127 h 248"/>
                <a:gd name="T82" fmla="*/ 1201 w 1205"/>
                <a:gd name="T83" fmla="*/ 7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5" h="248">
                  <a:moveTo>
                    <a:pt x="1205" y="83"/>
                  </a:moveTo>
                  <a:lnTo>
                    <a:pt x="1112" y="134"/>
                  </a:lnTo>
                  <a:lnTo>
                    <a:pt x="1112" y="134"/>
                  </a:lnTo>
                  <a:lnTo>
                    <a:pt x="1112" y="134"/>
                  </a:lnTo>
                  <a:lnTo>
                    <a:pt x="1015" y="176"/>
                  </a:lnTo>
                  <a:lnTo>
                    <a:pt x="1015" y="176"/>
                  </a:lnTo>
                  <a:lnTo>
                    <a:pt x="1015" y="176"/>
                  </a:lnTo>
                  <a:lnTo>
                    <a:pt x="922" y="207"/>
                  </a:lnTo>
                  <a:lnTo>
                    <a:pt x="918" y="207"/>
                  </a:lnTo>
                  <a:lnTo>
                    <a:pt x="918" y="207"/>
                  </a:lnTo>
                  <a:lnTo>
                    <a:pt x="825" y="228"/>
                  </a:lnTo>
                  <a:lnTo>
                    <a:pt x="825" y="228"/>
                  </a:lnTo>
                  <a:lnTo>
                    <a:pt x="825" y="228"/>
                  </a:lnTo>
                  <a:lnTo>
                    <a:pt x="732" y="242"/>
                  </a:lnTo>
                  <a:lnTo>
                    <a:pt x="732" y="242"/>
                  </a:lnTo>
                  <a:lnTo>
                    <a:pt x="732" y="242"/>
                  </a:lnTo>
                  <a:lnTo>
                    <a:pt x="642" y="248"/>
                  </a:lnTo>
                  <a:lnTo>
                    <a:pt x="642" y="248"/>
                  </a:lnTo>
                  <a:lnTo>
                    <a:pt x="642" y="248"/>
                  </a:lnTo>
                  <a:lnTo>
                    <a:pt x="552" y="245"/>
                  </a:lnTo>
                  <a:lnTo>
                    <a:pt x="552" y="245"/>
                  </a:lnTo>
                  <a:lnTo>
                    <a:pt x="552" y="245"/>
                  </a:lnTo>
                  <a:lnTo>
                    <a:pt x="463" y="231"/>
                  </a:lnTo>
                  <a:lnTo>
                    <a:pt x="463" y="231"/>
                  </a:lnTo>
                  <a:lnTo>
                    <a:pt x="463" y="231"/>
                  </a:lnTo>
                  <a:lnTo>
                    <a:pt x="376" y="214"/>
                  </a:lnTo>
                  <a:lnTo>
                    <a:pt x="376" y="214"/>
                  </a:lnTo>
                  <a:lnTo>
                    <a:pt x="376" y="214"/>
                  </a:lnTo>
                  <a:lnTo>
                    <a:pt x="293" y="186"/>
                  </a:lnTo>
                  <a:lnTo>
                    <a:pt x="293" y="186"/>
                  </a:lnTo>
                  <a:lnTo>
                    <a:pt x="293" y="186"/>
                  </a:lnTo>
                  <a:lnTo>
                    <a:pt x="214" y="152"/>
                  </a:lnTo>
                  <a:lnTo>
                    <a:pt x="214" y="152"/>
                  </a:lnTo>
                  <a:lnTo>
                    <a:pt x="214" y="152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69" y="62"/>
                  </a:lnTo>
                  <a:lnTo>
                    <a:pt x="69" y="62"/>
                  </a:lnTo>
                  <a:lnTo>
                    <a:pt x="69" y="62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142" y="103"/>
                  </a:lnTo>
                  <a:lnTo>
                    <a:pt x="142" y="103"/>
                  </a:lnTo>
                  <a:lnTo>
                    <a:pt x="142" y="103"/>
                  </a:lnTo>
                  <a:lnTo>
                    <a:pt x="217" y="145"/>
                  </a:lnTo>
                  <a:lnTo>
                    <a:pt x="217" y="145"/>
                  </a:lnTo>
                  <a:lnTo>
                    <a:pt x="217" y="145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380" y="207"/>
                  </a:lnTo>
                  <a:lnTo>
                    <a:pt x="380" y="207"/>
                  </a:lnTo>
                  <a:lnTo>
                    <a:pt x="376" y="207"/>
                  </a:lnTo>
                  <a:lnTo>
                    <a:pt x="463" y="224"/>
                  </a:lnTo>
                  <a:lnTo>
                    <a:pt x="463" y="224"/>
                  </a:lnTo>
                  <a:lnTo>
                    <a:pt x="463" y="224"/>
                  </a:lnTo>
                  <a:lnTo>
                    <a:pt x="552" y="238"/>
                  </a:lnTo>
                  <a:lnTo>
                    <a:pt x="552" y="238"/>
                  </a:lnTo>
                  <a:lnTo>
                    <a:pt x="552" y="238"/>
                  </a:lnTo>
                  <a:lnTo>
                    <a:pt x="642" y="242"/>
                  </a:lnTo>
                  <a:lnTo>
                    <a:pt x="642" y="242"/>
                  </a:lnTo>
                  <a:lnTo>
                    <a:pt x="642" y="242"/>
                  </a:lnTo>
                  <a:lnTo>
                    <a:pt x="732" y="235"/>
                  </a:lnTo>
                  <a:lnTo>
                    <a:pt x="732" y="235"/>
                  </a:lnTo>
                  <a:lnTo>
                    <a:pt x="732" y="235"/>
                  </a:lnTo>
                  <a:lnTo>
                    <a:pt x="825" y="221"/>
                  </a:lnTo>
                  <a:lnTo>
                    <a:pt x="825" y="221"/>
                  </a:lnTo>
                  <a:lnTo>
                    <a:pt x="825" y="221"/>
                  </a:lnTo>
                  <a:lnTo>
                    <a:pt x="918" y="200"/>
                  </a:lnTo>
                  <a:lnTo>
                    <a:pt x="918" y="200"/>
                  </a:lnTo>
                  <a:lnTo>
                    <a:pt x="918" y="200"/>
                  </a:lnTo>
                  <a:lnTo>
                    <a:pt x="1012" y="169"/>
                  </a:lnTo>
                  <a:lnTo>
                    <a:pt x="1012" y="169"/>
                  </a:lnTo>
                  <a:lnTo>
                    <a:pt x="1012" y="169"/>
                  </a:lnTo>
                  <a:lnTo>
                    <a:pt x="1108" y="127"/>
                  </a:lnTo>
                  <a:lnTo>
                    <a:pt x="1108" y="127"/>
                  </a:lnTo>
                  <a:lnTo>
                    <a:pt x="1108" y="127"/>
                  </a:lnTo>
                  <a:lnTo>
                    <a:pt x="1201" y="76"/>
                  </a:lnTo>
                  <a:lnTo>
                    <a:pt x="1205" y="8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" name="Freeform 639">
              <a:extLst>
                <a:ext uri="{FF2B5EF4-FFF2-40B4-BE49-F238E27FC236}">
                  <a16:creationId xmlns:a16="http://schemas.microsoft.com/office/drawing/2014/main" id="{9296452F-9A91-0600-C428-B473B76D6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100" y="4791075"/>
              <a:ext cx="109538" cy="98425"/>
            </a:xfrm>
            <a:custGeom>
              <a:avLst/>
              <a:gdLst>
                <a:gd name="T0" fmla="*/ 66 w 69"/>
                <a:gd name="T1" fmla="*/ 62 h 62"/>
                <a:gd name="T2" fmla="*/ 4 w 69"/>
                <a:gd name="T3" fmla="*/ 4 h 62"/>
                <a:gd name="T4" fmla="*/ 0 w 69"/>
                <a:gd name="T5" fmla="*/ 4 h 62"/>
                <a:gd name="T6" fmla="*/ 7 w 69"/>
                <a:gd name="T7" fmla="*/ 0 h 62"/>
                <a:gd name="T8" fmla="*/ 7 w 69"/>
                <a:gd name="T9" fmla="*/ 0 h 62"/>
                <a:gd name="T10" fmla="*/ 69 w 69"/>
                <a:gd name="T11" fmla="*/ 59 h 62"/>
                <a:gd name="T12" fmla="*/ 66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66" y="62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69" y="59"/>
                  </a:lnTo>
                  <a:lnTo>
                    <a:pt x="66" y="6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2" name="Freeform 640">
              <a:extLst>
                <a:ext uri="{FF2B5EF4-FFF2-40B4-BE49-F238E27FC236}">
                  <a16:creationId xmlns:a16="http://schemas.microsoft.com/office/drawing/2014/main" id="{2A43E2F0-691E-5F9A-AE7F-3EEEAFA16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788" y="4676775"/>
              <a:ext cx="11112" cy="11113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3 h 7"/>
                <a:gd name="T4" fmla="*/ 7 w 7"/>
                <a:gd name="T5" fmla="*/ 0 h 7"/>
                <a:gd name="T6" fmla="*/ 7 w 7"/>
                <a:gd name="T7" fmla="*/ 3 h 7"/>
                <a:gd name="T8" fmla="*/ 0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0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3" name="Freeform 641">
              <a:extLst>
                <a:ext uri="{FF2B5EF4-FFF2-40B4-BE49-F238E27FC236}">
                  <a16:creationId xmlns:a16="http://schemas.microsoft.com/office/drawing/2014/main" id="{2981D4C8-092D-3B98-770D-9AD1A7FB3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788" y="4681538"/>
              <a:ext cx="98425" cy="115887"/>
            </a:xfrm>
            <a:custGeom>
              <a:avLst/>
              <a:gdLst>
                <a:gd name="T0" fmla="*/ 55 w 62"/>
                <a:gd name="T1" fmla="*/ 73 h 73"/>
                <a:gd name="T2" fmla="*/ 62 w 62"/>
                <a:gd name="T3" fmla="*/ 69 h 73"/>
                <a:gd name="T4" fmla="*/ 7 w 62"/>
                <a:gd name="T5" fmla="*/ 0 h 73"/>
                <a:gd name="T6" fmla="*/ 0 w 62"/>
                <a:gd name="T7" fmla="*/ 4 h 73"/>
                <a:gd name="T8" fmla="*/ 55 w 62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3">
                  <a:moveTo>
                    <a:pt x="55" y="73"/>
                  </a:moveTo>
                  <a:lnTo>
                    <a:pt x="62" y="69"/>
                  </a:lnTo>
                  <a:lnTo>
                    <a:pt x="7" y="0"/>
                  </a:lnTo>
                  <a:lnTo>
                    <a:pt x="0" y="4"/>
                  </a:lnTo>
                  <a:lnTo>
                    <a:pt x="55" y="7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4" name="Freeform 642">
              <a:extLst>
                <a:ext uri="{FF2B5EF4-FFF2-40B4-BE49-F238E27FC236}">
                  <a16:creationId xmlns:a16="http://schemas.microsoft.com/office/drawing/2014/main" id="{DA9E973D-474A-7250-4FF0-99047420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575" y="4127500"/>
              <a:ext cx="11113" cy="1111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3 h 7"/>
                <a:gd name="T4" fmla="*/ 7 w 7"/>
                <a:gd name="T5" fmla="*/ 7 h 7"/>
                <a:gd name="T6" fmla="*/ 7 w 7"/>
                <a:gd name="T7" fmla="*/ 3 h 7"/>
                <a:gd name="T8" fmla="*/ 0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3"/>
                  </a:lnTo>
                  <a:lnTo>
                    <a:pt x="7" y="7"/>
                  </a:lnTo>
                  <a:lnTo>
                    <a:pt x="7" y="3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5" name="Freeform 643">
              <a:extLst>
                <a:ext uri="{FF2B5EF4-FFF2-40B4-BE49-F238E27FC236}">
                  <a16:creationId xmlns:a16="http://schemas.microsoft.com/office/drawing/2014/main" id="{D1D949E0-7F51-2F3F-418A-B6B0FA055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575" y="2887663"/>
              <a:ext cx="2257425" cy="1244600"/>
            </a:xfrm>
            <a:custGeom>
              <a:avLst/>
              <a:gdLst>
                <a:gd name="T0" fmla="*/ 52 w 1422"/>
                <a:gd name="T1" fmla="*/ 639 h 784"/>
                <a:gd name="T2" fmla="*/ 52 w 1422"/>
                <a:gd name="T3" fmla="*/ 639 h 784"/>
                <a:gd name="T4" fmla="*/ 121 w 1422"/>
                <a:gd name="T5" fmla="*/ 515 h 784"/>
                <a:gd name="T6" fmla="*/ 200 w 1422"/>
                <a:gd name="T7" fmla="*/ 404 h 784"/>
                <a:gd name="T8" fmla="*/ 204 w 1422"/>
                <a:gd name="T9" fmla="*/ 404 h 784"/>
                <a:gd name="T10" fmla="*/ 297 w 1422"/>
                <a:gd name="T11" fmla="*/ 300 h 784"/>
                <a:gd name="T12" fmla="*/ 401 w 1422"/>
                <a:gd name="T13" fmla="*/ 217 h 784"/>
                <a:gd name="T14" fmla="*/ 401 w 1422"/>
                <a:gd name="T15" fmla="*/ 217 h 784"/>
                <a:gd name="T16" fmla="*/ 508 w 1422"/>
                <a:gd name="T17" fmla="*/ 148 h 784"/>
                <a:gd name="T18" fmla="*/ 622 w 1422"/>
                <a:gd name="T19" fmla="*/ 93 h 784"/>
                <a:gd name="T20" fmla="*/ 622 w 1422"/>
                <a:gd name="T21" fmla="*/ 93 h 784"/>
                <a:gd name="T22" fmla="*/ 742 w 1422"/>
                <a:gd name="T23" fmla="*/ 52 h 784"/>
                <a:gd name="T24" fmla="*/ 860 w 1422"/>
                <a:gd name="T25" fmla="*/ 20 h 784"/>
                <a:gd name="T26" fmla="*/ 860 w 1422"/>
                <a:gd name="T27" fmla="*/ 20 h 784"/>
                <a:gd name="T28" fmla="*/ 981 w 1422"/>
                <a:gd name="T29" fmla="*/ 3 h 784"/>
                <a:gd name="T30" fmla="*/ 1098 w 1422"/>
                <a:gd name="T31" fmla="*/ 0 h 784"/>
                <a:gd name="T32" fmla="*/ 1098 w 1422"/>
                <a:gd name="T33" fmla="*/ 0 h 784"/>
                <a:gd name="T34" fmla="*/ 1212 w 1422"/>
                <a:gd name="T35" fmla="*/ 10 h 784"/>
                <a:gd name="T36" fmla="*/ 1319 w 1422"/>
                <a:gd name="T37" fmla="*/ 31 h 784"/>
                <a:gd name="T38" fmla="*/ 1322 w 1422"/>
                <a:gd name="T39" fmla="*/ 31 h 784"/>
                <a:gd name="T40" fmla="*/ 1422 w 1422"/>
                <a:gd name="T41" fmla="*/ 62 h 784"/>
                <a:gd name="T42" fmla="*/ 1419 w 1422"/>
                <a:gd name="T43" fmla="*/ 69 h 784"/>
                <a:gd name="T44" fmla="*/ 1319 w 1422"/>
                <a:gd name="T45" fmla="*/ 38 h 784"/>
                <a:gd name="T46" fmla="*/ 1212 w 1422"/>
                <a:gd name="T47" fmla="*/ 17 h 784"/>
                <a:gd name="T48" fmla="*/ 1212 w 1422"/>
                <a:gd name="T49" fmla="*/ 17 h 784"/>
                <a:gd name="T50" fmla="*/ 1098 w 1422"/>
                <a:gd name="T51" fmla="*/ 7 h 784"/>
                <a:gd name="T52" fmla="*/ 981 w 1422"/>
                <a:gd name="T53" fmla="*/ 10 h 784"/>
                <a:gd name="T54" fmla="*/ 981 w 1422"/>
                <a:gd name="T55" fmla="*/ 10 h 784"/>
                <a:gd name="T56" fmla="*/ 860 w 1422"/>
                <a:gd name="T57" fmla="*/ 27 h 784"/>
                <a:gd name="T58" fmla="*/ 746 w 1422"/>
                <a:gd name="T59" fmla="*/ 58 h 784"/>
                <a:gd name="T60" fmla="*/ 746 w 1422"/>
                <a:gd name="T61" fmla="*/ 58 h 784"/>
                <a:gd name="T62" fmla="*/ 625 w 1422"/>
                <a:gd name="T63" fmla="*/ 100 h 784"/>
                <a:gd name="T64" fmla="*/ 511 w 1422"/>
                <a:gd name="T65" fmla="*/ 155 h 784"/>
                <a:gd name="T66" fmla="*/ 511 w 1422"/>
                <a:gd name="T67" fmla="*/ 155 h 784"/>
                <a:gd name="T68" fmla="*/ 404 w 1422"/>
                <a:gd name="T69" fmla="*/ 224 h 784"/>
                <a:gd name="T70" fmla="*/ 300 w 1422"/>
                <a:gd name="T71" fmla="*/ 307 h 784"/>
                <a:gd name="T72" fmla="*/ 300 w 1422"/>
                <a:gd name="T73" fmla="*/ 307 h 784"/>
                <a:gd name="T74" fmla="*/ 207 w 1422"/>
                <a:gd name="T75" fmla="*/ 408 h 784"/>
                <a:gd name="T76" fmla="*/ 128 w 1422"/>
                <a:gd name="T77" fmla="*/ 518 h 784"/>
                <a:gd name="T78" fmla="*/ 128 w 1422"/>
                <a:gd name="T79" fmla="*/ 518 h 784"/>
                <a:gd name="T80" fmla="*/ 59 w 1422"/>
                <a:gd name="T81" fmla="*/ 643 h 784"/>
                <a:gd name="T82" fmla="*/ 7 w 1422"/>
                <a:gd name="T83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2" h="784">
                  <a:moveTo>
                    <a:pt x="0" y="781"/>
                  </a:moveTo>
                  <a:lnTo>
                    <a:pt x="52" y="639"/>
                  </a:lnTo>
                  <a:lnTo>
                    <a:pt x="52" y="639"/>
                  </a:lnTo>
                  <a:lnTo>
                    <a:pt x="52" y="639"/>
                  </a:lnTo>
                  <a:lnTo>
                    <a:pt x="121" y="515"/>
                  </a:lnTo>
                  <a:lnTo>
                    <a:pt x="121" y="515"/>
                  </a:lnTo>
                  <a:lnTo>
                    <a:pt x="121" y="515"/>
                  </a:lnTo>
                  <a:lnTo>
                    <a:pt x="200" y="404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297" y="304"/>
                  </a:lnTo>
                  <a:lnTo>
                    <a:pt x="297" y="300"/>
                  </a:lnTo>
                  <a:lnTo>
                    <a:pt x="297" y="300"/>
                  </a:lnTo>
                  <a:lnTo>
                    <a:pt x="401" y="217"/>
                  </a:lnTo>
                  <a:lnTo>
                    <a:pt x="401" y="217"/>
                  </a:lnTo>
                  <a:lnTo>
                    <a:pt x="401" y="217"/>
                  </a:lnTo>
                  <a:lnTo>
                    <a:pt x="508" y="148"/>
                  </a:lnTo>
                  <a:lnTo>
                    <a:pt x="508" y="148"/>
                  </a:lnTo>
                  <a:lnTo>
                    <a:pt x="508" y="148"/>
                  </a:lnTo>
                  <a:lnTo>
                    <a:pt x="622" y="93"/>
                  </a:lnTo>
                  <a:lnTo>
                    <a:pt x="622" y="93"/>
                  </a:lnTo>
                  <a:lnTo>
                    <a:pt x="622" y="93"/>
                  </a:lnTo>
                  <a:lnTo>
                    <a:pt x="742" y="52"/>
                  </a:lnTo>
                  <a:lnTo>
                    <a:pt x="742" y="52"/>
                  </a:lnTo>
                  <a:lnTo>
                    <a:pt x="742" y="52"/>
                  </a:lnTo>
                  <a:lnTo>
                    <a:pt x="860" y="20"/>
                  </a:lnTo>
                  <a:lnTo>
                    <a:pt x="860" y="20"/>
                  </a:lnTo>
                  <a:lnTo>
                    <a:pt x="860" y="20"/>
                  </a:lnTo>
                  <a:lnTo>
                    <a:pt x="981" y="3"/>
                  </a:lnTo>
                  <a:lnTo>
                    <a:pt x="981" y="3"/>
                  </a:lnTo>
                  <a:lnTo>
                    <a:pt x="981" y="3"/>
                  </a:lnTo>
                  <a:lnTo>
                    <a:pt x="1098" y="0"/>
                  </a:lnTo>
                  <a:lnTo>
                    <a:pt x="1098" y="0"/>
                  </a:lnTo>
                  <a:lnTo>
                    <a:pt x="1098" y="0"/>
                  </a:lnTo>
                  <a:lnTo>
                    <a:pt x="1212" y="10"/>
                  </a:lnTo>
                  <a:lnTo>
                    <a:pt x="1212" y="10"/>
                  </a:lnTo>
                  <a:lnTo>
                    <a:pt x="1212" y="10"/>
                  </a:lnTo>
                  <a:lnTo>
                    <a:pt x="1319" y="31"/>
                  </a:lnTo>
                  <a:lnTo>
                    <a:pt x="1322" y="31"/>
                  </a:lnTo>
                  <a:lnTo>
                    <a:pt x="1322" y="31"/>
                  </a:lnTo>
                  <a:lnTo>
                    <a:pt x="1422" y="62"/>
                  </a:lnTo>
                  <a:lnTo>
                    <a:pt x="1422" y="62"/>
                  </a:lnTo>
                  <a:lnTo>
                    <a:pt x="1419" y="69"/>
                  </a:lnTo>
                  <a:lnTo>
                    <a:pt x="1419" y="69"/>
                  </a:lnTo>
                  <a:lnTo>
                    <a:pt x="1319" y="38"/>
                  </a:lnTo>
                  <a:lnTo>
                    <a:pt x="1319" y="38"/>
                  </a:lnTo>
                  <a:lnTo>
                    <a:pt x="1319" y="38"/>
                  </a:lnTo>
                  <a:lnTo>
                    <a:pt x="1212" y="17"/>
                  </a:lnTo>
                  <a:lnTo>
                    <a:pt x="1212" y="17"/>
                  </a:lnTo>
                  <a:lnTo>
                    <a:pt x="1212" y="17"/>
                  </a:lnTo>
                  <a:lnTo>
                    <a:pt x="1098" y="7"/>
                  </a:lnTo>
                  <a:lnTo>
                    <a:pt x="1098" y="7"/>
                  </a:lnTo>
                  <a:lnTo>
                    <a:pt x="1098" y="7"/>
                  </a:lnTo>
                  <a:lnTo>
                    <a:pt x="981" y="10"/>
                  </a:lnTo>
                  <a:lnTo>
                    <a:pt x="981" y="10"/>
                  </a:lnTo>
                  <a:lnTo>
                    <a:pt x="981" y="10"/>
                  </a:lnTo>
                  <a:lnTo>
                    <a:pt x="860" y="27"/>
                  </a:lnTo>
                  <a:lnTo>
                    <a:pt x="860" y="27"/>
                  </a:lnTo>
                  <a:lnTo>
                    <a:pt x="863" y="27"/>
                  </a:lnTo>
                  <a:lnTo>
                    <a:pt x="746" y="58"/>
                  </a:lnTo>
                  <a:lnTo>
                    <a:pt x="746" y="58"/>
                  </a:lnTo>
                  <a:lnTo>
                    <a:pt x="746" y="58"/>
                  </a:lnTo>
                  <a:lnTo>
                    <a:pt x="625" y="100"/>
                  </a:lnTo>
                  <a:lnTo>
                    <a:pt x="625" y="100"/>
                  </a:lnTo>
                  <a:lnTo>
                    <a:pt x="625" y="100"/>
                  </a:lnTo>
                  <a:lnTo>
                    <a:pt x="511" y="155"/>
                  </a:lnTo>
                  <a:lnTo>
                    <a:pt x="511" y="155"/>
                  </a:lnTo>
                  <a:lnTo>
                    <a:pt x="511" y="155"/>
                  </a:lnTo>
                  <a:lnTo>
                    <a:pt x="404" y="224"/>
                  </a:lnTo>
                  <a:lnTo>
                    <a:pt x="404" y="224"/>
                  </a:lnTo>
                  <a:lnTo>
                    <a:pt x="404" y="224"/>
                  </a:lnTo>
                  <a:lnTo>
                    <a:pt x="300" y="307"/>
                  </a:lnTo>
                  <a:lnTo>
                    <a:pt x="300" y="307"/>
                  </a:lnTo>
                  <a:lnTo>
                    <a:pt x="300" y="307"/>
                  </a:lnTo>
                  <a:lnTo>
                    <a:pt x="207" y="408"/>
                  </a:lnTo>
                  <a:lnTo>
                    <a:pt x="207" y="408"/>
                  </a:lnTo>
                  <a:lnTo>
                    <a:pt x="207" y="408"/>
                  </a:lnTo>
                  <a:lnTo>
                    <a:pt x="128" y="518"/>
                  </a:lnTo>
                  <a:lnTo>
                    <a:pt x="128" y="518"/>
                  </a:lnTo>
                  <a:lnTo>
                    <a:pt x="128" y="518"/>
                  </a:lnTo>
                  <a:lnTo>
                    <a:pt x="59" y="643"/>
                  </a:lnTo>
                  <a:lnTo>
                    <a:pt x="59" y="643"/>
                  </a:lnTo>
                  <a:lnTo>
                    <a:pt x="59" y="643"/>
                  </a:lnTo>
                  <a:lnTo>
                    <a:pt x="7" y="784"/>
                  </a:lnTo>
                  <a:lnTo>
                    <a:pt x="0" y="781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6" name="Freeform 644">
              <a:extLst>
                <a:ext uri="{FF2B5EF4-FFF2-40B4-BE49-F238E27FC236}">
                  <a16:creationId xmlns:a16="http://schemas.microsoft.com/office/drawing/2014/main" id="{CBC694D2-8414-6BE3-3069-B5128466E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2986088"/>
              <a:ext cx="147637" cy="82550"/>
            </a:xfrm>
            <a:custGeom>
              <a:avLst/>
              <a:gdLst>
                <a:gd name="T0" fmla="*/ 3 w 93"/>
                <a:gd name="T1" fmla="*/ 0 h 52"/>
                <a:gd name="T2" fmla="*/ 93 w 93"/>
                <a:gd name="T3" fmla="*/ 45 h 52"/>
                <a:gd name="T4" fmla="*/ 93 w 93"/>
                <a:gd name="T5" fmla="*/ 45 h 52"/>
                <a:gd name="T6" fmla="*/ 90 w 93"/>
                <a:gd name="T7" fmla="*/ 52 h 52"/>
                <a:gd name="T8" fmla="*/ 90 w 93"/>
                <a:gd name="T9" fmla="*/ 52 h 52"/>
                <a:gd name="T10" fmla="*/ 0 w 93"/>
                <a:gd name="T11" fmla="*/ 7 h 52"/>
                <a:gd name="T12" fmla="*/ 3 w 93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52">
                  <a:moveTo>
                    <a:pt x="3" y="0"/>
                  </a:moveTo>
                  <a:lnTo>
                    <a:pt x="93" y="45"/>
                  </a:lnTo>
                  <a:lnTo>
                    <a:pt x="93" y="45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7" name="Freeform 645">
              <a:extLst>
                <a:ext uri="{FF2B5EF4-FFF2-40B4-BE49-F238E27FC236}">
                  <a16:creationId xmlns:a16="http://schemas.microsoft.com/office/drawing/2014/main" id="{144B729E-C9CA-8922-2374-DBB2D9383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525" y="3140075"/>
              <a:ext cx="11113" cy="11113"/>
            </a:xfrm>
            <a:custGeom>
              <a:avLst/>
              <a:gdLst>
                <a:gd name="T0" fmla="*/ 4 w 7"/>
                <a:gd name="T1" fmla="*/ 0 h 7"/>
                <a:gd name="T2" fmla="*/ 7 w 7"/>
                <a:gd name="T3" fmla="*/ 0 h 7"/>
                <a:gd name="T4" fmla="*/ 4 w 7"/>
                <a:gd name="T5" fmla="*/ 7 h 7"/>
                <a:gd name="T6" fmla="*/ 0 w 7"/>
                <a:gd name="T7" fmla="*/ 7 h 7"/>
                <a:gd name="T8" fmla="*/ 4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7" y="0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8" name="Freeform 646">
              <a:extLst>
                <a:ext uri="{FF2B5EF4-FFF2-40B4-BE49-F238E27FC236}">
                  <a16:creationId xmlns:a16="http://schemas.microsoft.com/office/drawing/2014/main" id="{A334220B-CE6E-4F31-C991-819F2A197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0113" y="3057525"/>
              <a:ext cx="131762" cy="93663"/>
            </a:xfrm>
            <a:custGeom>
              <a:avLst/>
              <a:gdLst>
                <a:gd name="T0" fmla="*/ 3 w 83"/>
                <a:gd name="T1" fmla="*/ 0 h 59"/>
                <a:gd name="T2" fmla="*/ 0 w 83"/>
                <a:gd name="T3" fmla="*/ 7 h 59"/>
                <a:gd name="T4" fmla="*/ 79 w 83"/>
                <a:gd name="T5" fmla="*/ 59 h 59"/>
                <a:gd name="T6" fmla="*/ 83 w 83"/>
                <a:gd name="T7" fmla="*/ 52 h 59"/>
                <a:gd name="T8" fmla="*/ 3 w 83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9">
                  <a:moveTo>
                    <a:pt x="3" y="0"/>
                  </a:moveTo>
                  <a:lnTo>
                    <a:pt x="0" y="7"/>
                  </a:lnTo>
                  <a:lnTo>
                    <a:pt x="79" y="59"/>
                  </a:lnTo>
                  <a:lnTo>
                    <a:pt x="83" y="52"/>
                  </a:lnTo>
                  <a:lnTo>
                    <a:pt x="3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9" name="Freeform 647">
              <a:extLst>
                <a:ext uri="{FF2B5EF4-FFF2-40B4-BE49-F238E27FC236}">
                  <a16:creationId xmlns:a16="http://schemas.microsoft.com/office/drawing/2014/main" id="{068CE395-A4BC-CF9A-2404-5406F9F80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0763" y="3140075"/>
              <a:ext cx="11112" cy="11113"/>
            </a:xfrm>
            <a:custGeom>
              <a:avLst/>
              <a:gdLst>
                <a:gd name="T0" fmla="*/ 7 w 7"/>
                <a:gd name="T1" fmla="*/ 0 h 7"/>
                <a:gd name="T2" fmla="*/ 3 w 7"/>
                <a:gd name="T3" fmla="*/ 0 h 7"/>
                <a:gd name="T4" fmla="*/ 0 w 7"/>
                <a:gd name="T5" fmla="*/ 7 h 7"/>
                <a:gd name="T6" fmla="*/ 3 w 7"/>
                <a:gd name="T7" fmla="*/ 7 h 7"/>
                <a:gd name="T8" fmla="*/ 7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0" name="Freeform 648">
              <a:extLst>
                <a:ext uri="{FF2B5EF4-FFF2-40B4-BE49-F238E27FC236}">
                  <a16:creationId xmlns:a16="http://schemas.microsoft.com/office/drawing/2014/main" id="{CBD7C529-A13F-5FE2-C974-92BE9D7B8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3140075"/>
              <a:ext cx="488950" cy="1771650"/>
            </a:xfrm>
            <a:custGeom>
              <a:avLst/>
              <a:gdLst>
                <a:gd name="T0" fmla="*/ 125 w 308"/>
                <a:gd name="T1" fmla="*/ 52 h 1116"/>
                <a:gd name="T2" fmla="*/ 125 w 308"/>
                <a:gd name="T3" fmla="*/ 55 h 1116"/>
                <a:gd name="T4" fmla="*/ 187 w 308"/>
                <a:gd name="T5" fmla="*/ 117 h 1116"/>
                <a:gd name="T6" fmla="*/ 232 w 308"/>
                <a:gd name="T7" fmla="*/ 190 h 1116"/>
                <a:gd name="T8" fmla="*/ 232 w 308"/>
                <a:gd name="T9" fmla="*/ 190 h 1116"/>
                <a:gd name="T10" fmla="*/ 270 w 308"/>
                <a:gd name="T11" fmla="*/ 269 h 1116"/>
                <a:gd name="T12" fmla="*/ 294 w 308"/>
                <a:gd name="T13" fmla="*/ 359 h 1116"/>
                <a:gd name="T14" fmla="*/ 294 w 308"/>
                <a:gd name="T15" fmla="*/ 359 h 1116"/>
                <a:gd name="T16" fmla="*/ 308 w 308"/>
                <a:gd name="T17" fmla="*/ 453 h 1116"/>
                <a:gd name="T18" fmla="*/ 308 w 308"/>
                <a:gd name="T19" fmla="*/ 549 h 1116"/>
                <a:gd name="T20" fmla="*/ 308 w 308"/>
                <a:gd name="T21" fmla="*/ 549 h 1116"/>
                <a:gd name="T22" fmla="*/ 297 w 308"/>
                <a:gd name="T23" fmla="*/ 643 h 1116"/>
                <a:gd name="T24" fmla="*/ 277 w 308"/>
                <a:gd name="T25" fmla="*/ 739 h 1116"/>
                <a:gd name="T26" fmla="*/ 277 w 308"/>
                <a:gd name="T27" fmla="*/ 743 h 1116"/>
                <a:gd name="T28" fmla="*/ 245 w 308"/>
                <a:gd name="T29" fmla="*/ 833 h 1116"/>
                <a:gd name="T30" fmla="*/ 201 w 308"/>
                <a:gd name="T31" fmla="*/ 916 h 1116"/>
                <a:gd name="T32" fmla="*/ 201 w 308"/>
                <a:gd name="T33" fmla="*/ 916 h 1116"/>
                <a:gd name="T34" fmla="*/ 145 w 308"/>
                <a:gd name="T35" fmla="*/ 995 h 1116"/>
                <a:gd name="T36" fmla="*/ 80 w 308"/>
                <a:gd name="T37" fmla="*/ 1061 h 1116"/>
                <a:gd name="T38" fmla="*/ 80 w 308"/>
                <a:gd name="T39" fmla="*/ 1061 h 1116"/>
                <a:gd name="T40" fmla="*/ 4 w 308"/>
                <a:gd name="T41" fmla="*/ 1116 h 1116"/>
                <a:gd name="T42" fmla="*/ 0 w 308"/>
                <a:gd name="T43" fmla="*/ 1109 h 1116"/>
                <a:gd name="T44" fmla="*/ 76 w 308"/>
                <a:gd name="T45" fmla="*/ 1054 h 1116"/>
                <a:gd name="T46" fmla="*/ 142 w 308"/>
                <a:gd name="T47" fmla="*/ 992 h 1116"/>
                <a:gd name="T48" fmla="*/ 138 w 308"/>
                <a:gd name="T49" fmla="*/ 992 h 1116"/>
                <a:gd name="T50" fmla="*/ 194 w 308"/>
                <a:gd name="T51" fmla="*/ 912 h 1116"/>
                <a:gd name="T52" fmla="*/ 239 w 308"/>
                <a:gd name="T53" fmla="*/ 829 h 1116"/>
                <a:gd name="T54" fmla="*/ 239 w 308"/>
                <a:gd name="T55" fmla="*/ 829 h 1116"/>
                <a:gd name="T56" fmla="*/ 270 w 308"/>
                <a:gd name="T57" fmla="*/ 739 h 1116"/>
                <a:gd name="T58" fmla="*/ 290 w 308"/>
                <a:gd name="T59" fmla="*/ 643 h 1116"/>
                <a:gd name="T60" fmla="*/ 290 w 308"/>
                <a:gd name="T61" fmla="*/ 643 h 1116"/>
                <a:gd name="T62" fmla="*/ 301 w 308"/>
                <a:gd name="T63" fmla="*/ 549 h 1116"/>
                <a:gd name="T64" fmla="*/ 301 w 308"/>
                <a:gd name="T65" fmla="*/ 453 h 1116"/>
                <a:gd name="T66" fmla="*/ 301 w 308"/>
                <a:gd name="T67" fmla="*/ 453 h 1116"/>
                <a:gd name="T68" fmla="*/ 287 w 308"/>
                <a:gd name="T69" fmla="*/ 359 h 1116"/>
                <a:gd name="T70" fmla="*/ 263 w 308"/>
                <a:gd name="T71" fmla="*/ 273 h 1116"/>
                <a:gd name="T72" fmla="*/ 263 w 308"/>
                <a:gd name="T73" fmla="*/ 273 h 1116"/>
                <a:gd name="T74" fmla="*/ 225 w 308"/>
                <a:gd name="T75" fmla="*/ 193 h 1116"/>
                <a:gd name="T76" fmla="*/ 180 w 308"/>
                <a:gd name="T77" fmla="*/ 121 h 1116"/>
                <a:gd name="T78" fmla="*/ 183 w 308"/>
                <a:gd name="T79" fmla="*/ 121 h 1116"/>
                <a:gd name="T80" fmla="*/ 121 w 308"/>
                <a:gd name="T81" fmla="*/ 58 h 1116"/>
                <a:gd name="T82" fmla="*/ 52 w 308"/>
                <a:gd name="T83" fmla="*/ 7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8" h="1116">
                  <a:moveTo>
                    <a:pt x="56" y="0"/>
                  </a:moveTo>
                  <a:lnTo>
                    <a:pt x="125" y="52"/>
                  </a:lnTo>
                  <a:lnTo>
                    <a:pt x="125" y="55"/>
                  </a:lnTo>
                  <a:lnTo>
                    <a:pt x="125" y="55"/>
                  </a:lnTo>
                  <a:lnTo>
                    <a:pt x="187" y="117"/>
                  </a:lnTo>
                  <a:lnTo>
                    <a:pt x="187" y="117"/>
                  </a:lnTo>
                  <a:lnTo>
                    <a:pt x="187" y="117"/>
                  </a:lnTo>
                  <a:lnTo>
                    <a:pt x="232" y="190"/>
                  </a:lnTo>
                  <a:lnTo>
                    <a:pt x="232" y="190"/>
                  </a:lnTo>
                  <a:lnTo>
                    <a:pt x="232" y="190"/>
                  </a:lnTo>
                  <a:lnTo>
                    <a:pt x="270" y="269"/>
                  </a:lnTo>
                  <a:lnTo>
                    <a:pt x="270" y="269"/>
                  </a:lnTo>
                  <a:lnTo>
                    <a:pt x="270" y="269"/>
                  </a:lnTo>
                  <a:lnTo>
                    <a:pt x="294" y="359"/>
                  </a:lnTo>
                  <a:lnTo>
                    <a:pt x="294" y="359"/>
                  </a:lnTo>
                  <a:lnTo>
                    <a:pt x="294" y="359"/>
                  </a:lnTo>
                  <a:lnTo>
                    <a:pt x="308" y="453"/>
                  </a:lnTo>
                  <a:lnTo>
                    <a:pt x="308" y="453"/>
                  </a:lnTo>
                  <a:lnTo>
                    <a:pt x="308" y="453"/>
                  </a:lnTo>
                  <a:lnTo>
                    <a:pt x="308" y="549"/>
                  </a:lnTo>
                  <a:lnTo>
                    <a:pt x="308" y="549"/>
                  </a:lnTo>
                  <a:lnTo>
                    <a:pt x="308" y="549"/>
                  </a:lnTo>
                  <a:lnTo>
                    <a:pt x="297" y="643"/>
                  </a:lnTo>
                  <a:lnTo>
                    <a:pt x="297" y="643"/>
                  </a:lnTo>
                  <a:lnTo>
                    <a:pt x="297" y="643"/>
                  </a:lnTo>
                  <a:lnTo>
                    <a:pt x="277" y="739"/>
                  </a:lnTo>
                  <a:lnTo>
                    <a:pt x="277" y="743"/>
                  </a:lnTo>
                  <a:lnTo>
                    <a:pt x="277" y="743"/>
                  </a:lnTo>
                  <a:lnTo>
                    <a:pt x="245" y="833"/>
                  </a:lnTo>
                  <a:lnTo>
                    <a:pt x="245" y="833"/>
                  </a:lnTo>
                  <a:lnTo>
                    <a:pt x="245" y="833"/>
                  </a:lnTo>
                  <a:lnTo>
                    <a:pt x="201" y="916"/>
                  </a:lnTo>
                  <a:lnTo>
                    <a:pt x="201" y="916"/>
                  </a:lnTo>
                  <a:lnTo>
                    <a:pt x="201" y="916"/>
                  </a:lnTo>
                  <a:lnTo>
                    <a:pt x="145" y="995"/>
                  </a:lnTo>
                  <a:lnTo>
                    <a:pt x="145" y="995"/>
                  </a:lnTo>
                  <a:lnTo>
                    <a:pt x="145" y="995"/>
                  </a:lnTo>
                  <a:lnTo>
                    <a:pt x="80" y="1061"/>
                  </a:lnTo>
                  <a:lnTo>
                    <a:pt x="80" y="1061"/>
                  </a:lnTo>
                  <a:lnTo>
                    <a:pt x="80" y="1061"/>
                  </a:lnTo>
                  <a:lnTo>
                    <a:pt x="4" y="1116"/>
                  </a:lnTo>
                  <a:lnTo>
                    <a:pt x="4" y="1116"/>
                  </a:lnTo>
                  <a:lnTo>
                    <a:pt x="0" y="1109"/>
                  </a:lnTo>
                  <a:lnTo>
                    <a:pt x="0" y="1109"/>
                  </a:lnTo>
                  <a:lnTo>
                    <a:pt x="76" y="1054"/>
                  </a:lnTo>
                  <a:lnTo>
                    <a:pt x="76" y="1054"/>
                  </a:lnTo>
                  <a:lnTo>
                    <a:pt x="76" y="1058"/>
                  </a:lnTo>
                  <a:lnTo>
                    <a:pt x="142" y="992"/>
                  </a:lnTo>
                  <a:lnTo>
                    <a:pt x="142" y="992"/>
                  </a:lnTo>
                  <a:lnTo>
                    <a:pt x="138" y="992"/>
                  </a:lnTo>
                  <a:lnTo>
                    <a:pt x="194" y="912"/>
                  </a:lnTo>
                  <a:lnTo>
                    <a:pt x="194" y="912"/>
                  </a:lnTo>
                  <a:lnTo>
                    <a:pt x="194" y="912"/>
                  </a:lnTo>
                  <a:lnTo>
                    <a:pt x="239" y="829"/>
                  </a:lnTo>
                  <a:lnTo>
                    <a:pt x="239" y="829"/>
                  </a:lnTo>
                  <a:lnTo>
                    <a:pt x="239" y="829"/>
                  </a:lnTo>
                  <a:lnTo>
                    <a:pt x="270" y="739"/>
                  </a:lnTo>
                  <a:lnTo>
                    <a:pt x="270" y="739"/>
                  </a:lnTo>
                  <a:lnTo>
                    <a:pt x="270" y="739"/>
                  </a:lnTo>
                  <a:lnTo>
                    <a:pt x="290" y="643"/>
                  </a:lnTo>
                  <a:lnTo>
                    <a:pt x="290" y="643"/>
                  </a:lnTo>
                  <a:lnTo>
                    <a:pt x="290" y="643"/>
                  </a:lnTo>
                  <a:lnTo>
                    <a:pt x="301" y="549"/>
                  </a:lnTo>
                  <a:lnTo>
                    <a:pt x="301" y="549"/>
                  </a:lnTo>
                  <a:lnTo>
                    <a:pt x="301" y="549"/>
                  </a:lnTo>
                  <a:lnTo>
                    <a:pt x="301" y="453"/>
                  </a:lnTo>
                  <a:lnTo>
                    <a:pt x="301" y="453"/>
                  </a:lnTo>
                  <a:lnTo>
                    <a:pt x="301" y="453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63"/>
                  </a:lnTo>
                  <a:lnTo>
                    <a:pt x="263" y="273"/>
                  </a:lnTo>
                  <a:lnTo>
                    <a:pt x="263" y="273"/>
                  </a:lnTo>
                  <a:lnTo>
                    <a:pt x="263" y="273"/>
                  </a:lnTo>
                  <a:lnTo>
                    <a:pt x="225" y="193"/>
                  </a:lnTo>
                  <a:lnTo>
                    <a:pt x="225" y="193"/>
                  </a:lnTo>
                  <a:lnTo>
                    <a:pt x="225" y="193"/>
                  </a:lnTo>
                  <a:lnTo>
                    <a:pt x="180" y="121"/>
                  </a:lnTo>
                  <a:lnTo>
                    <a:pt x="180" y="121"/>
                  </a:lnTo>
                  <a:lnTo>
                    <a:pt x="183" y="121"/>
                  </a:lnTo>
                  <a:lnTo>
                    <a:pt x="121" y="58"/>
                  </a:lnTo>
                  <a:lnTo>
                    <a:pt x="121" y="58"/>
                  </a:lnTo>
                  <a:lnTo>
                    <a:pt x="121" y="58"/>
                  </a:lnTo>
                  <a:lnTo>
                    <a:pt x="52" y="7"/>
                  </a:lnTo>
                  <a:lnTo>
                    <a:pt x="5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1" name="Freeform 649">
              <a:extLst>
                <a:ext uri="{FF2B5EF4-FFF2-40B4-BE49-F238E27FC236}">
                  <a16:creationId xmlns:a16="http://schemas.microsoft.com/office/drawing/2014/main" id="{4C2F4E0A-8312-D4DB-0C98-58719B9BE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450" y="4900613"/>
              <a:ext cx="142875" cy="71437"/>
            </a:xfrm>
            <a:custGeom>
              <a:avLst/>
              <a:gdLst>
                <a:gd name="T0" fmla="*/ 90 w 90"/>
                <a:gd name="T1" fmla="*/ 7 h 45"/>
                <a:gd name="T2" fmla="*/ 3 w 90"/>
                <a:gd name="T3" fmla="*/ 45 h 45"/>
                <a:gd name="T4" fmla="*/ 0 w 90"/>
                <a:gd name="T5" fmla="*/ 45 h 45"/>
                <a:gd name="T6" fmla="*/ 0 w 90"/>
                <a:gd name="T7" fmla="*/ 38 h 45"/>
                <a:gd name="T8" fmla="*/ 0 w 90"/>
                <a:gd name="T9" fmla="*/ 38 h 45"/>
                <a:gd name="T10" fmla="*/ 86 w 90"/>
                <a:gd name="T11" fmla="*/ 0 h 45"/>
                <a:gd name="T12" fmla="*/ 90 w 90"/>
                <a:gd name="T13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45">
                  <a:moveTo>
                    <a:pt x="90" y="7"/>
                  </a:moveTo>
                  <a:lnTo>
                    <a:pt x="3" y="45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86" y="0"/>
                  </a:lnTo>
                  <a:lnTo>
                    <a:pt x="90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2" name="Rectangle 650">
              <a:extLst>
                <a:ext uri="{FF2B5EF4-FFF2-40B4-BE49-F238E27FC236}">
                  <a16:creationId xmlns:a16="http://schemas.microsoft.com/office/drawing/2014/main" id="{EFD66AC2-91AD-7535-ECD1-DB859432E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700" y="5000625"/>
              <a:ext cx="4763" cy="1111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3" name="Freeform 651">
              <a:extLst>
                <a:ext uri="{FF2B5EF4-FFF2-40B4-BE49-F238E27FC236}">
                  <a16:creationId xmlns:a16="http://schemas.microsoft.com/office/drawing/2014/main" id="{B447B9B3-4615-2E72-4EE8-A93652767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463" y="4960938"/>
              <a:ext cx="153987" cy="50800"/>
            </a:xfrm>
            <a:custGeom>
              <a:avLst/>
              <a:gdLst>
                <a:gd name="T0" fmla="*/ 97 w 97"/>
                <a:gd name="T1" fmla="*/ 7 h 32"/>
                <a:gd name="T2" fmla="*/ 97 w 97"/>
                <a:gd name="T3" fmla="*/ 0 h 32"/>
                <a:gd name="T4" fmla="*/ 0 w 97"/>
                <a:gd name="T5" fmla="*/ 25 h 32"/>
                <a:gd name="T6" fmla="*/ 0 w 97"/>
                <a:gd name="T7" fmla="*/ 32 h 32"/>
                <a:gd name="T8" fmla="*/ 97 w 97"/>
                <a:gd name="T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">
                  <a:moveTo>
                    <a:pt x="97" y="7"/>
                  </a:moveTo>
                  <a:lnTo>
                    <a:pt x="97" y="0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97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4" name="Freeform 652">
              <a:extLst>
                <a:ext uri="{FF2B5EF4-FFF2-40B4-BE49-F238E27FC236}">
                  <a16:creationId xmlns:a16="http://schemas.microsoft.com/office/drawing/2014/main" id="{32842420-377E-AD93-8D66-7E8AA5AE3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525" y="3140075"/>
              <a:ext cx="11113" cy="11113"/>
            </a:xfrm>
            <a:custGeom>
              <a:avLst/>
              <a:gdLst>
                <a:gd name="T0" fmla="*/ 4 w 7"/>
                <a:gd name="T1" fmla="*/ 7 h 7"/>
                <a:gd name="T2" fmla="*/ 7 w 7"/>
                <a:gd name="T3" fmla="*/ 7 h 7"/>
                <a:gd name="T4" fmla="*/ 4 w 7"/>
                <a:gd name="T5" fmla="*/ 0 h 7"/>
                <a:gd name="T6" fmla="*/ 0 w 7"/>
                <a:gd name="T7" fmla="*/ 0 h 7"/>
                <a:gd name="T8" fmla="*/ 4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7" y="7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5" name="Freeform 653">
              <a:extLst>
                <a:ext uri="{FF2B5EF4-FFF2-40B4-BE49-F238E27FC236}">
                  <a16:creationId xmlns:a16="http://schemas.microsoft.com/office/drawing/2014/main" id="{02F92BD4-7114-EE73-6F84-B4F8D10B8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5" y="3140075"/>
              <a:ext cx="323850" cy="433388"/>
            </a:xfrm>
            <a:custGeom>
              <a:avLst/>
              <a:gdLst>
                <a:gd name="T0" fmla="*/ 204 w 204"/>
                <a:gd name="T1" fmla="*/ 7 h 273"/>
                <a:gd name="T2" fmla="*/ 117 w 204"/>
                <a:gd name="T3" fmla="*/ 79 h 273"/>
                <a:gd name="T4" fmla="*/ 117 w 204"/>
                <a:gd name="T5" fmla="*/ 79 h 273"/>
                <a:gd name="T6" fmla="*/ 117 w 204"/>
                <a:gd name="T7" fmla="*/ 79 h 273"/>
                <a:gd name="T8" fmla="*/ 79 w 204"/>
                <a:gd name="T9" fmla="*/ 121 h 273"/>
                <a:gd name="T10" fmla="*/ 79 w 204"/>
                <a:gd name="T11" fmla="*/ 121 h 273"/>
                <a:gd name="T12" fmla="*/ 79 w 204"/>
                <a:gd name="T13" fmla="*/ 121 h 273"/>
                <a:gd name="T14" fmla="*/ 48 w 204"/>
                <a:gd name="T15" fmla="*/ 169 h 273"/>
                <a:gd name="T16" fmla="*/ 48 w 204"/>
                <a:gd name="T17" fmla="*/ 169 h 273"/>
                <a:gd name="T18" fmla="*/ 48 w 204"/>
                <a:gd name="T19" fmla="*/ 169 h 273"/>
                <a:gd name="T20" fmla="*/ 21 w 204"/>
                <a:gd name="T21" fmla="*/ 221 h 273"/>
                <a:gd name="T22" fmla="*/ 21 w 204"/>
                <a:gd name="T23" fmla="*/ 217 h 273"/>
                <a:gd name="T24" fmla="*/ 21 w 204"/>
                <a:gd name="T25" fmla="*/ 217 h 273"/>
                <a:gd name="T26" fmla="*/ 7 w 204"/>
                <a:gd name="T27" fmla="*/ 273 h 273"/>
                <a:gd name="T28" fmla="*/ 7 w 204"/>
                <a:gd name="T29" fmla="*/ 273 h 273"/>
                <a:gd name="T30" fmla="*/ 0 w 204"/>
                <a:gd name="T31" fmla="*/ 273 h 273"/>
                <a:gd name="T32" fmla="*/ 0 w 204"/>
                <a:gd name="T33" fmla="*/ 273 h 273"/>
                <a:gd name="T34" fmla="*/ 14 w 204"/>
                <a:gd name="T35" fmla="*/ 217 h 273"/>
                <a:gd name="T36" fmla="*/ 14 w 204"/>
                <a:gd name="T37" fmla="*/ 217 h 273"/>
                <a:gd name="T38" fmla="*/ 14 w 204"/>
                <a:gd name="T39" fmla="*/ 217 h 273"/>
                <a:gd name="T40" fmla="*/ 41 w 204"/>
                <a:gd name="T41" fmla="*/ 166 h 273"/>
                <a:gd name="T42" fmla="*/ 41 w 204"/>
                <a:gd name="T43" fmla="*/ 166 h 273"/>
                <a:gd name="T44" fmla="*/ 41 w 204"/>
                <a:gd name="T45" fmla="*/ 166 h 273"/>
                <a:gd name="T46" fmla="*/ 72 w 204"/>
                <a:gd name="T47" fmla="*/ 117 h 273"/>
                <a:gd name="T48" fmla="*/ 72 w 204"/>
                <a:gd name="T49" fmla="*/ 117 h 273"/>
                <a:gd name="T50" fmla="*/ 76 w 204"/>
                <a:gd name="T51" fmla="*/ 117 h 273"/>
                <a:gd name="T52" fmla="*/ 114 w 204"/>
                <a:gd name="T53" fmla="*/ 76 h 273"/>
                <a:gd name="T54" fmla="*/ 114 w 204"/>
                <a:gd name="T55" fmla="*/ 76 h 273"/>
                <a:gd name="T56" fmla="*/ 114 w 204"/>
                <a:gd name="T57" fmla="*/ 72 h 273"/>
                <a:gd name="T58" fmla="*/ 200 w 204"/>
                <a:gd name="T59" fmla="*/ 0 h 273"/>
                <a:gd name="T60" fmla="*/ 204 w 204"/>
                <a:gd name="T61" fmla="*/ 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273">
                  <a:moveTo>
                    <a:pt x="204" y="7"/>
                  </a:moveTo>
                  <a:lnTo>
                    <a:pt x="117" y="79"/>
                  </a:lnTo>
                  <a:lnTo>
                    <a:pt x="117" y="79"/>
                  </a:lnTo>
                  <a:lnTo>
                    <a:pt x="117" y="79"/>
                  </a:lnTo>
                  <a:lnTo>
                    <a:pt x="79" y="121"/>
                  </a:lnTo>
                  <a:lnTo>
                    <a:pt x="79" y="121"/>
                  </a:lnTo>
                  <a:lnTo>
                    <a:pt x="79" y="121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21" y="221"/>
                  </a:lnTo>
                  <a:lnTo>
                    <a:pt x="21" y="217"/>
                  </a:lnTo>
                  <a:lnTo>
                    <a:pt x="21" y="217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6" y="117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2"/>
                  </a:lnTo>
                  <a:lnTo>
                    <a:pt x="200" y="0"/>
                  </a:lnTo>
                  <a:lnTo>
                    <a:pt x="204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571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6" name="Freeform 654">
              <a:extLst>
                <a:ext uri="{FF2B5EF4-FFF2-40B4-BE49-F238E27FC236}">
                  <a16:creationId xmlns:a16="http://schemas.microsoft.com/office/drawing/2014/main" id="{9AB94507-3D2D-564E-AC5F-4DDFC7374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3573463"/>
              <a:ext cx="22225" cy="103187"/>
            </a:xfrm>
            <a:custGeom>
              <a:avLst/>
              <a:gdLst>
                <a:gd name="T0" fmla="*/ 14 w 14"/>
                <a:gd name="T1" fmla="*/ 0 h 65"/>
                <a:gd name="T2" fmla="*/ 7 w 14"/>
                <a:gd name="T3" fmla="*/ 65 h 65"/>
                <a:gd name="T4" fmla="*/ 7 w 14"/>
                <a:gd name="T5" fmla="*/ 65 h 65"/>
                <a:gd name="T6" fmla="*/ 0 w 14"/>
                <a:gd name="T7" fmla="*/ 65 h 65"/>
                <a:gd name="T8" fmla="*/ 0 w 14"/>
                <a:gd name="T9" fmla="*/ 65 h 65"/>
                <a:gd name="T10" fmla="*/ 7 w 14"/>
                <a:gd name="T11" fmla="*/ 0 h 65"/>
                <a:gd name="T12" fmla="*/ 14 w 14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5">
                  <a:moveTo>
                    <a:pt x="14" y="0"/>
                  </a:moveTo>
                  <a:lnTo>
                    <a:pt x="7" y="65"/>
                  </a:lnTo>
                  <a:lnTo>
                    <a:pt x="7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571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" name="Rectangle 655">
              <a:extLst>
                <a:ext uri="{FF2B5EF4-FFF2-40B4-BE49-F238E27FC236}">
                  <a16:creationId xmlns:a16="http://schemas.microsoft.com/office/drawing/2014/main" id="{820D6BC2-C3D2-22FE-4CC3-B04A620E0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8025" y="3787775"/>
              <a:ext cx="11113" cy="476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8" name="Freeform 656">
              <a:extLst>
                <a:ext uri="{FF2B5EF4-FFF2-40B4-BE49-F238E27FC236}">
                  <a16:creationId xmlns:a16="http://schemas.microsoft.com/office/drawing/2014/main" id="{1A97B483-111B-4ADF-EEF9-9DFB6F9C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3676650"/>
              <a:ext cx="22225" cy="111125"/>
            </a:xfrm>
            <a:custGeom>
              <a:avLst/>
              <a:gdLst>
                <a:gd name="T0" fmla="*/ 7 w 14"/>
                <a:gd name="T1" fmla="*/ 0 h 70"/>
                <a:gd name="T2" fmla="*/ 0 w 14"/>
                <a:gd name="T3" fmla="*/ 0 h 70"/>
                <a:gd name="T4" fmla="*/ 7 w 14"/>
                <a:gd name="T5" fmla="*/ 70 h 70"/>
                <a:gd name="T6" fmla="*/ 14 w 14"/>
                <a:gd name="T7" fmla="*/ 70 h 70"/>
                <a:gd name="T8" fmla="*/ 7 w 14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0">
                  <a:moveTo>
                    <a:pt x="7" y="0"/>
                  </a:moveTo>
                  <a:lnTo>
                    <a:pt x="0" y="0"/>
                  </a:lnTo>
                  <a:lnTo>
                    <a:pt x="7" y="70"/>
                  </a:lnTo>
                  <a:lnTo>
                    <a:pt x="14" y="70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9" name="Freeform 657">
              <a:extLst>
                <a:ext uri="{FF2B5EF4-FFF2-40B4-BE49-F238E27FC236}">
                  <a16:creationId xmlns:a16="http://schemas.microsoft.com/office/drawing/2014/main" id="{F2C2EAA3-3F87-91E8-1F9E-D3DBD78C4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5" y="3781425"/>
              <a:ext cx="11113" cy="11113"/>
            </a:xfrm>
            <a:custGeom>
              <a:avLst/>
              <a:gdLst>
                <a:gd name="T0" fmla="*/ 7 w 7"/>
                <a:gd name="T1" fmla="*/ 4 h 7"/>
                <a:gd name="T2" fmla="*/ 7 w 7"/>
                <a:gd name="T3" fmla="*/ 0 h 7"/>
                <a:gd name="T4" fmla="*/ 0 w 7"/>
                <a:gd name="T5" fmla="*/ 4 h 7"/>
                <a:gd name="T6" fmla="*/ 0 w 7"/>
                <a:gd name="T7" fmla="*/ 7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7" y="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0" name="Freeform 658">
              <a:extLst>
                <a:ext uri="{FF2B5EF4-FFF2-40B4-BE49-F238E27FC236}">
                  <a16:creationId xmlns:a16="http://schemas.microsoft.com/office/drawing/2014/main" id="{5DE05FBD-8E6F-1AE4-CCB9-23EDE8222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5" y="3787775"/>
              <a:ext cx="93663" cy="323850"/>
            </a:xfrm>
            <a:custGeom>
              <a:avLst/>
              <a:gdLst>
                <a:gd name="T0" fmla="*/ 7 w 59"/>
                <a:gd name="T1" fmla="*/ 0 h 204"/>
                <a:gd name="T2" fmla="*/ 31 w 59"/>
                <a:gd name="T3" fmla="*/ 38 h 204"/>
                <a:gd name="T4" fmla="*/ 31 w 59"/>
                <a:gd name="T5" fmla="*/ 38 h 204"/>
                <a:gd name="T6" fmla="*/ 31 w 59"/>
                <a:gd name="T7" fmla="*/ 38 h 204"/>
                <a:gd name="T8" fmla="*/ 48 w 59"/>
                <a:gd name="T9" fmla="*/ 76 h 204"/>
                <a:gd name="T10" fmla="*/ 48 w 59"/>
                <a:gd name="T11" fmla="*/ 76 h 204"/>
                <a:gd name="T12" fmla="*/ 48 w 59"/>
                <a:gd name="T13" fmla="*/ 76 h 204"/>
                <a:gd name="T14" fmla="*/ 59 w 59"/>
                <a:gd name="T15" fmla="*/ 110 h 204"/>
                <a:gd name="T16" fmla="*/ 59 w 59"/>
                <a:gd name="T17" fmla="*/ 110 h 204"/>
                <a:gd name="T18" fmla="*/ 59 w 59"/>
                <a:gd name="T19" fmla="*/ 110 h 204"/>
                <a:gd name="T20" fmla="*/ 59 w 59"/>
                <a:gd name="T21" fmla="*/ 145 h 204"/>
                <a:gd name="T22" fmla="*/ 59 w 59"/>
                <a:gd name="T23" fmla="*/ 145 h 204"/>
                <a:gd name="T24" fmla="*/ 59 w 59"/>
                <a:gd name="T25" fmla="*/ 145 h 204"/>
                <a:gd name="T26" fmla="*/ 45 w 59"/>
                <a:gd name="T27" fmla="*/ 200 h 204"/>
                <a:gd name="T28" fmla="*/ 45 w 59"/>
                <a:gd name="T29" fmla="*/ 204 h 204"/>
                <a:gd name="T30" fmla="*/ 38 w 59"/>
                <a:gd name="T31" fmla="*/ 200 h 204"/>
                <a:gd name="T32" fmla="*/ 38 w 59"/>
                <a:gd name="T33" fmla="*/ 200 h 204"/>
                <a:gd name="T34" fmla="*/ 52 w 59"/>
                <a:gd name="T35" fmla="*/ 145 h 204"/>
                <a:gd name="T36" fmla="*/ 52 w 59"/>
                <a:gd name="T37" fmla="*/ 145 h 204"/>
                <a:gd name="T38" fmla="*/ 52 w 59"/>
                <a:gd name="T39" fmla="*/ 145 h 204"/>
                <a:gd name="T40" fmla="*/ 52 w 59"/>
                <a:gd name="T41" fmla="*/ 110 h 204"/>
                <a:gd name="T42" fmla="*/ 52 w 59"/>
                <a:gd name="T43" fmla="*/ 110 h 204"/>
                <a:gd name="T44" fmla="*/ 52 w 59"/>
                <a:gd name="T45" fmla="*/ 114 h 204"/>
                <a:gd name="T46" fmla="*/ 41 w 59"/>
                <a:gd name="T47" fmla="*/ 79 h 204"/>
                <a:gd name="T48" fmla="*/ 41 w 59"/>
                <a:gd name="T49" fmla="*/ 79 h 204"/>
                <a:gd name="T50" fmla="*/ 41 w 59"/>
                <a:gd name="T51" fmla="*/ 79 h 204"/>
                <a:gd name="T52" fmla="*/ 24 w 59"/>
                <a:gd name="T53" fmla="*/ 41 h 204"/>
                <a:gd name="T54" fmla="*/ 24 w 59"/>
                <a:gd name="T55" fmla="*/ 41 h 204"/>
                <a:gd name="T56" fmla="*/ 24 w 59"/>
                <a:gd name="T57" fmla="*/ 41 h 204"/>
                <a:gd name="T58" fmla="*/ 0 w 59"/>
                <a:gd name="T59" fmla="*/ 3 h 204"/>
                <a:gd name="T60" fmla="*/ 7 w 59"/>
                <a:gd name="T6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204">
                  <a:moveTo>
                    <a:pt x="7" y="0"/>
                  </a:move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59" y="145"/>
                  </a:lnTo>
                  <a:lnTo>
                    <a:pt x="59" y="145"/>
                  </a:lnTo>
                  <a:lnTo>
                    <a:pt x="59" y="145"/>
                  </a:lnTo>
                  <a:lnTo>
                    <a:pt x="45" y="200"/>
                  </a:lnTo>
                  <a:lnTo>
                    <a:pt x="45" y="204"/>
                  </a:lnTo>
                  <a:lnTo>
                    <a:pt x="38" y="200"/>
                  </a:lnTo>
                  <a:lnTo>
                    <a:pt x="38" y="200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4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571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1" name="Freeform 659">
              <a:extLst>
                <a:ext uri="{FF2B5EF4-FFF2-40B4-BE49-F238E27FC236}">
                  <a16:creationId xmlns:a16="http://schemas.microsoft.com/office/drawing/2014/main" id="{B6100394-C498-4CA6-5C90-229AB168C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1363" y="4105275"/>
              <a:ext cx="38100" cy="44450"/>
            </a:xfrm>
            <a:custGeom>
              <a:avLst/>
              <a:gdLst>
                <a:gd name="T0" fmla="*/ 24 w 24"/>
                <a:gd name="T1" fmla="*/ 4 h 28"/>
                <a:gd name="T2" fmla="*/ 7 w 24"/>
                <a:gd name="T3" fmla="*/ 28 h 28"/>
                <a:gd name="T4" fmla="*/ 7 w 24"/>
                <a:gd name="T5" fmla="*/ 28 h 28"/>
                <a:gd name="T6" fmla="*/ 3 w 24"/>
                <a:gd name="T7" fmla="*/ 24 h 28"/>
                <a:gd name="T8" fmla="*/ 0 w 24"/>
                <a:gd name="T9" fmla="*/ 24 h 28"/>
                <a:gd name="T10" fmla="*/ 17 w 24"/>
                <a:gd name="T11" fmla="*/ 0 h 28"/>
                <a:gd name="T12" fmla="*/ 24 w 24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8">
                  <a:moveTo>
                    <a:pt x="24" y="4"/>
                  </a:moveTo>
                  <a:lnTo>
                    <a:pt x="7" y="28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17" y="0"/>
                  </a:lnTo>
                  <a:lnTo>
                    <a:pt x="24" y="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2" name="Freeform 660">
              <a:extLst>
                <a:ext uri="{FF2B5EF4-FFF2-40B4-BE49-F238E27FC236}">
                  <a16:creationId xmlns:a16="http://schemas.microsoft.com/office/drawing/2014/main" id="{4A258CED-FD4F-6C62-6274-C5202EE9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138" y="4171950"/>
              <a:ext cx="4762" cy="4763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3 h 3"/>
                <a:gd name="T4" fmla="*/ 0 w 3"/>
                <a:gd name="T5" fmla="*/ 0 h 3"/>
                <a:gd name="T6" fmla="*/ 0 w 3"/>
                <a:gd name="T7" fmla="*/ 0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3" name="Freeform 661">
              <a:extLst>
                <a:ext uri="{FF2B5EF4-FFF2-40B4-BE49-F238E27FC236}">
                  <a16:creationId xmlns:a16="http://schemas.microsoft.com/office/drawing/2014/main" id="{7CC6B80E-5E66-2CBC-A0F4-0FF03882C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138" y="4143375"/>
              <a:ext cx="33337" cy="33338"/>
            </a:xfrm>
            <a:custGeom>
              <a:avLst/>
              <a:gdLst>
                <a:gd name="T0" fmla="*/ 21 w 21"/>
                <a:gd name="T1" fmla="*/ 4 h 21"/>
                <a:gd name="T2" fmla="*/ 17 w 21"/>
                <a:gd name="T3" fmla="*/ 0 h 21"/>
                <a:gd name="T4" fmla="*/ 0 w 21"/>
                <a:gd name="T5" fmla="*/ 18 h 21"/>
                <a:gd name="T6" fmla="*/ 3 w 21"/>
                <a:gd name="T7" fmla="*/ 21 h 21"/>
                <a:gd name="T8" fmla="*/ 21 w 21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4"/>
                  </a:moveTo>
                  <a:lnTo>
                    <a:pt x="17" y="0"/>
                  </a:lnTo>
                  <a:lnTo>
                    <a:pt x="0" y="18"/>
                  </a:lnTo>
                  <a:lnTo>
                    <a:pt x="3" y="21"/>
                  </a:lnTo>
                  <a:lnTo>
                    <a:pt x="21" y="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4" name="Freeform 662">
              <a:extLst>
                <a:ext uri="{FF2B5EF4-FFF2-40B4-BE49-F238E27FC236}">
                  <a16:creationId xmlns:a16="http://schemas.microsoft.com/office/drawing/2014/main" id="{DEB28178-F9E0-F946-9AF5-DAB18DA1A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6813" y="3562350"/>
              <a:ext cx="11112" cy="11113"/>
            </a:xfrm>
            <a:custGeom>
              <a:avLst/>
              <a:gdLst>
                <a:gd name="T0" fmla="*/ 7 w 7"/>
                <a:gd name="T1" fmla="*/ 3 h 7"/>
                <a:gd name="T2" fmla="*/ 7 w 7"/>
                <a:gd name="T3" fmla="*/ 0 h 7"/>
                <a:gd name="T4" fmla="*/ 0 w 7"/>
                <a:gd name="T5" fmla="*/ 3 h 7"/>
                <a:gd name="T6" fmla="*/ 0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7" y="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5" name="Freeform 663">
              <a:extLst>
                <a:ext uri="{FF2B5EF4-FFF2-40B4-BE49-F238E27FC236}">
                  <a16:creationId xmlns:a16="http://schemas.microsoft.com/office/drawing/2014/main" id="{5126A73E-0A8F-F82D-D8F5-284C3EE8C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6813" y="3567113"/>
              <a:ext cx="569912" cy="549275"/>
            </a:xfrm>
            <a:custGeom>
              <a:avLst/>
              <a:gdLst>
                <a:gd name="T0" fmla="*/ 7 w 359"/>
                <a:gd name="T1" fmla="*/ 0 h 346"/>
                <a:gd name="T2" fmla="*/ 31 w 359"/>
                <a:gd name="T3" fmla="*/ 83 h 346"/>
                <a:gd name="T4" fmla="*/ 31 w 359"/>
                <a:gd name="T5" fmla="*/ 83 h 346"/>
                <a:gd name="T6" fmla="*/ 31 w 359"/>
                <a:gd name="T7" fmla="*/ 83 h 346"/>
                <a:gd name="T8" fmla="*/ 76 w 359"/>
                <a:gd name="T9" fmla="*/ 156 h 346"/>
                <a:gd name="T10" fmla="*/ 76 w 359"/>
                <a:gd name="T11" fmla="*/ 156 h 346"/>
                <a:gd name="T12" fmla="*/ 76 w 359"/>
                <a:gd name="T13" fmla="*/ 156 h 346"/>
                <a:gd name="T14" fmla="*/ 135 w 359"/>
                <a:gd name="T15" fmla="*/ 218 h 346"/>
                <a:gd name="T16" fmla="*/ 135 w 359"/>
                <a:gd name="T17" fmla="*/ 215 h 346"/>
                <a:gd name="T18" fmla="*/ 135 w 359"/>
                <a:gd name="T19" fmla="*/ 215 h 346"/>
                <a:gd name="T20" fmla="*/ 200 w 359"/>
                <a:gd name="T21" fmla="*/ 267 h 346"/>
                <a:gd name="T22" fmla="*/ 200 w 359"/>
                <a:gd name="T23" fmla="*/ 267 h 346"/>
                <a:gd name="T24" fmla="*/ 200 w 359"/>
                <a:gd name="T25" fmla="*/ 267 h 346"/>
                <a:gd name="T26" fmla="*/ 276 w 359"/>
                <a:gd name="T27" fmla="*/ 308 h 346"/>
                <a:gd name="T28" fmla="*/ 276 w 359"/>
                <a:gd name="T29" fmla="*/ 308 h 346"/>
                <a:gd name="T30" fmla="*/ 276 w 359"/>
                <a:gd name="T31" fmla="*/ 308 h 346"/>
                <a:gd name="T32" fmla="*/ 359 w 359"/>
                <a:gd name="T33" fmla="*/ 339 h 346"/>
                <a:gd name="T34" fmla="*/ 359 w 359"/>
                <a:gd name="T35" fmla="*/ 339 h 346"/>
                <a:gd name="T36" fmla="*/ 356 w 359"/>
                <a:gd name="T37" fmla="*/ 346 h 346"/>
                <a:gd name="T38" fmla="*/ 356 w 359"/>
                <a:gd name="T39" fmla="*/ 346 h 346"/>
                <a:gd name="T40" fmla="*/ 273 w 359"/>
                <a:gd name="T41" fmla="*/ 315 h 346"/>
                <a:gd name="T42" fmla="*/ 273 w 359"/>
                <a:gd name="T43" fmla="*/ 315 h 346"/>
                <a:gd name="T44" fmla="*/ 273 w 359"/>
                <a:gd name="T45" fmla="*/ 315 h 346"/>
                <a:gd name="T46" fmla="*/ 197 w 359"/>
                <a:gd name="T47" fmla="*/ 273 h 346"/>
                <a:gd name="T48" fmla="*/ 197 w 359"/>
                <a:gd name="T49" fmla="*/ 273 h 346"/>
                <a:gd name="T50" fmla="*/ 197 w 359"/>
                <a:gd name="T51" fmla="*/ 273 h 346"/>
                <a:gd name="T52" fmla="*/ 131 w 359"/>
                <a:gd name="T53" fmla="*/ 222 h 346"/>
                <a:gd name="T54" fmla="*/ 131 w 359"/>
                <a:gd name="T55" fmla="*/ 222 h 346"/>
                <a:gd name="T56" fmla="*/ 131 w 359"/>
                <a:gd name="T57" fmla="*/ 222 h 346"/>
                <a:gd name="T58" fmla="*/ 72 w 359"/>
                <a:gd name="T59" fmla="*/ 159 h 346"/>
                <a:gd name="T60" fmla="*/ 72 w 359"/>
                <a:gd name="T61" fmla="*/ 159 h 346"/>
                <a:gd name="T62" fmla="*/ 69 w 359"/>
                <a:gd name="T63" fmla="*/ 159 h 346"/>
                <a:gd name="T64" fmla="*/ 24 w 359"/>
                <a:gd name="T65" fmla="*/ 87 h 346"/>
                <a:gd name="T66" fmla="*/ 24 w 359"/>
                <a:gd name="T67" fmla="*/ 87 h 346"/>
                <a:gd name="T68" fmla="*/ 24 w 359"/>
                <a:gd name="T69" fmla="*/ 87 h 346"/>
                <a:gd name="T70" fmla="*/ 0 w 359"/>
                <a:gd name="T71" fmla="*/ 4 h 346"/>
                <a:gd name="T72" fmla="*/ 7 w 359"/>
                <a:gd name="T7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9" h="346">
                  <a:moveTo>
                    <a:pt x="7" y="0"/>
                  </a:moveTo>
                  <a:lnTo>
                    <a:pt x="31" y="83"/>
                  </a:lnTo>
                  <a:lnTo>
                    <a:pt x="31" y="83"/>
                  </a:lnTo>
                  <a:lnTo>
                    <a:pt x="31" y="83"/>
                  </a:lnTo>
                  <a:lnTo>
                    <a:pt x="76" y="156"/>
                  </a:lnTo>
                  <a:lnTo>
                    <a:pt x="76" y="156"/>
                  </a:lnTo>
                  <a:lnTo>
                    <a:pt x="76" y="156"/>
                  </a:lnTo>
                  <a:lnTo>
                    <a:pt x="135" y="218"/>
                  </a:lnTo>
                  <a:lnTo>
                    <a:pt x="135" y="215"/>
                  </a:lnTo>
                  <a:lnTo>
                    <a:pt x="135" y="215"/>
                  </a:lnTo>
                  <a:lnTo>
                    <a:pt x="200" y="267"/>
                  </a:lnTo>
                  <a:lnTo>
                    <a:pt x="200" y="267"/>
                  </a:lnTo>
                  <a:lnTo>
                    <a:pt x="200" y="267"/>
                  </a:lnTo>
                  <a:lnTo>
                    <a:pt x="276" y="308"/>
                  </a:lnTo>
                  <a:lnTo>
                    <a:pt x="276" y="308"/>
                  </a:lnTo>
                  <a:lnTo>
                    <a:pt x="276" y="308"/>
                  </a:lnTo>
                  <a:lnTo>
                    <a:pt x="359" y="339"/>
                  </a:lnTo>
                  <a:lnTo>
                    <a:pt x="359" y="339"/>
                  </a:lnTo>
                  <a:lnTo>
                    <a:pt x="356" y="346"/>
                  </a:lnTo>
                  <a:lnTo>
                    <a:pt x="356" y="346"/>
                  </a:lnTo>
                  <a:lnTo>
                    <a:pt x="273" y="315"/>
                  </a:lnTo>
                  <a:lnTo>
                    <a:pt x="273" y="315"/>
                  </a:lnTo>
                  <a:lnTo>
                    <a:pt x="273" y="315"/>
                  </a:lnTo>
                  <a:lnTo>
                    <a:pt x="197" y="273"/>
                  </a:lnTo>
                  <a:lnTo>
                    <a:pt x="197" y="273"/>
                  </a:lnTo>
                  <a:lnTo>
                    <a:pt x="197" y="273"/>
                  </a:lnTo>
                  <a:lnTo>
                    <a:pt x="131" y="222"/>
                  </a:lnTo>
                  <a:lnTo>
                    <a:pt x="131" y="222"/>
                  </a:lnTo>
                  <a:lnTo>
                    <a:pt x="131" y="222"/>
                  </a:lnTo>
                  <a:lnTo>
                    <a:pt x="72" y="159"/>
                  </a:lnTo>
                  <a:lnTo>
                    <a:pt x="72" y="159"/>
                  </a:lnTo>
                  <a:lnTo>
                    <a:pt x="69" y="159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571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6" name="Freeform 664">
              <a:extLst>
                <a:ext uri="{FF2B5EF4-FFF2-40B4-BE49-F238E27FC236}">
                  <a16:creationId xmlns:a16="http://schemas.microsoft.com/office/drawing/2014/main" id="{994E5C00-7664-1B6E-5775-57EACEEA7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4105275"/>
              <a:ext cx="130175" cy="49213"/>
            </a:xfrm>
            <a:custGeom>
              <a:avLst/>
              <a:gdLst>
                <a:gd name="T0" fmla="*/ 3 w 82"/>
                <a:gd name="T1" fmla="*/ 0 h 31"/>
                <a:gd name="T2" fmla="*/ 82 w 82"/>
                <a:gd name="T3" fmla="*/ 24 h 31"/>
                <a:gd name="T4" fmla="*/ 79 w 82"/>
                <a:gd name="T5" fmla="*/ 24 h 31"/>
                <a:gd name="T6" fmla="*/ 79 w 82"/>
                <a:gd name="T7" fmla="*/ 31 h 31"/>
                <a:gd name="T8" fmla="*/ 79 w 82"/>
                <a:gd name="T9" fmla="*/ 31 h 31"/>
                <a:gd name="T10" fmla="*/ 0 w 82"/>
                <a:gd name="T11" fmla="*/ 7 h 31"/>
                <a:gd name="T12" fmla="*/ 3 w 8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1">
                  <a:moveTo>
                    <a:pt x="3" y="0"/>
                  </a:moveTo>
                  <a:lnTo>
                    <a:pt x="82" y="24"/>
                  </a:lnTo>
                  <a:lnTo>
                    <a:pt x="79" y="24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571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7" name="Rectangle 665">
              <a:extLst>
                <a:ext uri="{FF2B5EF4-FFF2-40B4-BE49-F238E27FC236}">
                  <a16:creationId xmlns:a16="http://schemas.microsoft.com/office/drawing/2014/main" id="{32139A7E-84F8-F0D9-FAA4-AE7F7271E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138" y="4165600"/>
              <a:ext cx="4762" cy="1111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" name="Freeform 666">
              <a:extLst>
                <a:ext uri="{FF2B5EF4-FFF2-40B4-BE49-F238E27FC236}">
                  <a16:creationId xmlns:a16="http://schemas.microsoft.com/office/drawing/2014/main" id="{C73E36D0-3BDB-79BF-E1DC-DBC0FA8E9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4143375"/>
              <a:ext cx="131763" cy="33338"/>
            </a:xfrm>
            <a:custGeom>
              <a:avLst/>
              <a:gdLst>
                <a:gd name="T0" fmla="*/ 0 w 83"/>
                <a:gd name="T1" fmla="*/ 0 h 21"/>
                <a:gd name="T2" fmla="*/ 0 w 83"/>
                <a:gd name="T3" fmla="*/ 7 h 21"/>
                <a:gd name="T4" fmla="*/ 83 w 83"/>
                <a:gd name="T5" fmla="*/ 21 h 21"/>
                <a:gd name="T6" fmla="*/ 83 w 83"/>
                <a:gd name="T7" fmla="*/ 14 h 21"/>
                <a:gd name="T8" fmla="*/ 0 w 83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1">
                  <a:moveTo>
                    <a:pt x="0" y="0"/>
                  </a:moveTo>
                  <a:lnTo>
                    <a:pt x="0" y="7"/>
                  </a:lnTo>
                  <a:lnTo>
                    <a:pt x="83" y="21"/>
                  </a:lnTo>
                  <a:lnTo>
                    <a:pt x="83" y="14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9" name="Freeform 667">
              <a:extLst>
                <a:ext uri="{FF2B5EF4-FFF2-40B4-BE49-F238E27FC236}">
                  <a16:creationId xmlns:a16="http://schemas.microsoft.com/office/drawing/2014/main" id="{EE467808-556A-9753-96D4-6D0DC2EA7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750" y="3441700"/>
              <a:ext cx="11113" cy="11113"/>
            </a:xfrm>
            <a:custGeom>
              <a:avLst/>
              <a:gdLst>
                <a:gd name="T0" fmla="*/ 0 w 7"/>
                <a:gd name="T1" fmla="*/ 7 h 7"/>
                <a:gd name="T2" fmla="*/ 3 w 7"/>
                <a:gd name="T3" fmla="*/ 7 h 7"/>
                <a:gd name="T4" fmla="*/ 7 w 7"/>
                <a:gd name="T5" fmla="*/ 0 h 7"/>
                <a:gd name="T6" fmla="*/ 3 w 7"/>
                <a:gd name="T7" fmla="*/ 0 h 7"/>
                <a:gd name="T8" fmla="*/ 0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3" y="7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" name="Freeform 668">
              <a:extLst>
                <a:ext uri="{FF2B5EF4-FFF2-40B4-BE49-F238E27FC236}">
                  <a16:creationId xmlns:a16="http://schemas.microsoft.com/office/drawing/2014/main" id="{13C44770-E333-1DA1-BFED-DA46287C5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0" y="3392488"/>
              <a:ext cx="169863" cy="87312"/>
            </a:xfrm>
            <a:custGeom>
              <a:avLst/>
              <a:gdLst>
                <a:gd name="T0" fmla="*/ 107 w 107"/>
                <a:gd name="T1" fmla="*/ 7 h 55"/>
                <a:gd name="T2" fmla="*/ 4 w 107"/>
                <a:gd name="T3" fmla="*/ 55 h 55"/>
                <a:gd name="T4" fmla="*/ 4 w 107"/>
                <a:gd name="T5" fmla="*/ 55 h 55"/>
                <a:gd name="T6" fmla="*/ 0 w 107"/>
                <a:gd name="T7" fmla="*/ 48 h 55"/>
                <a:gd name="T8" fmla="*/ 0 w 107"/>
                <a:gd name="T9" fmla="*/ 48 h 55"/>
                <a:gd name="T10" fmla="*/ 104 w 107"/>
                <a:gd name="T11" fmla="*/ 0 h 55"/>
                <a:gd name="T12" fmla="*/ 107 w 107"/>
                <a:gd name="T13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5">
                  <a:moveTo>
                    <a:pt x="107" y="7"/>
                  </a:moveTo>
                  <a:lnTo>
                    <a:pt x="4" y="55"/>
                  </a:lnTo>
                  <a:lnTo>
                    <a:pt x="4" y="5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04" y="0"/>
                  </a:lnTo>
                  <a:lnTo>
                    <a:pt x="107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" name="Freeform 669">
              <a:extLst>
                <a:ext uri="{FF2B5EF4-FFF2-40B4-BE49-F238E27FC236}">
                  <a16:creationId xmlns:a16="http://schemas.microsoft.com/office/drawing/2014/main" id="{7B031A8F-90E8-400F-5A4D-7550AE901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6813" y="3562350"/>
              <a:ext cx="11112" cy="11113"/>
            </a:xfrm>
            <a:custGeom>
              <a:avLst/>
              <a:gdLst>
                <a:gd name="T0" fmla="*/ 7 w 7"/>
                <a:gd name="T1" fmla="*/ 7 h 7"/>
                <a:gd name="T2" fmla="*/ 3 w 7"/>
                <a:gd name="T3" fmla="*/ 7 h 7"/>
                <a:gd name="T4" fmla="*/ 0 w 7"/>
                <a:gd name="T5" fmla="*/ 0 h 7"/>
                <a:gd name="T6" fmla="*/ 3 w 7"/>
                <a:gd name="T7" fmla="*/ 0 h 7"/>
                <a:gd name="T8" fmla="*/ 7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" name="Freeform 670">
              <a:extLst>
                <a:ext uri="{FF2B5EF4-FFF2-40B4-BE49-F238E27FC236}">
                  <a16:creationId xmlns:a16="http://schemas.microsoft.com/office/drawing/2014/main" id="{372368C0-2FAC-B2FC-B8CC-27FF8A45F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575" y="3468688"/>
              <a:ext cx="187325" cy="104775"/>
            </a:xfrm>
            <a:custGeom>
              <a:avLst/>
              <a:gdLst>
                <a:gd name="T0" fmla="*/ 118 w 118"/>
                <a:gd name="T1" fmla="*/ 7 h 66"/>
                <a:gd name="T2" fmla="*/ 114 w 118"/>
                <a:gd name="T3" fmla="*/ 0 h 66"/>
                <a:gd name="T4" fmla="*/ 0 w 118"/>
                <a:gd name="T5" fmla="*/ 59 h 66"/>
                <a:gd name="T6" fmla="*/ 4 w 118"/>
                <a:gd name="T7" fmla="*/ 66 h 66"/>
                <a:gd name="T8" fmla="*/ 118 w 118"/>
                <a:gd name="T9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6">
                  <a:moveTo>
                    <a:pt x="118" y="7"/>
                  </a:moveTo>
                  <a:lnTo>
                    <a:pt x="114" y="0"/>
                  </a:lnTo>
                  <a:lnTo>
                    <a:pt x="0" y="59"/>
                  </a:lnTo>
                  <a:lnTo>
                    <a:pt x="4" y="66"/>
                  </a:lnTo>
                  <a:lnTo>
                    <a:pt x="118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" name="Freeform 671">
              <a:extLst>
                <a:ext uri="{FF2B5EF4-FFF2-40B4-BE49-F238E27FC236}">
                  <a16:creationId xmlns:a16="http://schemas.microsoft.com/office/drawing/2014/main" id="{8661A36B-CCA9-5E5A-D3B7-0098AB0E1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4165600"/>
              <a:ext cx="11112" cy="11113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4 h 7"/>
                <a:gd name="T4" fmla="*/ 0 w 7"/>
                <a:gd name="T5" fmla="*/ 0 h 7"/>
                <a:gd name="T6" fmla="*/ 0 w 7"/>
                <a:gd name="T7" fmla="*/ 4 h 7"/>
                <a:gd name="T8" fmla="*/ 7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" name="Freeform 672">
              <a:extLst>
                <a:ext uri="{FF2B5EF4-FFF2-40B4-BE49-F238E27FC236}">
                  <a16:creationId xmlns:a16="http://schemas.microsoft.com/office/drawing/2014/main" id="{C9CAE722-3EFF-06AF-78BD-CE001629A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025" y="4171950"/>
              <a:ext cx="142875" cy="630238"/>
            </a:xfrm>
            <a:custGeom>
              <a:avLst/>
              <a:gdLst>
                <a:gd name="T0" fmla="*/ 90 w 90"/>
                <a:gd name="T1" fmla="*/ 3 h 397"/>
                <a:gd name="T2" fmla="*/ 56 w 90"/>
                <a:gd name="T3" fmla="*/ 58 h 397"/>
                <a:gd name="T4" fmla="*/ 56 w 90"/>
                <a:gd name="T5" fmla="*/ 58 h 397"/>
                <a:gd name="T6" fmla="*/ 56 w 90"/>
                <a:gd name="T7" fmla="*/ 58 h 397"/>
                <a:gd name="T8" fmla="*/ 32 w 90"/>
                <a:gd name="T9" fmla="*/ 121 h 397"/>
                <a:gd name="T10" fmla="*/ 32 w 90"/>
                <a:gd name="T11" fmla="*/ 121 h 397"/>
                <a:gd name="T12" fmla="*/ 32 w 90"/>
                <a:gd name="T13" fmla="*/ 121 h 397"/>
                <a:gd name="T14" fmla="*/ 14 w 90"/>
                <a:gd name="T15" fmla="*/ 186 h 397"/>
                <a:gd name="T16" fmla="*/ 14 w 90"/>
                <a:gd name="T17" fmla="*/ 183 h 397"/>
                <a:gd name="T18" fmla="*/ 14 w 90"/>
                <a:gd name="T19" fmla="*/ 183 h 397"/>
                <a:gd name="T20" fmla="*/ 7 w 90"/>
                <a:gd name="T21" fmla="*/ 255 h 397"/>
                <a:gd name="T22" fmla="*/ 7 w 90"/>
                <a:gd name="T23" fmla="*/ 255 h 397"/>
                <a:gd name="T24" fmla="*/ 7 w 90"/>
                <a:gd name="T25" fmla="*/ 255 h 397"/>
                <a:gd name="T26" fmla="*/ 7 w 90"/>
                <a:gd name="T27" fmla="*/ 328 h 397"/>
                <a:gd name="T28" fmla="*/ 7 w 90"/>
                <a:gd name="T29" fmla="*/ 328 h 397"/>
                <a:gd name="T30" fmla="*/ 7 w 90"/>
                <a:gd name="T31" fmla="*/ 328 h 397"/>
                <a:gd name="T32" fmla="*/ 14 w 90"/>
                <a:gd name="T33" fmla="*/ 397 h 397"/>
                <a:gd name="T34" fmla="*/ 14 w 90"/>
                <a:gd name="T35" fmla="*/ 397 h 397"/>
                <a:gd name="T36" fmla="*/ 7 w 90"/>
                <a:gd name="T37" fmla="*/ 397 h 397"/>
                <a:gd name="T38" fmla="*/ 7 w 90"/>
                <a:gd name="T39" fmla="*/ 397 h 397"/>
                <a:gd name="T40" fmla="*/ 0 w 90"/>
                <a:gd name="T41" fmla="*/ 328 h 397"/>
                <a:gd name="T42" fmla="*/ 0 w 90"/>
                <a:gd name="T43" fmla="*/ 328 h 397"/>
                <a:gd name="T44" fmla="*/ 0 w 90"/>
                <a:gd name="T45" fmla="*/ 328 h 397"/>
                <a:gd name="T46" fmla="*/ 0 w 90"/>
                <a:gd name="T47" fmla="*/ 255 h 397"/>
                <a:gd name="T48" fmla="*/ 0 w 90"/>
                <a:gd name="T49" fmla="*/ 255 h 397"/>
                <a:gd name="T50" fmla="*/ 0 w 90"/>
                <a:gd name="T51" fmla="*/ 255 h 397"/>
                <a:gd name="T52" fmla="*/ 7 w 90"/>
                <a:gd name="T53" fmla="*/ 183 h 397"/>
                <a:gd name="T54" fmla="*/ 7 w 90"/>
                <a:gd name="T55" fmla="*/ 183 h 397"/>
                <a:gd name="T56" fmla="*/ 7 w 90"/>
                <a:gd name="T57" fmla="*/ 183 h 397"/>
                <a:gd name="T58" fmla="*/ 25 w 90"/>
                <a:gd name="T59" fmla="*/ 117 h 397"/>
                <a:gd name="T60" fmla="*/ 25 w 90"/>
                <a:gd name="T61" fmla="*/ 117 h 397"/>
                <a:gd name="T62" fmla="*/ 25 w 90"/>
                <a:gd name="T63" fmla="*/ 117 h 397"/>
                <a:gd name="T64" fmla="*/ 49 w 90"/>
                <a:gd name="T65" fmla="*/ 55 h 397"/>
                <a:gd name="T66" fmla="*/ 49 w 90"/>
                <a:gd name="T67" fmla="*/ 55 h 397"/>
                <a:gd name="T68" fmla="*/ 49 w 90"/>
                <a:gd name="T69" fmla="*/ 55 h 397"/>
                <a:gd name="T70" fmla="*/ 83 w 90"/>
                <a:gd name="T71" fmla="*/ 0 h 397"/>
                <a:gd name="T72" fmla="*/ 90 w 90"/>
                <a:gd name="T73" fmla="*/ 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397">
                  <a:moveTo>
                    <a:pt x="90" y="3"/>
                  </a:move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32" y="121"/>
                  </a:lnTo>
                  <a:lnTo>
                    <a:pt x="32" y="121"/>
                  </a:lnTo>
                  <a:lnTo>
                    <a:pt x="32" y="121"/>
                  </a:lnTo>
                  <a:lnTo>
                    <a:pt x="14" y="186"/>
                  </a:lnTo>
                  <a:lnTo>
                    <a:pt x="14" y="183"/>
                  </a:lnTo>
                  <a:lnTo>
                    <a:pt x="14" y="183"/>
                  </a:lnTo>
                  <a:lnTo>
                    <a:pt x="7" y="255"/>
                  </a:lnTo>
                  <a:lnTo>
                    <a:pt x="7" y="255"/>
                  </a:lnTo>
                  <a:lnTo>
                    <a:pt x="7" y="255"/>
                  </a:lnTo>
                  <a:lnTo>
                    <a:pt x="7" y="328"/>
                  </a:lnTo>
                  <a:lnTo>
                    <a:pt x="7" y="328"/>
                  </a:lnTo>
                  <a:lnTo>
                    <a:pt x="7" y="328"/>
                  </a:lnTo>
                  <a:lnTo>
                    <a:pt x="14" y="397"/>
                  </a:lnTo>
                  <a:lnTo>
                    <a:pt x="14" y="397"/>
                  </a:lnTo>
                  <a:lnTo>
                    <a:pt x="7" y="397"/>
                  </a:lnTo>
                  <a:lnTo>
                    <a:pt x="7" y="397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7" y="183"/>
                  </a:lnTo>
                  <a:lnTo>
                    <a:pt x="7" y="183"/>
                  </a:lnTo>
                  <a:lnTo>
                    <a:pt x="7" y="183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83" y="0"/>
                  </a:lnTo>
                  <a:lnTo>
                    <a:pt x="90" y="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571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" name="Freeform 673">
              <a:extLst>
                <a:ext uri="{FF2B5EF4-FFF2-40B4-BE49-F238E27FC236}">
                  <a16:creationId xmlns:a16="http://schemas.microsoft.com/office/drawing/2014/main" id="{84BE3E52-5303-8748-C3D8-6A7D38CCC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802188"/>
              <a:ext cx="33337" cy="109537"/>
            </a:xfrm>
            <a:custGeom>
              <a:avLst/>
              <a:gdLst>
                <a:gd name="T0" fmla="*/ 7 w 21"/>
                <a:gd name="T1" fmla="*/ 0 h 69"/>
                <a:gd name="T2" fmla="*/ 21 w 21"/>
                <a:gd name="T3" fmla="*/ 66 h 69"/>
                <a:gd name="T4" fmla="*/ 21 w 21"/>
                <a:gd name="T5" fmla="*/ 66 h 69"/>
                <a:gd name="T6" fmla="*/ 14 w 21"/>
                <a:gd name="T7" fmla="*/ 69 h 69"/>
                <a:gd name="T8" fmla="*/ 14 w 21"/>
                <a:gd name="T9" fmla="*/ 66 h 69"/>
                <a:gd name="T10" fmla="*/ 0 w 21"/>
                <a:gd name="T11" fmla="*/ 0 h 69"/>
                <a:gd name="T12" fmla="*/ 7 w 2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9">
                  <a:moveTo>
                    <a:pt x="7" y="0"/>
                  </a:moveTo>
                  <a:lnTo>
                    <a:pt x="21" y="66"/>
                  </a:lnTo>
                  <a:lnTo>
                    <a:pt x="21" y="66"/>
                  </a:lnTo>
                  <a:lnTo>
                    <a:pt x="14" y="69"/>
                  </a:lnTo>
                  <a:lnTo>
                    <a:pt x="14" y="66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57150" cmpd="sng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" name="Freeform 674">
              <a:extLst>
                <a:ext uri="{FF2B5EF4-FFF2-40B4-BE49-F238E27FC236}">
                  <a16:creationId xmlns:a16="http://schemas.microsoft.com/office/drawing/2014/main" id="{7ABE114D-B420-8014-D86B-06C720A84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700" y="5005388"/>
              <a:ext cx="11113" cy="11112"/>
            </a:xfrm>
            <a:custGeom>
              <a:avLst/>
              <a:gdLst>
                <a:gd name="T0" fmla="*/ 7 w 7"/>
                <a:gd name="T1" fmla="*/ 0 h 7"/>
                <a:gd name="T2" fmla="*/ 7 w 7"/>
                <a:gd name="T3" fmla="*/ 4 h 7"/>
                <a:gd name="T4" fmla="*/ 0 w 7"/>
                <a:gd name="T5" fmla="*/ 7 h 7"/>
                <a:gd name="T6" fmla="*/ 0 w 7"/>
                <a:gd name="T7" fmla="*/ 4 h 7"/>
                <a:gd name="T8" fmla="*/ 7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" name="Freeform 675">
              <a:extLst>
                <a:ext uri="{FF2B5EF4-FFF2-40B4-BE49-F238E27FC236}">
                  <a16:creationId xmlns:a16="http://schemas.microsoft.com/office/drawing/2014/main" id="{9BBC2A79-8427-BF7C-5023-6BFED53BD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4906963"/>
              <a:ext cx="44450" cy="104775"/>
            </a:xfrm>
            <a:custGeom>
              <a:avLst/>
              <a:gdLst>
                <a:gd name="T0" fmla="*/ 7 w 28"/>
                <a:gd name="T1" fmla="*/ 0 h 66"/>
                <a:gd name="T2" fmla="*/ 0 w 28"/>
                <a:gd name="T3" fmla="*/ 3 h 66"/>
                <a:gd name="T4" fmla="*/ 21 w 28"/>
                <a:gd name="T5" fmla="*/ 66 h 66"/>
                <a:gd name="T6" fmla="*/ 28 w 28"/>
                <a:gd name="T7" fmla="*/ 62 h 66"/>
                <a:gd name="T8" fmla="*/ 7 w 2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6">
                  <a:moveTo>
                    <a:pt x="7" y="0"/>
                  </a:moveTo>
                  <a:lnTo>
                    <a:pt x="0" y="3"/>
                  </a:lnTo>
                  <a:lnTo>
                    <a:pt x="21" y="66"/>
                  </a:lnTo>
                  <a:lnTo>
                    <a:pt x="28" y="62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" name="Freeform 676">
              <a:extLst>
                <a:ext uri="{FF2B5EF4-FFF2-40B4-BE49-F238E27FC236}">
                  <a16:creationId xmlns:a16="http://schemas.microsoft.com/office/drawing/2014/main" id="{0EFDFEC1-88BA-7ED0-98BB-702603B93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3694113"/>
              <a:ext cx="317500" cy="192087"/>
            </a:xfrm>
            <a:custGeom>
              <a:avLst/>
              <a:gdLst>
                <a:gd name="T0" fmla="*/ 200 w 200"/>
                <a:gd name="T1" fmla="*/ 59 h 121"/>
                <a:gd name="T2" fmla="*/ 190 w 200"/>
                <a:gd name="T3" fmla="*/ 38 h 121"/>
                <a:gd name="T4" fmla="*/ 169 w 200"/>
                <a:gd name="T5" fmla="*/ 17 h 121"/>
                <a:gd name="T6" fmla="*/ 138 w 200"/>
                <a:gd name="T7" fmla="*/ 3 h 121"/>
                <a:gd name="T8" fmla="*/ 100 w 200"/>
                <a:gd name="T9" fmla="*/ 0 h 121"/>
                <a:gd name="T10" fmla="*/ 62 w 200"/>
                <a:gd name="T11" fmla="*/ 3 h 121"/>
                <a:gd name="T12" fmla="*/ 28 w 200"/>
                <a:gd name="T13" fmla="*/ 17 h 121"/>
                <a:gd name="T14" fmla="*/ 7 w 200"/>
                <a:gd name="T15" fmla="*/ 38 h 121"/>
                <a:gd name="T16" fmla="*/ 0 w 200"/>
                <a:gd name="T17" fmla="*/ 59 h 121"/>
                <a:gd name="T18" fmla="*/ 7 w 200"/>
                <a:gd name="T19" fmla="*/ 83 h 121"/>
                <a:gd name="T20" fmla="*/ 28 w 200"/>
                <a:gd name="T21" fmla="*/ 104 h 121"/>
                <a:gd name="T22" fmla="*/ 62 w 200"/>
                <a:gd name="T23" fmla="*/ 114 h 121"/>
                <a:gd name="T24" fmla="*/ 100 w 200"/>
                <a:gd name="T25" fmla="*/ 121 h 121"/>
                <a:gd name="T26" fmla="*/ 138 w 200"/>
                <a:gd name="T27" fmla="*/ 114 h 121"/>
                <a:gd name="T28" fmla="*/ 169 w 200"/>
                <a:gd name="T29" fmla="*/ 104 h 121"/>
                <a:gd name="T30" fmla="*/ 190 w 200"/>
                <a:gd name="T31" fmla="*/ 83 h 121"/>
                <a:gd name="T32" fmla="*/ 200 w 200"/>
                <a:gd name="T33" fmla="*/ 5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121">
                  <a:moveTo>
                    <a:pt x="200" y="59"/>
                  </a:moveTo>
                  <a:lnTo>
                    <a:pt x="190" y="38"/>
                  </a:lnTo>
                  <a:lnTo>
                    <a:pt x="169" y="17"/>
                  </a:lnTo>
                  <a:lnTo>
                    <a:pt x="138" y="3"/>
                  </a:lnTo>
                  <a:lnTo>
                    <a:pt x="100" y="0"/>
                  </a:lnTo>
                  <a:lnTo>
                    <a:pt x="62" y="3"/>
                  </a:lnTo>
                  <a:lnTo>
                    <a:pt x="28" y="17"/>
                  </a:lnTo>
                  <a:lnTo>
                    <a:pt x="7" y="38"/>
                  </a:lnTo>
                  <a:lnTo>
                    <a:pt x="0" y="59"/>
                  </a:lnTo>
                  <a:lnTo>
                    <a:pt x="7" y="83"/>
                  </a:lnTo>
                  <a:lnTo>
                    <a:pt x="28" y="104"/>
                  </a:lnTo>
                  <a:lnTo>
                    <a:pt x="62" y="114"/>
                  </a:lnTo>
                  <a:lnTo>
                    <a:pt x="100" y="121"/>
                  </a:lnTo>
                  <a:lnTo>
                    <a:pt x="138" y="114"/>
                  </a:lnTo>
                  <a:lnTo>
                    <a:pt x="169" y="104"/>
                  </a:lnTo>
                  <a:lnTo>
                    <a:pt x="190" y="83"/>
                  </a:lnTo>
                  <a:lnTo>
                    <a:pt x="200" y="59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" name="Freeform 677">
              <a:extLst>
                <a:ext uri="{FF2B5EF4-FFF2-40B4-BE49-F238E27FC236}">
                  <a16:creationId xmlns:a16="http://schemas.microsoft.com/office/drawing/2014/main" id="{7C424A13-8649-101E-1D96-CBF99C6D5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275" y="3687763"/>
              <a:ext cx="328613" cy="203200"/>
            </a:xfrm>
            <a:custGeom>
              <a:avLst/>
              <a:gdLst>
                <a:gd name="T0" fmla="*/ 190 w 207"/>
                <a:gd name="T1" fmla="*/ 45 h 128"/>
                <a:gd name="T2" fmla="*/ 193 w 207"/>
                <a:gd name="T3" fmla="*/ 45 h 128"/>
                <a:gd name="T4" fmla="*/ 172 w 207"/>
                <a:gd name="T5" fmla="*/ 25 h 128"/>
                <a:gd name="T6" fmla="*/ 141 w 207"/>
                <a:gd name="T7" fmla="*/ 11 h 128"/>
                <a:gd name="T8" fmla="*/ 141 w 207"/>
                <a:gd name="T9" fmla="*/ 11 h 128"/>
                <a:gd name="T10" fmla="*/ 103 w 207"/>
                <a:gd name="T11" fmla="*/ 7 h 128"/>
                <a:gd name="T12" fmla="*/ 65 w 207"/>
                <a:gd name="T13" fmla="*/ 11 h 128"/>
                <a:gd name="T14" fmla="*/ 69 w 207"/>
                <a:gd name="T15" fmla="*/ 11 h 128"/>
                <a:gd name="T16" fmla="*/ 34 w 207"/>
                <a:gd name="T17" fmla="*/ 25 h 128"/>
                <a:gd name="T18" fmla="*/ 14 w 207"/>
                <a:gd name="T19" fmla="*/ 45 h 128"/>
                <a:gd name="T20" fmla="*/ 14 w 207"/>
                <a:gd name="T21" fmla="*/ 45 h 128"/>
                <a:gd name="T22" fmla="*/ 7 w 207"/>
                <a:gd name="T23" fmla="*/ 63 h 128"/>
                <a:gd name="T24" fmla="*/ 14 w 207"/>
                <a:gd name="T25" fmla="*/ 87 h 128"/>
                <a:gd name="T26" fmla="*/ 14 w 207"/>
                <a:gd name="T27" fmla="*/ 87 h 128"/>
                <a:gd name="T28" fmla="*/ 34 w 207"/>
                <a:gd name="T29" fmla="*/ 104 h 128"/>
                <a:gd name="T30" fmla="*/ 69 w 207"/>
                <a:gd name="T31" fmla="*/ 114 h 128"/>
                <a:gd name="T32" fmla="*/ 65 w 207"/>
                <a:gd name="T33" fmla="*/ 114 h 128"/>
                <a:gd name="T34" fmla="*/ 103 w 207"/>
                <a:gd name="T35" fmla="*/ 121 h 128"/>
                <a:gd name="T36" fmla="*/ 141 w 207"/>
                <a:gd name="T37" fmla="*/ 114 h 128"/>
                <a:gd name="T38" fmla="*/ 141 w 207"/>
                <a:gd name="T39" fmla="*/ 114 h 128"/>
                <a:gd name="T40" fmla="*/ 172 w 207"/>
                <a:gd name="T41" fmla="*/ 108 h 128"/>
                <a:gd name="T42" fmla="*/ 193 w 207"/>
                <a:gd name="T43" fmla="*/ 87 h 128"/>
                <a:gd name="T44" fmla="*/ 190 w 207"/>
                <a:gd name="T45" fmla="*/ 87 h 128"/>
                <a:gd name="T46" fmla="*/ 200 w 207"/>
                <a:gd name="T47" fmla="*/ 63 h 128"/>
                <a:gd name="T48" fmla="*/ 207 w 207"/>
                <a:gd name="T49" fmla="*/ 66 h 128"/>
                <a:gd name="T50" fmla="*/ 197 w 207"/>
                <a:gd name="T51" fmla="*/ 90 h 128"/>
                <a:gd name="T52" fmla="*/ 176 w 207"/>
                <a:gd name="T53" fmla="*/ 111 h 128"/>
                <a:gd name="T54" fmla="*/ 176 w 207"/>
                <a:gd name="T55" fmla="*/ 111 h 128"/>
                <a:gd name="T56" fmla="*/ 145 w 207"/>
                <a:gd name="T57" fmla="*/ 121 h 128"/>
                <a:gd name="T58" fmla="*/ 103 w 207"/>
                <a:gd name="T59" fmla="*/ 128 h 128"/>
                <a:gd name="T60" fmla="*/ 103 w 207"/>
                <a:gd name="T61" fmla="*/ 128 h 128"/>
                <a:gd name="T62" fmla="*/ 65 w 207"/>
                <a:gd name="T63" fmla="*/ 121 h 128"/>
                <a:gd name="T64" fmla="*/ 31 w 207"/>
                <a:gd name="T65" fmla="*/ 111 h 128"/>
                <a:gd name="T66" fmla="*/ 31 w 207"/>
                <a:gd name="T67" fmla="*/ 111 h 128"/>
                <a:gd name="T68" fmla="*/ 10 w 207"/>
                <a:gd name="T69" fmla="*/ 90 h 128"/>
                <a:gd name="T70" fmla="*/ 0 w 207"/>
                <a:gd name="T71" fmla="*/ 66 h 128"/>
                <a:gd name="T72" fmla="*/ 0 w 207"/>
                <a:gd name="T73" fmla="*/ 63 h 128"/>
                <a:gd name="T74" fmla="*/ 7 w 207"/>
                <a:gd name="T75" fmla="*/ 42 h 128"/>
                <a:gd name="T76" fmla="*/ 31 w 207"/>
                <a:gd name="T77" fmla="*/ 21 h 128"/>
                <a:gd name="T78" fmla="*/ 31 w 207"/>
                <a:gd name="T79" fmla="*/ 18 h 128"/>
                <a:gd name="T80" fmla="*/ 65 w 207"/>
                <a:gd name="T81" fmla="*/ 4 h 128"/>
                <a:gd name="T82" fmla="*/ 103 w 207"/>
                <a:gd name="T83" fmla="*/ 0 h 128"/>
                <a:gd name="T84" fmla="*/ 103 w 207"/>
                <a:gd name="T85" fmla="*/ 0 h 128"/>
                <a:gd name="T86" fmla="*/ 141 w 207"/>
                <a:gd name="T87" fmla="*/ 4 h 128"/>
                <a:gd name="T88" fmla="*/ 176 w 207"/>
                <a:gd name="T89" fmla="*/ 18 h 128"/>
                <a:gd name="T90" fmla="*/ 176 w 207"/>
                <a:gd name="T91" fmla="*/ 21 h 128"/>
                <a:gd name="T92" fmla="*/ 197 w 207"/>
                <a:gd name="T93" fmla="*/ 42 h 128"/>
                <a:gd name="T94" fmla="*/ 207 w 207"/>
                <a:gd name="T9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7" h="128">
                  <a:moveTo>
                    <a:pt x="200" y="66"/>
                  </a:moveTo>
                  <a:lnTo>
                    <a:pt x="190" y="45"/>
                  </a:lnTo>
                  <a:lnTo>
                    <a:pt x="193" y="45"/>
                  </a:lnTo>
                  <a:lnTo>
                    <a:pt x="193" y="45"/>
                  </a:lnTo>
                  <a:lnTo>
                    <a:pt x="172" y="25"/>
                  </a:lnTo>
                  <a:lnTo>
                    <a:pt x="172" y="25"/>
                  </a:lnTo>
                  <a:lnTo>
                    <a:pt x="172" y="25"/>
                  </a:lnTo>
                  <a:lnTo>
                    <a:pt x="141" y="11"/>
                  </a:lnTo>
                  <a:lnTo>
                    <a:pt x="141" y="11"/>
                  </a:lnTo>
                  <a:lnTo>
                    <a:pt x="141" y="11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65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7" y="66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34" y="108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69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41" y="114"/>
                  </a:lnTo>
                  <a:lnTo>
                    <a:pt x="141" y="114"/>
                  </a:lnTo>
                  <a:lnTo>
                    <a:pt x="141" y="114"/>
                  </a:lnTo>
                  <a:lnTo>
                    <a:pt x="172" y="104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93" y="87"/>
                  </a:lnTo>
                  <a:lnTo>
                    <a:pt x="190" y="87"/>
                  </a:lnTo>
                  <a:lnTo>
                    <a:pt x="190" y="87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7" y="66"/>
                  </a:lnTo>
                  <a:lnTo>
                    <a:pt x="207" y="66"/>
                  </a:lnTo>
                  <a:lnTo>
                    <a:pt x="197" y="90"/>
                  </a:lnTo>
                  <a:lnTo>
                    <a:pt x="197" y="90"/>
                  </a:lnTo>
                  <a:lnTo>
                    <a:pt x="197" y="90"/>
                  </a:lnTo>
                  <a:lnTo>
                    <a:pt x="176" y="111"/>
                  </a:lnTo>
                  <a:lnTo>
                    <a:pt x="176" y="111"/>
                  </a:lnTo>
                  <a:lnTo>
                    <a:pt x="176" y="111"/>
                  </a:lnTo>
                  <a:lnTo>
                    <a:pt x="145" y="121"/>
                  </a:lnTo>
                  <a:lnTo>
                    <a:pt x="145" y="121"/>
                  </a:lnTo>
                  <a:lnTo>
                    <a:pt x="141" y="121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7" y="9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10" y="42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5" y="4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6" y="21"/>
                  </a:lnTo>
                  <a:lnTo>
                    <a:pt x="197" y="42"/>
                  </a:lnTo>
                  <a:lnTo>
                    <a:pt x="197" y="42"/>
                  </a:lnTo>
                  <a:lnTo>
                    <a:pt x="197" y="42"/>
                  </a:lnTo>
                  <a:lnTo>
                    <a:pt x="207" y="63"/>
                  </a:lnTo>
                  <a:lnTo>
                    <a:pt x="200" y="6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" name="Freeform 678">
              <a:extLst>
                <a:ext uri="{FF2B5EF4-FFF2-40B4-BE49-F238E27FC236}">
                  <a16:creationId xmlns:a16="http://schemas.microsoft.com/office/drawing/2014/main" id="{3B6E773A-2527-252E-52A9-E97974EEE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75" y="3787775"/>
              <a:ext cx="11113" cy="4763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0 w 7"/>
                <a:gd name="T5" fmla="*/ 3 h 3"/>
                <a:gd name="T6" fmla="*/ 7 w 7"/>
                <a:gd name="T7" fmla="*/ 0 h 3"/>
                <a:gd name="T8" fmla="*/ 7 w 7"/>
                <a:gd name="T9" fmla="*/ 3 h 3"/>
                <a:gd name="T10" fmla="*/ 7 w 7"/>
                <a:gd name="T11" fmla="*/ 3 h 3"/>
                <a:gd name="T12" fmla="*/ 0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1" name="Rectangle 679">
              <a:extLst>
                <a:ext uri="{FF2B5EF4-FFF2-40B4-BE49-F238E27FC236}">
                  <a16:creationId xmlns:a16="http://schemas.microsoft.com/office/drawing/2014/main" id="{CFC4FD90-16A6-0F76-1ADE-7BE392FBB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4525" y="3732213"/>
              <a:ext cx="1698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JFK</a:t>
              </a:r>
              <a:endParaRPr lang="en-US" altLang="en-US"/>
            </a:p>
          </p:txBody>
        </p:sp>
        <p:sp>
          <p:nvSpPr>
            <p:cNvPr id="3752" name="Freeform 680">
              <a:extLst>
                <a:ext uri="{FF2B5EF4-FFF2-40B4-BE49-F238E27FC236}">
                  <a16:creationId xmlns:a16="http://schemas.microsoft.com/office/drawing/2014/main" id="{7C7EBD7F-8A3B-2072-558F-9738A6582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75" y="3051175"/>
              <a:ext cx="317500" cy="192088"/>
            </a:xfrm>
            <a:custGeom>
              <a:avLst/>
              <a:gdLst>
                <a:gd name="T0" fmla="*/ 200 w 200"/>
                <a:gd name="T1" fmla="*/ 59 h 121"/>
                <a:gd name="T2" fmla="*/ 190 w 200"/>
                <a:gd name="T3" fmla="*/ 38 h 121"/>
                <a:gd name="T4" fmla="*/ 169 w 200"/>
                <a:gd name="T5" fmla="*/ 18 h 121"/>
                <a:gd name="T6" fmla="*/ 138 w 200"/>
                <a:gd name="T7" fmla="*/ 4 h 121"/>
                <a:gd name="T8" fmla="*/ 100 w 200"/>
                <a:gd name="T9" fmla="*/ 0 h 121"/>
                <a:gd name="T10" fmla="*/ 62 w 200"/>
                <a:gd name="T11" fmla="*/ 4 h 121"/>
                <a:gd name="T12" fmla="*/ 28 w 200"/>
                <a:gd name="T13" fmla="*/ 18 h 121"/>
                <a:gd name="T14" fmla="*/ 7 w 200"/>
                <a:gd name="T15" fmla="*/ 38 h 121"/>
                <a:gd name="T16" fmla="*/ 0 w 200"/>
                <a:gd name="T17" fmla="*/ 59 h 121"/>
                <a:gd name="T18" fmla="*/ 7 w 200"/>
                <a:gd name="T19" fmla="*/ 83 h 121"/>
                <a:gd name="T20" fmla="*/ 28 w 200"/>
                <a:gd name="T21" fmla="*/ 104 h 121"/>
                <a:gd name="T22" fmla="*/ 62 w 200"/>
                <a:gd name="T23" fmla="*/ 114 h 121"/>
                <a:gd name="T24" fmla="*/ 100 w 200"/>
                <a:gd name="T25" fmla="*/ 121 h 121"/>
                <a:gd name="T26" fmla="*/ 138 w 200"/>
                <a:gd name="T27" fmla="*/ 114 h 121"/>
                <a:gd name="T28" fmla="*/ 169 w 200"/>
                <a:gd name="T29" fmla="*/ 104 h 121"/>
                <a:gd name="T30" fmla="*/ 190 w 200"/>
                <a:gd name="T31" fmla="*/ 83 h 121"/>
                <a:gd name="T32" fmla="*/ 200 w 200"/>
                <a:gd name="T33" fmla="*/ 5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121">
                  <a:moveTo>
                    <a:pt x="200" y="59"/>
                  </a:moveTo>
                  <a:lnTo>
                    <a:pt x="190" y="38"/>
                  </a:lnTo>
                  <a:lnTo>
                    <a:pt x="169" y="18"/>
                  </a:lnTo>
                  <a:lnTo>
                    <a:pt x="138" y="4"/>
                  </a:lnTo>
                  <a:lnTo>
                    <a:pt x="100" y="0"/>
                  </a:lnTo>
                  <a:lnTo>
                    <a:pt x="62" y="4"/>
                  </a:lnTo>
                  <a:lnTo>
                    <a:pt x="28" y="18"/>
                  </a:lnTo>
                  <a:lnTo>
                    <a:pt x="7" y="38"/>
                  </a:lnTo>
                  <a:lnTo>
                    <a:pt x="0" y="59"/>
                  </a:lnTo>
                  <a:lnTo>
                    <a:pt x="7" y="83"/>
                  </a:lnTo>
                  <a:lnTo>
                    <a:pt x="28" y="104"/>
                  </a:lnTo>
                  <a:lnTo>
                    <a:pt x="62" y="114"/>
                  </a:lnTo>
                  <a:lnTo>
                    <a:pt x="100" y="121"/>
                  </a:lnTo>
                  <a:lnTo>
                    <a:pt x="138" y="114"/>
                  </a:lnTo>
                  <a:lnTo>
                    <a:pt x="169" y="104"/>
                  </a:lnTo>
                  <a:lnTo>
                    <a:pt x="190" y="83"/>
                  </a:lnTo>
                  <a:lnTo>
                    <a:pt x="200" y="59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3" name="Freeform 681">
              <a:extLst>
                <a:ext uri="{FF2B5EF4-FFF2-40B4-BE49-F238E27FC236}">
                  <a16:creationId xmlns:a16="http://schemas.microsoft.com/office/drawing/2014/main" id="{205659B2-B755-9A66-AD11-792D5C42B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013" y="3046413"/>
              <a:ext cx="328612" cy="203200"/>
            </a:xfrm>
            <a:custGeom>
              <a:avLst/>
              <a:gdLst>
                <a:gd name="T0" fmla="*/ 189 w 207"/>
                <a:gd name="T1" fmla="*/ 45 h 128"/>
                <a:gd name="T2" fmla="*/ 193 w 207"/>
                <a:gd name="T3" fmla="*/ 45 h 128"/>
                <a:gd name="T4" fmla="*/ 172 w 207"/>
                <a:gd name="T5" fmla="*/ 24 h 128"/>
                <a:gd name="T6" fmla="*/ 141 w 207"/>
                <a:gd name="T7" fmla="*/ 10 h 128"/>
                <a:gd name="T8" fmla="*/ 141 w 207"/>
                <a:gd name="T9" fmla="*/ 10 h 128"/>
                <a:gd name="T10" fmla="*/ 103 w 207"/>
                <a:gd name="T11" fmla="*/ 7 h 128"/>
                <a:gd name="T12" fmla="*/ 65 w 207"/>
                <a:gd name="T13" fmla="*/ 10 h 128"/>
                <a:gd name="T14" fmla="*/ 69 w 207"/>
                <a:gd name="T15" fmla="*/ 10 h 128"/>
                <a:gd name="T16" fmla="*/ 34 w 207"/>
                <a:gd name="T17" fmla="*/ 24 h 128"/>
                <a:gd name="T18" fmla="*/ 13 w 207"/>
                <a:gd name="T19" fmla="*/ 45 h 128"/>
                <a:gd name="T20" fmla="*/ 13 w 207"/>
                <a:gd name="T21" fmla="*/ 45 h 128"/>
                <a:gd name="T22" fmla="*/ 6 w 207"/>
                <a:gd name="T23" fmla="*/ 62 h 128"/>
                <a:gd name="T24" fmla="*/ 13 w 207"/>
                <a:gd name="T25" fmla="*/ 86 h 128"/>
                <a:gd name="T26" fmla="*/ 13 w 207"/>
                <a:gd name="T27" fmla="*/ 86 h 128"/>
                <a:gd name="T28" fmla="*/ 34 w 207"/>
                <a:gd name="T29" fmla="*/ 104 h 128"/>
                <a:gd name="T30" fmla="*/ 69 w 207"/>
                <a:gd name="T31" fmla="*/ 114 h 128"/>
                <a:gd name="T32" fmla="*/ 65 w 207"/>
                <a:gd name="T33" fmla="*/ 114 h 128"/>
                <a:gd name="T34" fmla="*/ 103 w 207"/>
                <a:gd name="T35" fmla="*/ 121 h 128"/>
                <a:gd name="T36" fmla="*/ 141 w 207"/>
                <a:gd name="T37" fmla="*/ 114 h 128"/>
                <a:gd name="T38" fmla="*/ 141 w 207"/>
                <a:gd name="T39" fmla="*/ 114 h 128"/>
                <a:gd name="T40" fmla="*/ 172 w 207"/>
                <a:gd name="T41" fmla="*/ 107 h 128"/>
                <a:gd name="T42" fmla="*/ 193 w 207"/>
                <a:gd name="T43" fmla="*/ 86 h 128"/>
                <a:gd name="T44" fmla="*/ 189 w 207"/>
                <a:gd name="T45" fmla="*/ 86 h 128"/>
                <a:gd name="T46" fmla="*/ 200 w 207"/>
                <a:gd name="T47" fmla="*/ 62 h 128"/>
                <a:gd name="T48" fmla="*/ 207 w 207"/>
                <a:gd name="T49" fmla="*/ 66 h 128"/>
                <a:gd name="T50" fmla="*/ 196 w 207"/>
                <a:gd name="T51" fmla="*/ 90 h 128"/>
                <a:gd name="T52" fmla="*/ 176 w 207"/>
                <a:gd name="T53" fmla="*/ 111 h 128"/>
                <a:gd name="T54" fmla="*/ 176 w 207"/>
                <a:gd name="T55" fmla="*/ 111 h 128"/>
                <a:gd name="T56" fmla="*/ 145 w 207"/>
                <a:gd name="T57" fmla="*/ 121 h 128"/>
                <a:gd name="T58" fmla="*/ 103 w 207"/>
                <a:gd name="T59" fmla="*/ 128 h 128"/>
                <a:gd name="T60" fmla="*/ 103 w 207"/>
                <a:gd name="T61" fmla="*/ 128 h 128"/>
                <a:gd name="T62" fmla="*/ 65 w 207"/>
                <a:gd name="T63" fmla="*/ 121 h 128"/>
                <a:gd name="T64" fmla="*/ 31 w 207"/>
                <a:gd name="T65" fmla="*/ 111 h 128"/>
                <a:gd name="T66" fmla="*/ 31 w 207"/>
                <a:gd name="T67" fmla="*/ 111 h 128"/>
                <a:gd name="T68" fmla="*/ 10 w 207"/>
                <a:gd name="T69" fmla="*/ 90 h 128"/>
                <a:gd name="T70" fmla="*/ 0 w 207"/>
                <a:gd name="T71" fmla="*/ 66 h 128"/>
                <a:gd name="T72" fmla="*/ 0 w 207"/>
                <a:gd name="T73" fmla="*/ 62 h 128"/>
                <a:gd name="T74" fmla="*/ 6 w 207"/>
                <a:gd name="T75" fmla="*/ 41 h 128"/>
                <a:gd name="T76" fmla="*/ 31 w 207"/>
                <a:gd name="T77" fmla="*/ 21 h 128"/>
                <a:gd name="T78" fmla="*/ 31 w 207"/>
                <a:gd name="T79" fmla="*/ 17 h 128"/>
                <a:gd name="T80" fmla="*/ 65 w 207"/>
                <a:gd name="T81" fmla="*/ 3 h 128"/>
                <a:gd name="T82" fmla="*/ 103 w 207"/>
                <a:gd name="T83" fmla="*/ 0 h 128"/>
                <a:gd name="T84" fmla="*/ 103 w 207"/>
                <a:gd name="T85" fmla="*/ 0 h 128"/>
                <a:gd name="T86" fmla="*/ 141 w 207"/>
                <a:gd name="T87" fmla="*/ 3 h 128"/>
                <a:gd name="T88" fmla="*/ 176 w 207"/>
                <a:gd name="T89" fmla="*/ 17 h 128"/>
                <a:gd name="T90" fmla="*/ 176 w 207"/>
                <a:gd name="T91" fmla="*/ 21 h 128"/>
                <a:gd name="T92" fmla="*/ 196 w 207"/>
                <a:gd name="T93" fmla="*/ 41 h 128"/>
                <a:gd name="T94" fmla="*/ 207 w 207"/>
                <a:gd name="T95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7" h="128">
                  <a:moveTo>
                    <a:pt x="200" y="66"/>
                  </a:moveTo>
                  <a:lnTo>
                    <a:pt x="189" y="45"/>
                  </a:lnTo>
                  <a:lnTo>
                    <a:pt x="193" y="45"/>
                  </a:lnTo>
                  <a:lnTo>
                    <a:pt x="193" y="45"/>
                  </a:lnTo>
                  <a:lnTo>
                    <a:pt x="172" y="24"/>
                  </a:lnTo>
                  <a:lnTo>
                    <a:pt x="172" y="24"/>
                  </a:lnTo>
                  <a:lnTo>
                    <a:pt x="172" y="24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65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6" y="66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13" y="86"/>
                  </a:lnTo>
                  <a:lnTo>
                    <a:pt x="13" y="86"/>
                  </a:lnTo>
                  <a:lnTo>
                    <a:pt x="13" y="86"/>
                  </a:lnTo>
                  <a:lnTo>
                    <a:pt x="34" y="107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69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41" y="114"/>
                  </a:lnTo>
                  <a:lnTo>
                    <a:pt x="141" y="114"/>
                  </a:lnTo>
                  <a:lnTo>
                    <a:pt x="141" y="114"/>
                  </a:lnTo>
                  <a:lnTo>
                    <a:pt x="172" y="104"/>
                  </a:lnTo>
                  <a:lnTo>
                    <a:pt x="172" y="107"/>
                  </a:lnTo>
                  <a:lnTo>
                    <a:pt x="172" y="107"/>
                  </a:lnTo>
                  <a:lnTo>
                    <a:pt x="193" y="86"/>
                  </a:lnTo>
                  <a:lnTo>
                    <a:pt x="189" y="86"/>
                  </a:lnTo>
                  <a:lnTo>
                    <a:pt x="189" y="8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7" y="66"/>
                  </a:lnTo>
                  <a:lnTo>
                    <a:pt x="207" y="66"/>
                  </a:lnTo>
                  <a:lnTo>
                    <a:pt x="196" y="90"/>
                  </a:lnTo>
                  <a:lnTo>
                    <a:pt x="196" y="90"/>
                  </a:lnTo>
                  <a:lnTo>
                    <a:pt x="196" y="90"/>
                  </a:lnTo>
                  <a:lnTo>
                    <a:pt x="176" y="111"/>
                  </a:lnTo>
                  <a:lnTo>
                    <a:pt x="176" y="111"/>
                  </a:lnTo>
                  <a:lnTo>
                    <a:pt x="176" y="111"/>
                  </a:lnTo>
                  <a:lnTo>
                    <a:pt x="145" y="121"/>
                  </a:lnTo>
                  <a:lnTo>
                    <a:pt x="145" y="121"/>
                  </a:lnTo>
                  <a:lnTo>
                    <a:pt x="141" y="121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10" y="4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17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41" y="3"/>
                  </a:lnTo>
                  <a:lnTo>
                    <a:pt x="141" y="3"/>
                  </a:lnTo>
                  <a:lnTo>
                    <a:pt x="145" y="3"/>
                  </a:lnTo>
                  <a:lnTo>
                    <a:pt x="176" y="17"/>
                  </a:lnTo>
                  <a:lnTo>
                    <a:pt x="176" y="17"/>
                  </a:lnTo>
                  <a:lnTo>
                    <a:pt x="176" y="21"/>
                  </a:lnTo>
                  <a:lnTo>
                    <a:pt x="196" y="41"/>
                  </a:lnTo>
                  <a:lnTo>
                    <a:pt x="196" y="41"/>
                  </a:lnTo>
                  <a:lnTo>
                    <a:pt x="196" y="41"/>
                  </a:lnTo>
                  <a:lnTo>
                    <a:pt x="207" y="62"/>
                  </a:lnTo>
                  <a:lnTo>
                    <a:pt x="200" y="6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4" name="Freeform 682">
              <a:extLst>
                <a:ext uri="{FF2B5EF4-FFF2-40B4-BE49-F238E27FC236}">
                  <a16:creationId xmlns:a16="http://schemas.microsoft.com/office/drawing/2014/main" id="{B28163FE-483A-A305-2A1B-FE05D3D0B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13" y="3144838"/>
              <a:ext cx="11112" cy="6350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0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4 h 4"/>
                <a:gd name="T10" fmla="*/ 7 w 7"/>
                <a:gd name="T11" fmla="*/ 4 h 4"/>
                <a:gd name="T12" fmla="*/ 0 w 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5" name="Rectangle 683">
              <a:extLst>
                <a:ext uri="{FF2B5EF4-FFF2-40B4-BE49-F238E27FC236}">
                  <a16:creationId xmlns:a16="http://schemas.microsoft.com/office/drawing/2014/main" id="{D1173080-167E-A8D5-A369-2FD9A7A9C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4088" y="3090863"/>
              <a:ext cx="198437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BOS</a:t>
              </a:r>
              <a:endParaRPr lang="en-US" altLang="en-US"/>
            </a:p>
          </p:txBody>
        </p:sp>
        <p:sp>
          <p:nvSpPr>
            <p:cNvPr id="3756" name="Freeform 684">
              <a:extLst>
                <a:ext uri="{FF2B5EF4-FFF2-40B4-BE49-F238E27FC236}">
                  <a16:creationId xmlns:a16="http://schemas.microsoft.com/office/drawing/2014/main" id="{8B5EC168-1CAD-1C34-6C2F-EE9BCC6FA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4911725"/>
              <a:ext cx="317500" cy="192088"/>
            </a:xfrm>
            <a:custGeom>
              <a:avLst/>
              <a:gdLst>
                <a:gd name="T0" fmla="*/ 200 w 200"/>
                <a:gd name="T1" fmla="*/ 59 h 121"/>
                <a:gd name="T2" fmla="*/ 190 w 200"/>
                <a:gd name="T3" fmla="*/ 38 h 121"/>
                <a:gd name="T4" fmla="*/ 169 w 200"/>
                <a:gd name="T5" fmla="*/ 18 h 121"/>
                <a:gd name="T6" fmla="*/ 138 w 200"/>
                <a:gd name="T7" fmla="*/ 4 h 121"/>
                <a:gd name="T8" fmla="*/ 100 w 200"/>
                <a:gd name="T9" fmla="*/ 0 h 121"/>
                <a:gd name="T10" fmla="*/ 62 w 200"/>
                <a:gd name="T11" fmla="*/ 4 h 121"/>
                <a:gd name="T12" fmla="*/ 28 w 200"/>
                <a:gd name="T13" fmla="*/ 18 h 121"/>
                <a:gd name="T14" fmla="*/ 7 w 200"/>
                <a:gd name="T15" fmla="*/ 38 h 121"/>
                <a:gd name="T16" fmla="*/ 0 w 200"/>
                <a:gd name="T17" fmla="*/ 59 h 121"/>
                <a:gd name="T18" fmla="*/ 7 w 200"/>
                <a:gd name="T19" fmla="*/ 83 h 121"/>
                <a:gd name="T20" fmla="*/ 28 w 200"/>
                <a:gd name="T21" fmla="*/ 104 h 121"/>
                <a:gd name="T22" fmla="*/ 62 w 200"/>
                <a:gd name="T23" fmla="*/ 114 h 121"/>
                <a:gd name="T24" fmla="*/ 100 w 200"/>
                <a:gd name="T25" fmla="*/ 121 h 121"/>
                <a:gd name="T26" fmla="*/ 138 w 200"/>
                <a:gd name="T27" fmla="*/ 114 h 121"/>
                <a:gd name="T28" fmla="*/ 169 w 200"/>
                <a:gd name="T29" fmla="*/ 104 h 121"/>
                <a:gd name="T30" fmla="*/ 190 w 200"/>
                <a:gd name="T31" fmla="*/ 83 h 121"/>
                <a:gd name="T32" fmla="*/ 200 w 200"/>
                <a:gd name="T33" fmla="*/ 5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121">
                  <a:moveTo>
                    <a:pt x="200" y="59"/>
                  </a:moveTo>
                  <a:lnTo>
                    <a:pt x="190" y="38"/>
                  </a:lnTo>
                  <a:lnTo>
                    <a:pt x="169" y="18"/>
                  </a:lnTo>
                  <a:lnTo>
                    <a:pt x="138" y="4"/>
                  </a:lnTo>
                  <a:lnTo>
                    <a:pt x="100" y="0"/>
                  </a:lnTo>
                  <a:lnTo>
                    <a:pt x="62" y="4"/>
                  </a:lnTo>
                  <a:lnTo>
                    <a:pt x="28" y="18"/>
                  </a:lnTo>
                  <a:lnTo>
                    <a:pt x="7" y="38"/>
                  </a:lnTo>
                  <a:lnTo>
                    <a:pt x="0" y="59"/>
                  </a:lnTo>
                  <a:lnTo>
                    <a:pt x="7" y="83"/>
                  </a:lnTo>
                  <a:lnTo>
                    <a:pt x="28" y="104"/>
                  </a:lnTo>
                  <a:lnTo>
                    <a:pt x="62" y="114"/>
                  </a:lnTo>
                  <a:lnTo>
                    <a:pt x="100" y="121"/>
                  </a:lnTo>
                  <a:lnTo>
                    <a:pt x="138" y="114"/>
                  </a:lnTo>
                  <a:lnTo>
                    <a:pt x="169" y="104"/>
                  </a:lnTo>
                  <a:lnTo>
                    <a:pt x="190" y="83"/>
                  </a:lnTo>
                  <a:lnTo>
                    <a:pt x="200" y="59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7" name="Freeform 685">
              <a:extLst>
                <a:ext uri="{FF2B5EF4-FFF2-40B4-BE49-F238E27FC236}">
                  <a16:creationId xmlns:a16="http://schemas.microsoft.com/office/drawing/2014/main" id="{80D2411C-9E3D-0C09-5AD2-47CED7999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4906963"/>
              <a:ext cx="328613" cy="203200"/>
            </a:xfrm>
            <a:custGeom>
              <a:avLst/>
              <a:gdLst>
                <a:gd name="T0" fmla="*/ 190 w 207"/>
                <a:gd name="T1" fmla="*/ 45 h 128"/>
                <a:gd name="T2" fmla="*/ 193 w 207"/>
                <a:gd name="T3" fmla="*/ 45 h 128"/>
                <a:gd name="T4" fmla="*/ 172 w 207"/>
                <a:gd name="T5" fmla="*/ 24 h 128"/>
                <a:gd name="T6" fmla="*/ 141 w 207"/>
                <a:gd name="T7" fmla="*/ 10 h 128"/>
                <a:gd name="T8" fmla="*/ 141 w 207"/>
                <a:gd name="T9" fmla="*/ 10 h 128"/>
                <a:gd name="T10" fmla="*/ 103 w 207"/>
                <a:gd name="T11" fmla="*/ 7 h 128"/>
                <a:gd name="T12" fmla="*/ 65 w 207"/>
                <a:gd name="T13" fmla="*/ 10 h 128"/>
                <a:gd name="T14" fmla="*/ 69 w 207"/>
                <a:gd name="T15" fmla="*/ 10 h 128"/>
                <a:gd name="T16" fmla="*/ 34 w 207"/>
                <a:gd name="T17" fmla="*/ 24 h 128"/>
                <a:gd name="T18" fmla="*/ 14 w 207"/>
                <a:gd name="T19" fmla="*/ 45 h 128"/>
                <a:gd name="T20" fmla="*/ 14 w 207"/>
                <a:gd name="T21" fmla="*/ 45 h 128"/>
                <a:gd name="T22" fmla="*/ 7 w 207"/>
                <a:gd name="T23" fmla="*/ 62 h 128"/>
                <a:gd name="T24" fmla="*/ 14 w 207"/>
                <a:gd name="T25" fmla="*/ 86 h 128"/>
                <a:gd name="T26" fmla="*/ 14 w 207"/>
                <a:gd name="T27" fmla="*/ 86 h 128"/>
                <a:gd name="T28" fmla="*/ 34 w 207"/>
                <a:gd name="T29" fmla="*/ 104 h 128"/>
                <a:gd name="T30" fmla="*/ 69 w 207"/>
                <a:gd name="T31" fmla="*/ 114 h 128"/>
                <a:gd name="T32" fmla="*/ 65 w 207"/>
                <a:gd name="T33" fmla="*/ 114 h 128"/>
                <a:gd name="T34" fmla="*/ 103 w 207"/>
                <a:gd name="T35" fmla="*/ 121 h 128"/>
                <a:gd name="T36" fmla="*/ 141 w 207"/>
                <a:gd name="T37" fmla="*/ 114 h 128"/>
                <a:gd name="T38" fmla="*/ 141 w 207"/>
                <a:gd name="T39" fmla="*/ 114 h 128"/>
                <a:gd name="T40" fmla="*/ 172 w 207"/>
                <a:gd name="T41" fmla="*/ 107 h 128"/>
                <a:gd name="T42" fmla="*/ 193 w 207"/>
                <a:gd name="T43" fmla="*/ 86 h 128"/>
                <a:gd name="T44" fmla="*/ 190 w 207"/>
                <a:gd name="T45" fmla="*/ 86 h 128"/>
                <a:gd name="T46" fmla="*/ 200 w 207"/>
                <a:gd name="T47" fmla="*/ 62 h 128"/>
                <a:gd name="T48" fmla="*/ 207 w 207"/>
                <a:gd name="T49" fmla="*/ 66 h 128"/>
                <a:gd name="T50" fmla="*/ 197 w 207"/>
                <a:gd name="T51" fmla="*/ 90 h 128"/>
                <a:gd name="T52" fmla="*/ 176 w 207"/>
                <a:gd name="T53" fmla="*/ 110 h 128"/>
                <a:gd name="T54" fmla="*/ 176 w 207"/>
                <a:gd name="T55" fmla="*/ 110 h 128"/>
                <a:gd name="T56" fmla="*/ 145 w 207"/>
                <a:gd name="T57" fmla="*/ 121 h 128"/>
                <a:gd name="T58" fmla="*/ 103 w 207"/>
                <a:gd name="T59" fmla="*/ 128 h 128"/>
                <a:gd name="T60" fmla="*/ 103 w 207"/>
                <a:gd name="T61" fmla="*/ 128 h 128"/>
                <a:gd name="T62" fmla="*/ 65 w 207"/>
                <a:gd name="T63" fmla="*/ 121 h 128"/>
                <a:gd name="T64" fmla="*/ 31 w 207"/>
                <a:gd name="T65" fmla="*/ 110 h 128"/>
                <a:gd name="T66" fmla="*/ 31 w 207"/>
                <a:gd name="T67" fmla="*/ 110 h 128"/>
                <a:gd name="T68" fmla="*/ 10 w 207"/>
                <a:gd name="T69" fmla="*/ 90 h 128"/>
                <a:gd name="T70" fmla="*/ 0 w 207"/>
                <a:gd name="T71" fmla="*/ 66 h 128"/>
                <a:gd name="T72" fmla="*/ 0 w 207"/>
                <a:gd name="T73" fmla="*/ 62 h 128"/>
                <a:gd name="T74" fmla="*/ 7 w 207"/>
                <a:gd name="T75" fmla="*/ 41 h 128"/>
                <a:gd name="T76" fmla="*/ 31 w 207"/>
                <a:gd name="T77" fmla="*/ 21 h 128"/>
                <a:gd name="T78" fmla="*/ 31 w 207"/>
                <a:gd name="T79" fmla="*/ 17 h 128"/>
                <a:gd name="T80" fmla="*/ 65 w 207"/>
                <a:gd name="T81" fmla="*/ 3 h 128"/>
                <a:gd name="T82" fmla="*/ 103 w 207"/>
                <a:gd name="T83" fmla="*/ 0 h 128"/>
                <a:gd name="T84" fmla="*/ 103 w 207"/>
                <a:gd name="T85" fmla="*/ 0 h 128"/>
                <a:gd name="T86" fmla="*/ 141 w 207"/>
                <a:gd name="T87" fmla="*/ 3 h 128"/>
                <a:gd name="T88" fmla="*/ 176 w 207"/>
                <a:gd name="T89" fmla="*/ 17 h 128"/>
                <a:gd name="T90" fmla="*/ 176 w 207"/>
                <a:gd name="T91" fmla="*/ 21 h 128"/>
                <a:gd name="T92" fmla="*/ 197 w 207"/>
                <a:gd name="T93" fmla="*/ 41 h 128"/>
                <a:gd name="T94" fmla="*/ 207 w 207"/>
                <a:gd name="T95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7" h="128">
                  <a:moveTo>
                    <a:pt x="200" y="66"/>
                  </a:moveTo>
                  <a:lnTo>
                    <a:pt x="190" y="45"/>
                  </a:lnTo>
                  <a:lnTo>
                    <a:pt x="193" y="45"/>
                  </a:lnTo>
                  <a:lnTo>
                    <a:pt x="193" y="45"/>
                  </a:lnTo>
                  <a:lnTo>
                    <a:pt x="172" y="24"/>
                  </a:lnTo>
                  <a:lnTo>
                    <a:pt x="172" y="24"/>
                  </a:lnTo>
                  <a:lnTo>
                    <a:pt x="172" y="24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65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7" y="66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34" y="107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69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41" y="114"/>
                  </a:lnTo>
                  <a:lnTo>
                    <a:pt x="141" y="114"/>
                  </a:lnTo>
                  <a:lnTo>
                    <a:pt x="141" y="114"/>
                  </a:lnTo>
                  <a:lnTo>
                    <a:pt x="172" y="104"/>
                  </a:lnTo>
                  <a:lnTo>
                    <a:pt x="172" y="107"/>
                  </a:lnTo>
                  <a:lnTo>
                    <a:pt x="172" y="107"/>
                  </a:lnTo>
                  <a:lnTo>
                    <a:pt x="193" y="86"/>
                  </a:lnTo>
                  <a:lnTo>
                    <a:pt x="190" y="86"/>
                  </a:lnTo>
                  <a:lnTo>
                    <a:pt x="190" y="8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7" y="66"/>
                  </a:lnTo>
                  <a:lnTo>
                    <a:pt x="207" y="66"/>
                  </a:lnTo>
                  <a:lnTo>
                    <a:pt x="197" y="90"/>
                  </a:lnTo>
                  <a:lnTo>
                    <a:pt x="197" y="90"/>
                  </a:lnTo>
                  <a:lnTo>
                    <a:pt x="197" y="90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45" y="121"/>
                  </a:lnTo>
                  <a:lnTo>
                    <a:pt x="145" y="121"/>
                  </a:lnTo>
                  <a:lnTo>
                    <a:pt x="141" y="121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7" y="9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0" y="4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17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41" y="3"/>
                  </a:lnTo>
                  <a:lnTo>
                    <a:pt x="141" y="3"/>
                  </a:lnTo>
                  <a:lnTo>
                    <a:pt x="145" y="3"/>
                  </a:lnTo>
                  <a:lnTo>
                    <a:pt x="176" y="17"/>
                  </a:lnTo>
                  <a:lnTo>
                    <a:pt x="176" y="17"/>
                  </a:lnTo>
                  <a:lnTo>
                    <a:pt x="176" y="21"/>
                  </a:lnTo>
                  <a:lnTo>
                    <a:pt x="197" y="41"/>
                  </a:lnTo>
                  <a:lnTo>
                    <a:pt x="197" y="41"/>
                  </a:lnTo>
                  <a:lnTo>
                    <a:pt x="197" y="41"/>
                  </a:lnTo>
                  <a:lnTo>
                    <a:pt x="207" y="62"/>
                  </a:lnTo>
                  <a:lnTo>
                    <a:pt x="200" y="6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8" name="Freeform 686">
              <a:extLst>
                <a:ext uri="{FF2B5EF4-FFF2-40B4-BE49-F238E27FC236}">
                  <a16:creationId xmlns:a16="http://schemas.microsoft.com/office/drawing/2014/main" id="{11ADF69F-40C7-CE75-AACC-2A0F8318D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450" y="5005388"/>
              <a:ext cx="11113" cy="6350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0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4 h 4"/>
                <a:gd name="T10" fmla="*/ 7 w 7"/>
                <a:gd name="T11" fmla="*/ 4 h 4"/>
                <a:gd name="T12" fmla="*/ 0 w 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9" name="Rectangle 687">
              <a:extLst>
                <a:ext uri="{FF2B5EF4-FFF2-40B4-BE49-F238E27FC236}">
                  <a16:creationId xmlns:a16="http://schemas.microsoft.com/office/drawing/2014/main" id="{25DBB3FE-C1DF-0E8A-91EE-FD24A4528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5" y="4949825"/>
              <a:ext cx="1968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MIA</a:t>
              </a:r>
              <a:endParaRPr lang="en-US" altLang="en-US"/>
            </a:p>
          </p:txBody>
        </p:sp>
        <p:sp>
          <p:nvSpPr>
            <p:cNvPr id="3760" name="Freeform 688">
              <a:extLst>
                <a:ext uri="{FF2B5EF4-FFF2-40B4-BE49-F238E27FC236}">
                  <a16:creationId xmlns:a16="http://schemas.microsoft.com/office/drawing/2014/main" id="{6743C260-9D81-A312-9EE2-D6F9F158B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825" y="3475038"/>
              <a:ext cx="319088" cy="192087"/>
            </a:xfrm>
            <a:custGeom>
              <a:avLst/>
              <a:gdLst>
                <a:gd name="T0" fmla="*/ 201 w 201"/>
                <a:gd name="T1" fmla="*/ 58 h 121"/>
                <a:gd name="T2" fmla="*/ 190 w 201"/>
                <a:gd name="T3" fmla="*/ 38 h 121"/>
                <a:gd name="T4" fmla="*/ 169 w 201"/>
                <a:gd name="T5" fmla="*/ 17 h 121"/>
                <a:gd name="T6" fmla="*/ 138 w 201"/>
                <a:gd name="T7" fmla="*/ 3 h 121"/>
                <a:gd name="T8" fmla="*/ 100 w 201"/>
                <a:gd name="T9" fmla="*/ 0 h 121"/>
                <a:gd name="T10" fmla="*/ 62 w 201"/>
                <a:gd name="T11" fmla="*/ 3 h 121"/>
                <a:gd name="T12" fmla="*/ 28 w 201"/>
                <a:gd name="T13" fmla="*/ 17 h 121"/>
                <a:gd name="T14" fmla="*/ 7 w 201"/>
                <a:gd name="T15" fmla="*/ 38 h 121"/>
                <a:gd name="T16" fmla="*/ 0 w 201"/>
                <a:gd name="T17" fmla="*/ 58 h 121"/>
                <a:gd name="T18" fmla="*/ 7 w 201"/>
                <a:gd name="T19" fmla="*/ 83 h 121"/>
                <a:gd name="T20" fmla="*/ 28 w 201"/>
                <a:gd name="T21" fmla="*/ 103 h 121"/>
                <a:gd name="T22" fmla="*/ 62 w 201"/>
                <a:gd name="T23" fmla="*/ 114 h 121"/>
                <a:gd name="T24" fmla="*/ 100 w 201"/>
                <a:gd name="T25" fmla="*/ 121 h 121"/>
                <a:gd name="T26" fmla="*/ 138 w 201"/>
                <a:gd name="T27" fmla="*/ 114 h 121"/>
                <a:gd name="T28" fmla="*/ 169 w 201"/>
                <a:gd name="T29" fmla="*/ 103 h 121"/>
                <a:gd name="T30" fmla="*/ 190 w 201"/>
                <a:gd name="T31" fmla="*/ 83 h 121"/>
                <a:gd name="T32" fmla="*/ 201 w 201"/>
                <a:gd name="T33" fmla="*/ 5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121">
                  <a:moveTo>
                    <a:pt x="201" y="58"/>
                  </a:moveTo>
                  <a:lnTo>
                    <a:pt x="190" y="38"/>
                  </a:lnTo>
                  <a:lnTo>
                    <a:pt x="169" y="17"/>
                  </a:lnTo>
                  <a:lnTo>
                    <a:pt x="138" y="3"/>
                  </a:lnTo>
                  <a:lnTo>
                    <a:pt x="100" y="0"/>
                  </a:lnTo>
                  <a:lnTo>
                    <a:pt x="62" y="3"/>
                  </a:lnTo>
                  <a:lnTo>
                    <a:pt x="28" y="17"/>
                  </a:lnTo>
                  <a:lnTo>
                    <a:pt x="7" y="38"/>
                  </a:lnTo>
                  <a:lnTo>
                    <a:pt x="0" y="58"/>
                  </a:lnTo>
                  <a:lnTo>
                    <a:pt x="7" y="83"/>
                  </a:lnTo>
                  <a:lnTo>
                    <a:pt x="28" y="103"/>
                  </a:lnTo>
                  <a:lnTo>
                    <a:pt x="62" y="114"/>
                  </a:lnTo>
                  <a:lnTo>
                    <a:pt x="100" y="121"/>
                  </a:lnTo>
                  <a:lnTo>
                    <a:pt x="138" y="114"/>
                  </a:lnTo>
                  <a:lnTo>
                    <a:pt x="169" y="103"/>
                  </a:lnTo>
                  <a:lnTo>
                    <a:pt x="190" y="83"/>
                  </a:lnTo>
                  <a:lnTo>
                    <a:pt x="201" y="5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1" name="Freeform 689">
              <a:extLst>
                <a:ext uri="{FF2B5EF4-FFF2-40B4-BE49-F238E27FC236}">
                  <a16:creationId xmlns:a16="http://schemas.microsoft.com/office/drawing/2014/main" id="{53F2A9FF-03AE-CA9F-711A-6CC19AB0D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3468688"/>
              <a:ext cx="328612" cy="203200"/>
            </a:xfrm>
            <a:custGeom>
              <a:avLst/>
              <a:gdLst>
                <a:gd name="T0" fmla="*/ 190 w 207"/>
                <a:gd name="T1" fmla="*/ 45 h 128"/>
                <a:gd name="T2" fmla="*/ 193 w 207"/>
                <a:gd name="T3" fmla="*/ 45 h 128"/>
                <a:gd name="T4" fmla="*/ 172 w 207"/>
                <a:gd name="T5" fmla="*/ 24 h 128"/>
                <a:gd name="T6" fmla="*/ 141 w 207"/>
                <a:gd name="T7" fmla="*/ 10 h 128"/>
                <a:gd name="T8" fmla="*/ 141 w 207"/>
                <a:gd name="T9" fmla="*/ 10 h 128"/>
                <a:gd name="T10" fmla="*/ 103 w 207"/>
                <a:gd name="T11" fmla="*/ 7 h 128"/>
                <a:gd name="T12" fmla="*/ 65 w 207"/>
                <a:gd name="T13" fmla="*/ 10 h 128"/>
                <a:gd name="T14" fmla="*/ 69 w 207"/>
                <a:gd name="T15" fmla="*/ 10 h 128"/>
                <a:gd name="T16" fmla="*/ 34 w 207"/>
                <a:gd name="T17" fmla="*/ 24 h 128"/>
                <a:gd name="T18" fmla="*/ 14 w 207"/>
                <a:gd name="T19" fmla="*/ 45 h 128"/>
                <a:gd name="T20" fmla="*/ 14 w 207"/>
                <a:gd name="T21" fmla="*/ 45 h 128"/>
                <a:gd name="T22" fmla="*/ 7 w 207"/>
                <a:gd name="T23" fmla="*/ 62 h 128"/>
                <a:gd name="T24" fmla="*/ 14 w 207"/>
                <a:gd name="T25" fmla="*/ 87 h 128"/>
                <a:gd name="T26" fmla="*/ 14 w 207"/>
                <a:gd name="T27" fmla="*/ 87 h 128"/>
                <a:gd name="T28" fmla="*/ 34 w 207"/>
                <a:gd name="T29" fmla="*/ 104 h 128"/>
                <a:gd name="T30" fmla="*/ 69 w 207"/>
                <a:gd name="T31" fmla="*/ 114 h 128"/>
                <a:gd name="T32" fmla="*/ 65 w 207"/>
                <a:gd name="T33" fmla="*/ 114 h 128"/>
                <a:gd name="T34" fmla="*/ 103 w 207"/>
                <a:gd name="T35" fmla="*/ 121 h 128"/>
                <a:gd name="T36" fmla="*/ 141 w 207"/>
                <a:gd name="T37" fmla="*/ 114 h 128"/>
                <a:gd name="T38" fmla="*/ 141 w 207"/>
                <a:gd name="T39" fmla="*/ 114 h 128"/>
                <a:gd name="T40" fmla="*/ 172 w 207"/>
                <a:gd name="T41" fmla="*/ 107 h 128"/>
                <a:gd name="T42" fmla="*/ 193 w 207"/>
                <a:gd name="T43" fmla="*/ 87 h 128"/>
                <a:gd name="T44" fmla="*/ 190 w 207"/>
                <a:gd name="T45" fmla="*/ 87 h 128"/>
                <a:gd name="T46" fmla="*/ 200 w 207"/>
                <a:gd name="T47" fmla="*/ 62 h 128"/>
                <a:gd name="T48" fmla="*/ 207 w 207"/>
                <a:gd name="T49" fmla="*/ 66 h 128"/>
                <a:gd name="T50" fmla="*/ 197 w 207"/>
                <a:gd name="T51" fmla="*/ 90 h 128"/>
                <a:gd name="T52" fmla="*/ 176 w 207"/>
                <a:gd name="T53" fmla="*/ 111 h 128"/>
                <a:gd name="T54" fmla="*/ 176 w 207"/>
                <a:gd name="T55" fmla="*/ 111 h 128"/>
                <a:gd name="T56" fmla="*/ 145 w 207"/>
                <a:gd name="T57" fmla="*/ 121 h 128"/>
                <a:gd name="T58" fmla="*/ 103 w 207"/>
                <a:gd name="T59" fmla="*/ 128 h 128"/>
                <a:gd name="T60" fmla="*/ 103 w 207"/>
                <a:gd name="T61" fmla="*/ 128 h 128"/>
                <a:gd name="T62" fmla="*/ 65 w 207"/>
                <a:gd name="T63" fmla="*/ 121 h 128"/>
                <a:gd name="T64" fmla="*/ 31 w 207"/>
                <a:gd name="T65" fmla="*/ 111 h 128"/>
                <a:gd name="T66" fmla="*/ 31 w 207"/>
                <a:gd name="T67" fmla="*/ 111 h 128"/>
                <a:gd name="T68" fmla="*/ 10 w 207"/>
                <a:gd name="T69" fmla="*/ 90 h 128"/>
                <a:gd name="T70" fmla="*/ 0 w 207"/>
                <a:gd name="T71" fmla="*/ 66 h 128"/>
                <a:gd name="T72" fmla="*/ 0 w 207"/>
                <a:gd name="T73" fmla="*/ 62 h 128"/>
                <a:gd name="T74" fmla="*/ 7 w 207"/>
                <a:gd name="T75" fmla="*/ 42 h 128"/>
                <a:gd name="T76" fmla="*/ 31 w 207"/>
                <a:gd name="T77" fmla="*/ 21 h 128"/>
                <a:gd name="T78" fmla="*/ 31 w 207"/>
                <a:gd name="T79" fmla="*/ 17 h 128"/>
                <a:gd name="T80" fmla="*/ 65 w 207"/>
                <a:gd name="T81" fmla="*/ 4 h 128"/>
                <a:gd name="T82" fmla="*/ 103 w 207"/>
                <a:gd name="T83" fmla="*/ 0 h 128"/>
                <a:gd name="T84" fmla="*/ 103 w 207"/>
                <a:gd name="T85" fmla="*/ 0 h 128"/>
                <a:gd name="T86" fmla="*/ 141 w 207"/>
                <a:gd name="T87" fmla="*/ 4 h 128"/>
                <a:gd name="T88" fmla="*/ 176 w 207"/>
                <a:gd name="T89" fmla="*/ 17 h 128"/>
                <a:gd name="T90" fmla="*/ 176 w 207"/>
                <a:gd name="T91" fmla="*/ 21 h 128"/>
                <a:gd name="T92" fmla="*/ 197 w 207"/>
                <a:gd name="T93" fmla="*/ 42 h 128"/>
                <a:gd name="T94" fmla="*/ 207 w 207"/>
                <a:gd name="T95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7" h="128">
                  <a:moveTo>
                    <a:pt x="200" y="66"/>
                  </a:moveTo>
                  <a:lnTo>
                    <a:pt x="190" y="45"/>
                  </a:lnTo>
                  <a:lnTo>
                    <a:pt x="193" y="45"/>
                  </a:lnTo>
                  <a:lnTo>
                    <a:pt x="193" y="45"/>
                  </a:lnTo>
                  <a:lnTo>
                    <a:pt x="172" y="24"/>
                  </a:lnTo>
                  <a:lnTo>
                    <a:pt x="172" y="24"/>
                  </a:lnTo>
                  <a:lnTo>
                    <a:pt x="172" y="24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65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7" y="66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34" y="107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69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41" y="114"/>
                  </a:lnTo>
                  <a:lnTo>
                    <a:pt x="141" y="114"/>
                  </a:lnTo>
                  <a:lnTo>
                    <a:pt x="141" y="114"/>
                  </a:lnTo>
                  <a:lnTo>
                    <a:pt x="172" y="104"/>
                  </a:lnTo>
                  <a:lnTo>
                    <a:pt x="172" y="107"/>
                  </a:lnTo>
                  <a:lnTo>
                    <a:pt x="172" y="107"/>
                  </a:lnTo>
                  <a:lnTo>
                    <a:pt x="193" y="87"/>
                  </a:lnTo>
                  <a:lnTo>
                    <a:pt x="190" y="87"/>
                  </a:lnTo>
                  <a:lnTo>
                    <a:pt x="190" y="87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7" y="66"/>
                  </a:lnTo>
                  <a:lnTo>
                    <a:pt x="207" y="66"/>
                  </a:lnTo>
                  <a:lnTo>
                    <a:pt x="197" y="90"/>
                  </a:lnTo>
                  <a:lnTo>
                    <a:pt x="197" y="90"/>
                  </a:lnTo>
                  <a:lnTo>
                    <a:pt x="197" y="90"/>
                  </a:lnTo>
                  <a:lnTo>
                    <a:pt x="176" y="111"/>
                  </a:lnTo>
                  <a:lnTo>
                    <a:pt x="176" y="111"/>
                  </a:lnTo>
                  <a:lnTo>
                    <a:pt x="176" y="111"/>
                  </a:lnTo>
                  <a:lnTo>
                    <a:pt x="145" y="121"/>
                  </a:lnTo>
                  <a:lnTo>
                    <a:pt x="145" y="121"/>
                  </a:lnTo>
                  <a:lnTo>
                    <a:pt x="141" y="121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7" y="9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10" y="42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17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5" y="4"/>
                  </a:lnTo>
                  <a:lnTo>
                    <a:pt x="176" y="17"/>
                  </a:lnTo>
                  <a:lnTo>
                    <a:pt x="176" y="17"/>
                  </a:lnTo>
                  <a:lnTo>
                    <a:pt x="176" y="21"/>
                  </a:lnTo>
                  <a:lnTo>
                    <a:pt x="197" y="42"/>
                  </a:lnTo>
                  <a:lnTo>
                    <a:pt x="197" y="42"/>
                  </a:lnTo>
                  <a:lnTo>
                    <a:pt x="197" y="42"/>
                  </a:lnTo>
                  <a:lnTo>
                    <a:pt x="207" y="62"/>
                  </a:lnTo>
                  <a:lnTo>
                    <a:pt x="200" y="6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2" name="Freeform 690">
              <a:extLst>
                <a:ext uri="{FF2B5EF4-FFF2-40B4-BE49-F238E27FC236}">
                  <a16:creationId xmlns:a16="http://schemas.microsoft.com/office/drawing/2014/main" id="{AFD59B1F-AD86-5B35-78F6-9E41D80D7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563" y="3567113"/>
              <a:ext cx="11112" cy="6350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0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4 h 4"/>
                <a:gd name="T10" fmla="*/ 7 w 7"/>
                <a:gd name="T11" fmla="*/ 4 h 4"/>
                <a:gd name="T12" fmla="*/ 0 w 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3" name="Rectangle 691">
              <a:extLst>
                <a:ext uri="{FF2B5EF4-FFF2-40B4-BE49-F238E27FC236}">
                  <a16:creationId xmlns:a16="http://schemas.microsoft.com/office/drawing/2014/main" id="{696A81B4-F0E9-995D-983A-DF55F0734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788" y="3513138"/>
              <a:ext cx="214312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ORD</a:t>
              </a:r>
              <a:endParaRPr lang="en-US" altLang="en-US"/>
            </a:p>
          </p:txBody>
        </p:sp>
        <p:sp>
          <p:nvSpPr>
            <p:cNvPr id="3764" name="Freeform 692">
              <a:extLst>
                <a:ext uri="{FF2B5EF4-FFF2-40B4-BE49-F238E27FC236}">
                  <a16:creationId xmlns:a16="http://schemas.microsoft.com/office/drawing/2014/main" id="{0BEFD079-2B3F-4476-2C68-837119C2B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4587875"/>
              <a:ext cx="317500" cy="192088"/>
            </a:xfrm>
            <a:custGeom>
              <a:avLst/>
              <a:gdLst>
                <a:gd name="T0" fmla="*/ 200 w 200"/>
                <a:gd name="T1" fmla="*/ 59 h 121"/>
                <a:gd name="T2" fmla="*/ 189 w 200"/>
                <a:gd name="T3" fmla="*/ 38 h 121"/>
                <a:gd name="T4" fmla="*/ 169 w 200"/>
                <a:gd name="T5" fmla="*/ 18 h 121"/>
                <a:gd name="T6" fmla="*/ 138 w 200"/>
                <a:gd name="T7" fmla="*/ 4 h 121"/>
                <a:gd name="T8" fmla="*/ 100 w 200"/>
                <a:gd name="T9" fmla="*/ 0 h 121"/>
                <a:gd name="T10" fmla="*/ 62 w 200"/>
                <a:gd name="T11" fmla="*/ 4 h 121"/>
                <a:gd name="T12" fmla="*/ 27 w 200"/>
                <a:gd name="T13" fmla="*/ 18 h 121"/>
                <a:gd name="T14" fmla="*/ 6 w 200"/>
                <a:gd name="T15" fmla="*/ 38 h 121"/>
                <a:gd name="T16" fmla="*/ 0 w 200"/>
                <a:gd name="T17" fmla="*/ 59 h 121"/>
                <a:gd name="T18" fmla="*/ 6 w 200"/>
                <a:gd name="T19" fmla="*/ 83 h 121"/>
                <a:gd name="T20" fmla="*/ 27 w 200"/>
                <a:gd name="T21" fmla="*/ 104 h 121"/>
                <a:gd name="T22" fmla="*/ 62 w 200"/>
                <a:gd name="T23" fmla="*/ 114 h 121"/>
                <a:gd name="T24" fmla="*/ 100 w 200"/>
                <a:gd name="T25" fmla="*/ 121 h 121"/>
                <a:gd name="T26" fmla="*/ 138 w 200"/>
                <a:gd name="T27" fmla="*/ 114 h 121"/>
                <a:gd name="T28" fmla="*/ 169 w 200"/>
                <a:gd name="T29" fmla="*/ 104 h 121"/>
                <a:gd name="T30" fmla="*/ 189 w 200"/>
                <a:gd name="T31" fmla="*/ 83 h 121"/>
                <a:gd name="T32" fmla="*/ 200 w 200"/>
                <a:gd name="T33" fmla="*/ 5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121">
                  <a:moveTo>
                    <a:pt x="200" y="59"/>
                  </a:moveTo>
                  <a:lnTo>
                    <a:pt x="189" y="38"/>
                  </a:lnTo>
                  <a:lnTo>
                    <a:pt x="169" y="18"/>
                  </a:lnTo>
                  <a:lnTo>
                    <a:pt x="138" y="4"/>
                  </a:lnTo>
                  <a:lnTo>
                    <a:pt x="100" y="0"/>
                  </a:lnTo>
                  <a:lnTo>
                    <a:pt x="62" y="4"/>
                  </a:lnTo>
                  <a:lnTo>
                    <a:pt x="27" y="18"/>
                  </a:lnTo>
                  <a:lnTo>
                    <a:pt x="6" y="38"/>
                  </a:lnTo>
                  <a:lnTo>
                    <a:pt x="0" y="59"/>
                  </a:lnTo>
                  <a:lnTo>
                    <a:pt x="6" y="83"/>
                  </a:lnTo>
                  <a:lnTo>
                    <a:pt x="27" y="104"/>
                  </a:lnTo>
                  <a:lnTo>
                    <a:pt x="62" y="114"/>
                  </a:lnTo>
                  <a:lnTo>
                    <a:pt x="100" y="121"/>
                  </a:lnTo>
                  <a:lnTo>
                    <a:pt x="138" y="114"/>
                  </a:lnTo>
                  <a:lnTo>
                    <a:pt x="169" y="104"/>
                  </a:lnTo>
                  <a:lnTo>
                    <a:pt x="189" y="83"/>
                  </a:lnTo>
                  <a:lnTo>
                    <a:pt x="200" y="59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5" name="Freeform 693">
              <a:extLst>
                <a:ext uri="{FF2B5EF4-FFF2-40B4-BE49-F238E27FC236}">
                  <a16:creationId xmlns:a16="http://schemas.microsoft.com/office/drawing/2014/main" id="{D1F72192-00C3-CCCC-53C7-7BB04CD4F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4583113"/>
              <a:ext cx="328612" cy="203200"/>
            </a:xfrm>
            <a:custGeom>
              <a:avLst/>
              <a:gdLst>
                <a:gd name="T0" fmla="*/ 190 w 207"/>
                <a:gd name="T1" fmla="*/ 45 h 128"/>
                <a:gd name="T2" fmla="*/ 193 w 207"/>
                <a:gd name="T3" fmla="*/ 45 h 128"/>
                <a:gd name="T4" fmla="*/ 173 w 207"/>
                <a:gd name="T5" fmla="*/ 24 h 128"/>
                <a:gd name="T6" fmla="*/ 142 w 207"/>
                <a:gd name="T7" fmla="*/ 10 h 128"/>
                <a:gd name="T8" fmla="*/ 142 w 207"/>
                <a:gd name="T9" fmla="*/ 10 h 128"/>
                <a:gd name="T10" fmla="*/ 104 w 207"/>
                <a:gd name="T11" fmla="*/ 7 h 128"/>
                <a:gd name="T12" fmla="*/ 66 w 207"/>
                <a:gd name="T13" fmla="*/ 10 h 128"/>
                <a:gd name="T14" fmla="*/ 69 w 207"/>
                <a:gd name="T15" fmla="*/ 10 h 128"/>
                <a:gd name="T16" fmla="*/ 35 w 207"/>
                <a:gd name="T17" fmla="*/ 24 h 128"/>
                <a:gd name="T18" fmla="*/ 14 w 207"/>
                <a:gd name="T19" fmla="*/ 45 h 128"/>
                <a:gd name="T20" fmla="*/ 14 w 207"/>
                <a:gd name="T21" fmla="*/ 45 h 128"/>
                <a:gd name="T22" fmla="*/ 7 w 207"/>
                <a:gd name="T23" fmla="*/ 62 h 128"/>
                <a:gd name="T24" fmla="*/ 14 w 207"/>
                <a:gd name="T25" fmla="*/ 86 h 128"/>
                <a:gd name="T26" fmla="*/ 14 w 207"/>
                <a:gd name="T27" fmla="*/ 86 h 128"/>
                <a:gd name="T28" fmla="*/ 35 w 207"/>
                <a:gd name="T29" fmla="*/ 104 h 128"/>
                <a:gd name="T30" fmla="*/ 69 w 207"/>
                <a:gd name="T31" fmla="*/ 114 h 128"/>
                <a:gd name="T32" fmla="*/ 66 w 207"/>
                <a:gd name="T33" fmla="*/ 114 h 128"/>
                <a:gd name="T34" fmla="*/ 104 w 207"/>
                <a:gd name="T35" fmla="*/ 121 h 128"/>
                <a:gd name="T36" fmla="*/ 142 w 207"/>
                <a:gd name="T37" fmla="*/ 114 h 128"/>
                <a:gd name="T38" fmla="*/ 142 w 207"/>
                <a:gd name="T39" fmla="*/ 114 h 128"/>
                <a:gd name="T40" fmla="*/ 173 w 207"/>
                <a:gd name="T41" fmla="*/ 107 h 128"/>
                <a:gd name="T42" fmla="*/ 193 w 207"/>
                <a:gd name="T43" fmla="*/ 86 h 128"/>
                <a:gd name="T44" fmla="*/ 190 w 207"/>
                <a:gd name="T45" fmla="*/ 86 h 128"/>
                <a:gd name="T46" fmla="*/ 200 w 207"/>
                <a:gd name="T47" fmla="*/ 62 h 128"/>
                <a:gd name="T48" fmla="*/ 207 w 207"/>
                <a:gd name="T49" fmla="*/ 66 h 128"/>
                <a:gd name="T50" fmla="*/ 197 w 207"/>
                <a:gd name="T51" fmla="*/ 90 h 128"/>
                <a:gd name="T52" fmla="*/ 176 w 207"/>
                <a:gd name="T53" fmla="*/ 110 h 128"/>
                <a:gd name="T54" fmla="*/ 176 w 207"/>
                <a:gd name="T55" fmla="*/ 110 h 128"/>
                <a:gd name="T56" fmla="*/ 145 w 207"/>
                <a:gd name="T57" fmla="*/ 121 h 128"/>
                <a:gd name="T58" fmla="*/ 104 w 207"/>
                <a:gd name="T59" fmla="*/ 128 h 128"/>
                <a:gd name="T60" fmla="*/ 104 w 207"/>
                <a:gd name="T61" fmla="*/ 128 h 128"/>
                <a:gd name="T62" fmla="*/ 66 w 207"/>
                <a:gd name="T63" fmla="*/ 121 h 128"/>
                <a:gd name="T64" fmla="*/ 31 w 207"/>
                <a:gd name="T65" fmla="*/ 110 h 128"/>
                <a:gd name="T66" fmla="*/ 31 w 207"/>
                <a:gd name="T67" fmla="*/ 110 h 128"/>
                <a:gd name="T68" fmla="*/ 10 w 207"/>
                <a:gd name="T69" fmla="*/ 90 h 128"/>
                <a:gd name="T70" fmla="*/ 0 w 207"/>
                <a:gd name="T71" fmla="*/ 66 h 128"/>
                <a:gd name="T72" fmla="*/ 0 w 207"/>
                <a:gd name="T73" fmla="*/ 62 h 128"/>
                <a:gd name="T74" fmla="*/ 7 w 207"/>
                <a:gd name="T75" fmla="*/ 41 h 128"/>
                <a:gd name="T76" fmla="*/ 31 w 207"/>
                <a:gd name="T77" fmla="*/ 21 h 128"/>
                <a:gd name="T78" fmla="*/ 31 w 207"/>
                <a:gd name="T79" fmla="*/ 17 h 128"/>
                <a:gd name="T80" fmla="*/ 66 w 207"/>
                <a:gd name="T81" fmla="*/ 3 h 128"/>
                <a:gd name="T82" fmla="*/ 104 w 207"/>
                <a:gd name="T83" fmla="*/ 0 h 128"/>
                <a:gd name="T84" fmla="*/ 104 w 207"/>
                <a:gd name="T85" fmla="*/ 0 h 128"/>
                <a:gd name="T86" fmla="*/ 142 w 207"/>
                <a:gd name="T87" fmla="*/ 3 h 128"/>
                <a:gd name="T88" fmla="*/ 176 w 207"/>
                <a:gd name="T89" fmla="*/ 17 h 128"/>
                <a:gd name="T90" fmla="*/ 176 w 207"/>
                <a:gd name="T91" fmla="*/ 21 h 128"/>
                <a:gd name="T92" fmla="*/ 197 w 207"/>
                <a:gd name="T93" fmla="*/ 41 h 128"/>
                <a:gd name="T94" fmla="*/ 207 w 207"/>
                <a:gd name="T95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7" h="128">
                  <a:moveTo>
                    <a:pt x="200" y="66"/>
                  </a:moveTo>
                  <a:lnTo>
                    <a:pt x="190" y="45"/>
                  </a:lnTo>
                  <a:lnTo>
                    <a:pt x="193" y="45"/>
                  </a:lnTo>
                  <a:lnTo>
                    <a:pt x="193" y="45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66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7" y="66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35" y="107"/>
                  </a:lnTo>
                  <a:lnTo>
                    <a:pt x="35" y="104"/>
                  </a:lnTo>
                  <a:lnTo>
                    <a:pt x="35" y="104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73" y="104"/>
                  </a:lnTo>
                  <a:lnTo>
                    <a:pt x="173" y="107"/>
                  </a:lnTo>
                  <a:lnTo>
                    <a:pt x="173" y="107"/>
                  </a:lnTo>
                  <a:lnTo>
                    <a:pt x="193" y="86"/>
                  </a:lnTo>
                  <a:lnTo>
                    <a:pt x="190" y="86"/>
                  </a:lnTo>
                  <a:lnTo>
                    <a:pt x="190" y="8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7" y="66"/>
                  </a:lnTo>
                  <a:lnTo>
                    <a:pt x="207" y="66"/>
                  </a:lnTo>
                  <a:lnTo>
                    <a:pt x="197" y="90"/>
                  </a:lnTo>
                  <a:lnTo>
                    <a:pt x="197" y="90"/>
                  </a:lnTo>
                  <a:lnTo>
                    <a:pt x="197" y="90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45" y="121"/>
                  </a:lnTo>
                  <a:lnTo>
                    <a:pt x="145" y="121"/>
                  </a:lnTo>
                  <a:lnTo>
                    <a:pt x="142" y="121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66" y="121"/>
                  </a:lnTo>
                  <a:lnTo>
                    <a:pt x="66" y="121"/>
                  </a:lnTo>
                  <a:lnTo>
                    <a:pt x="66" y="12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7" y="9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0" y="4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17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42" y="3"/>
                  </a:lnTo>
                  <a:lnTo>
                    <a:pt x="142" y="3"/>
                  </a:lnTo>
                  <a:lnTo>
                    <a:pt x="145" y="3"/>
                  </a:lnTo>
                  <a:lnTo>
                    <a:pt x="176" y="17"/>
                  </a:lnTo>
                  <a:lnTo>
                    <a:pt x="176" y="17"/>
                  </a:lnTo>
                  <a:lnTo>
                    <a:pt x="176" y="21"/>
                  </a:lnTo>
                  <a:lnTo>
                    <a:pt x="197" y="41"/>
                  </a:lnTo>
                  <a:lnTo>
                    <a:pt x="197" y="41"/>
                  </a:lnTo>
                  <a:lnTo>
                    <a:pt x="197" y="41"/>
                  </a:lnTo>
                  <a:lnTo>
                    <a:pt x="207" y="62"/>
                  </a:lnTo>
                  <a:lnTo>
                    <a:pt x="200" y="6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6" name="Freeform 694">
              <a:extLst>
                <a:ext uri="{FF2B5EF4-FFF2-40B4-BE49-F238E27FC236}">
                  <a16:creationId xmlns:a16="http://schemas.microsoft.com/office/drawing/2014/main" id="{08A252FA-E203-5DA0-E8D6-B176B3856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38" y="4681538"/>
              <a:ext cx="11112" cy="6350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0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4 h 4"/>
                <a:gd name="T10" fmla="*/ 7 w 7"/>
                <a:gd name="T11" fmla="*/ 4 h 4"/>
                <a:gd name="T12" fmla="*/ 0 w 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7" name="Rectangle 695">
              <a:extLst>
                <a:ext uri="{FF2B5EF4-FFF2-40B4-BE49-F238E27FC236}">
                  <a16:creationId xmlns:a16="http://schemas.microsoft.com/office/drawing/2014/main" id="{BAAAEAE0-5794-E399-C4B7-7430898AB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113" y="4627563"/>
              <a:ext cx="207962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LAX</a:t>
              </a:r>
              <a:endParaRPr lang="en-US" altLang="en-US"/>
            </a:p>
          </p:txBody>
        </p:sp>
        <p:sp>
          <p:nvSpPr>
            <p:cNvPr id="3768" name="Freeform 696">
              <a:extLst>
                <a:ext uri="{FF2B5EF4-FFF2-40B4-BE49-F238E27FC236}">
                  <a16:creationId xmlns:a16="http://schemas.microsoft.com/office/drawing/2014/main" id="{F5B0A654-B68E-3408-7595-FA7B5BF04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4484688"/>
              <a:ext cx="317500" cy="192087"/>
            </a:xfrm>
            <a:custGeom>
              <a:avLst/>
              <a:gdLst>
                <a:gd name="T0" fmla="*/ 200 w 200"/>
                <a:gd name="T1" fmla="*/ 58 h 121"/>
                <a:gd name="T2" fmla="*/ 189 w 200"/>
                <a:gd name="T3" fmla="*/ 38 h 121"/>
                <a:gd name="T4" fmla="*/ 169 w 200"/>
                <a:gd name="T5" fmla="*/ 17 h 121"/>
                <a:gd name="T6" fmla="*/ 138 w 200"/>
                <a:gd name="T7" fmla="*/ 3 h 121"/>
                <a:gd name="T8" fmla="*/ 100 w 200"/>
                <a:gd name="T9" fmla="*/ 0 h 121"/>
                <a:gd name="T10" fmla="*/ 62 w 200"/>
                <a:gd name="T11" fmla="*/ 3 h 121"/>
                <a:gd name="T12" fmla="*/ 27 w 200"/>
                <a:gd name="T13" fmla="*/ 17 h 121"/>
                <a:gd name="T14" fmla="*/ 6 w 200"/>
                <a:gd name="T15" fmla="*/ 38 h 121"/>
                <a:gd name="T16" fmla="*/ 0 w 200"/>
                <a:gd name="T17" fmla="*/ 58 h 121"/>
                <a:gd name="T18" fmla="*/ 6 w 200"/>
                <a:gd name="T19" fmla="*/ 83 h 121"/>
                <a:gd name="T20" fmla="*/ 27 w 200"/>
                <a:gd name="T21" fmla="*/ 103 h 121"/>
                <a:gd name="T22" fmla="*/ 62 w 200"/>
                <a:gd name="T23" fmla="*/ 114 h 121"/>
                <a:gd name="T24" fmla="*/ 100 w 200"/>
                <a:gd name="T25" fmla="*/ 121 h 121"/>
                <a:gd name="T26" fmla="*/ 138 w 200"/>
                <a:gd name="T27" fmla="*/ 114 h 121"/>
                <a:gd name="T28" fmla="*/ 169 w 200"/>
                <a:gd name="T29" fmla="*/ 103 h 121"/>
                <a:gd name="T30" fmla="*/ 189 w 200"/>
                <a:gd name="T31" fmla="*/ 83 h 121"/>
                <a:gd name="T32" fmla="*/ 200 w 200"/>
                <a:gd name="T33" fmla="*/ 5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121">
                  <a:moveTo>
                    <a:pt x="200" y="58"/>
                  </a:moveTo>
                  <a:lnTo>
                    <a:pt x="189" y="38"/>
                  </a:lnTo>
                  <a:lnTo>
                    <a:pt x="169" y="17"/>
                  </a:lnTo>
                  <a:lnTo>
                    <a:pt x="138" y="3"/>
                  </a:lnTo>
                  <a:lnTo>
                    <a:pt x="100" y="0"/>
                  </a:lnTo>
                  <a:lnTo>
                    <a:pt x="62" y="3"/>
                  </a:lnTo>
                  <a:lnTo>
                    <a:pt x="27" y="17"/>
                  </a:lnTo>
                  <a:lnTo>
                    <a:pt x="6" y="38"/>
                  </a:lnTo>
                  <a:lnTo>
                    <a:pt x="0" y="58"/>
                  </a:lnTo>
                  <a:lnTo>
                    <a:pt x="6" y="83"/>
                  </a:lnTo>
                  <a:lnTo>
                    <a:pt x="27" y="103"/>
                  </a:lnTo>
                  <a:lnTo>
                    <a:pt x="62" y="114"/>
                  </a:lnTo>
                  <a:lnTo>
                    <a:pt x="100" y="121"/>
                  </a:lnTo>
                  <a:lnTo>
                    <a:pt x="138" y="114"/>
                  </a:lnTo>
                  <a:lnTo>
                    <a:pt x="169" y="103"/>
                  </a:lnTo>
                  <a:lnTo>
                    <a:pt x="189" y="83"/>
                  </a:lnTo>
                  <a:lnTo>
                    <a:pt x="200" y="5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9" name="Freeform 697">
              <a:extLst>
                <a:ext uri="{FF2B5EF4-FFF2-40B4-BE49-F238E27FC236}">
                  <a16:creationId xmlns:a16="http://schemas.microsoft.com/office/drawing/2014/main" id="{6BFBADDC-524B-919C-C47F-524F3BD05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4478338"/>
              <a:ext cx="328613" cy="203200"/>
            </a:xfrm>
            <a:custGeom>
              <a:avLst/>
              <a:gdLst>
                <a:gd name="T0" fmla="*/ 190 w 207"/>
                <a:gd name="T1" fmla="*/ 45 h 128"/>
                <a:gd name="T2" fmla="*/ 193 w 207"/>
                <a:gd name="T3" fmla="*/ 45 h 128"/>
                <a:gd name="T4" fmla="*/ 173 w 207"/>
                <a:gd name="T5" fmla="*/ 24 h 128"/>
                <a:gd name="T6" fmla="*/ 142 w 207"/>
                <a:gd name="T7" fmla="*/ 11 h 128"/>
                <a:gd name="T8" fmla="*/ 142 w 207"/>
                <a:gd name="T9" fmla="*/ 11 h 128"/>
                <a:gd name="T10" fmla="*/ 104 w 207"/>
                <a:gd name="T11" fmla="*/ 7 h 128"/>
                <a:gd name="T12" fmla="*/ 66 w 207"/>
                <a:gd name="T13" fmla="*/ 11 h 128"/>
                <a:gd name="T14" fmla="*/ 69 w 207"/>
                <a:gd name="T15" fmla="*/ 11 h 128"/>
                <a:gd name="T16" fmla="*/ 35 w 207"/>
                <a:gd name="T17" fmla="*/ 24 h 128"/>
                <a:gd name="T18" fmla="*/ 14 w 207"/>
                <a:gd name="T19" fmla="*/ 45 h 128"/>
                <a:gd name="T20" fmla="*/ 14 w 207"/>
                <a:gd name="T21" fmla="*/ 45 h 128"/>
                <a:gd name="T22" fmla="*/ 7 w 207"/>
                <a:gd name="T23" fmla="*/ 62 h 128"/>
                <a:gd name="T24" fmla="*/ 14 w 207"/>
                <a:gd name="T25" fmla="*/ 87 h 128"/>
                <a:gd name="T26" fmla="*/ 14 w 207"/>
                <a:gd name="T27" fmla="*/ 87 h 128"/>
                <a:gd name="T28" fmla="*/ 35 w 207"/>
                <a:gd name="T29" fmla="*/ 104 h 128"/>
                <a:gd name="T30" fmla="*/ 69 w 207"/>
                <a:gd name="T31" fmla="*/ 114 h 128"/>
                <a:gd name="T32" fmla="*/ 66 w 207"/>
                <a:gd name="T33" fmla="*/ 114 h 128"/>
                <a:gd name="T34" fmla="*/ 104 w 207"/>
                <a:gd name="T35" fmla="*/ 121 h 128"/>
                <a:gd name="T36" fmla="*/ 142 w 207"/>
                <a:gd name="T37" fmla="*/ 114 h 128"/>
                <a:gd name="T38" fmla="*/ 142 w 207"/>
                <a:gd name="T39" fmla="*/ 114 h 128"/>
                <a:gd name="T40" fmla="*/ 173 w 207"/>
                <a:gd name="T41" fmla="*/ 107 h 128"/>
                <a:gd name="T42" fmla="*/ 193 w 207"/>
                <a:gd name="T43" fmla="*/ 87 h 128"/>
                <a:gd name="T44" fmla="*/ 190 w 207"/>
                <a:gd name="T45" fmla="*/ 87 h 128"/>
                <a:gd name="T46" fmla="*/ 200 w 207"/>
                <a:gd name="T47" fmla="*/ 62 h 128"/>
                <a:gd name="T48" fmla="*/ 207 w 207"/>
                <a:gd name="T49" fmla="*/ 66 h 128"/>
                <a:gd name="T50" fmla="*/ 197 w 207"/>
                <a:gd name="T51" fmla="*/ 90 h 128"/>
                <a:gd name="T52" fmla="*/ 176 w 207"/>
                <a:gd name="T53" fmla="*/ 111 h 128"/>
                <a:gd name="T54" fmla="*/ 176 w 207"/>
                <a:gd name="T55" fmla="*/ 111 h 128"/>
                <a:gd name="T56" fmla="*/ 145 w 207"/>
                <a:gd name="T57" fmla="*/ 121 h 128"/>
                <a:gd name="T58" fmla="*/ 104 w 207"/>
                <a:gd name="T59" fmla="*/ 128 h 128"/>
                <a:gd name="T60" fmla="*/ 104 w 207"/>
                <a:gd name="T61" fmla="*/ 128 h 128"/>
                <a:gd name="T62" fmla="*/ 66 w 207"/>
                <a:gd name="T63" fmla="*/ 121 h 128"/>
                <a:gd name="T64" fmla="*/ 31 w 207"/>
                <a:gd name="T65" fmla="*/ 111 h 128"/>
                <a:gd name="T66" fmla="*/ 31 w 207"/>
                <a:gd name="T67" fmla="*/ 111 h 128"/>
                <a:gd name="T68" fmla="*/ 10 w 207"/>
                <a:gd name="T69" fmla="*/ 90 h 128"/>
                <a:gd name="T70" fmla="*/ 0 w 207"/>
                <a:gd name="T71" fmla="*/ 66 h 128"/>
                <a:gd name="T72" fmla="*/ 0 w 207"/>
                <a:gd name="T73" fmla="*/ 62 h 128"/>
                <a:gd name="T74" fmla="*/ 7 w 207"/>
                <a:gd name="T75" fmla="*/ 42 h 128"/>
                <a:gd name="T76" fmla="*/ 31 w 207"/>
                <a:gd name="T77" fmla="*/ 21 h 128"/>
                <a:gd name="T78" fmla="*/ 31 w 207"/>
                <a:gd name="T79" fmla="*/ 17 h 128"/>
                <a:gd name="T80" fmla="*/ 66 w 207"/>
                <a:gd name="T81" fmla="*/ 4 h 128"/>
                <a:gd name="T82" fmla="*/ 104 w 207"/>
                <a:gd name="T83" fmla="*/ 0 h 128"/>
                <a:gd name="T84" fmla="*/ 104 w 207"/>
                <a:gd name="T85" fmla="*/ 0 h 128"/>
                <a:gd name="T86" fmla="*/ 142 w 207"/>
                <a:gd name="T87" fmla="*/ 4 h 128"/>
                <a:gd name="T88" fmla="*/ 176 w 207"/>
                <a:gd name="T89" fmla="*/ 17 h 128"/>
                <a:gd name="T90" fmla="*/ 176 w 207"/>
                <a:gd name="T91" fmla="*/ 21 h 128"/>
                <a:gd name="T92" fmla="*/ 197 w 207"/>
                <a:gd name="T93" fmla="*/ 42 h 128"/>
                <a:gd name="T94" fmla="*/ 207 w 207"/>
                <a:gd name="T95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7" h="128">
                  <a:moveTo>
                    <a:pt x="200" y="66"/>
                  </a:moveTo>
                  <a:lnTo>
                    <a:pt x="190" y="45"/>
                  </a:lnTo>
                  <a:lnTo>
                    <a:pt x="193" y="45"/>
                  </a:lnTo>
                  <a:lnTo>
                    <a:pt x="193" y="45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66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7" y="66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35" y="107"/>
                  </a:lnTo>
                  <a:lnTo>
                    <a:pt x="35" y="104"/>
                  </a:lnTo>
                  <a:lnTo>
                    <a:pt x="35" y="104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73" y="104"/>
                  </a:lnTo>
                  <a:lnTo>
                    <a:pt x="173" y="107"/>
                  </a:lnTo>
                  <a:lnTo>
                    <a:pt x="173" y="107"/>
                  </a:lnTo>
                  <a:lnTo>
                    <a:pt x="193" y="87"/>
                  </a:lnTo>
                  <a:lnTo>
                    <a:pt x="190" y="87"/>
                  </a:lnTo>
                  <a:lnTo>
                    <a:pt x="190" y="87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7" y="66"/>
                  </a:lnTo>
                  <a:lnTo>
                    <a:pt x="207" y="66"/>
                  </a:lnTo>
                  <a:lnTo>
                    <a:pt x="197" y="90"/>
                  </a:lnTo>
                  <a:lnTo>
                    <a:pt x="197" y="90"/>
                  </a:lnTo>
                  <a:lnTo>
                    <a:pt x="197" y="90"/>
                  </a:lnTo>
                  <a:lnTo>
                    <a:pt x="176" y="111"/>
                  </a:lnTo>
                  <a:lnTo>
                    <a:pt x="176" y="111"/>
                  </a:lnTo>
                  <a:lnTo>
                    <a:pt x="176" y="111"/>
                  </a:lnTo>
                  <a:lnTo>
                    <a:pt x="145" y="121"/>
                  </a:lnTo>
                  <a:lnTo>
                    <a:pt x="145" y="121"/>
                  </a:lnTo>
                  <a:lnTo>
                    <a:pt x="142" y="121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66" y="121"/>
                  </a:lnTo>
                  <a:lnTo>
                    <a:pt x="66" y="121"/>
                  </a:lnTo>
                  <a:lnTo>
                    <a:pt x="66" y="12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7" y="9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10" y="42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17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5" y="4"/>
                  </a:lnTo>
                  <a:lnTo>
                    <a:pt x="176" y="17"/>
                  </a:lnTo>
                  <a:lnTo>
                    <a:pt x="176" y="17"/>
                  </a:lnTo>
                  <a:lnTo>
                    <a:pt x="176" y="21"/>
                  </a:lnTo>
                  <a:lnTo>
                    <a:pt x="197" y="42"/>
                  </a:lnTo>
                  <a:lnTo>
                    <a:pt x="197" y="42"/>
                  </a:lnTo>
                  <a:lnTo>
                    <a:pt x="197" y="42"/>
                  </a:lnTo>
                  <a:lnTo>
                    <a:pt x="207" y="62"/>
                  </a:lnTo>
                  <a:lnTo>
                    <a:pt x="200" y="6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0" name="Freeform 698">
              <a:extLst>
                <a:ext uri="{FF2B5EF4-FFF2-40B4-BE49-F238E27FC236}">
                  <a16:creationId xmlns:a16="http://schemas.microsoft.com/office/drawing/2014/main" id="{FC085ECC-15C9-A8F3-3F29-ED5770416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00" y="4576763"/>
              <a:ext cx="11113" cy="6350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0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4 h 4"/>
                <a:gd name="T10" fmla="*/ 7 w 7"/>
                <a:gd name="T11" fmla="*/ 4 h 4"/>
                <a:gd name="T12" fmla="*/ 0 w 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1" name="Rectangle 699">
              <a:extLst>
                <a:ext uri="{FF2B5EF4-FFF2-40B4-BE49-F238E27FC236}">
                  <a16:creationId xmlns:a16="http://schemas.microsoft.com/office/drawing/2014/main" id="{78C94418-0ED9-43C7-0331-2CB4C050D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4375" y="4522788"/>
              <a:ext cx="225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DFW</a:t>
              </a:r>
              <a:endParaRPr lang="en-US" altLang="en-US"/>
            </a:p>
          </p:txBody>
        </p:sp>
        <p:sp>
          <p:nvSpPr>
            <p:cNvPr id="3772" name="Freeform 700">
              <a:extLst>
                <a:ext uri="{FF2B5EF4-FFF2-40B4-BE49-F238E27FC236}">
                  <a16:creationId xmlns:a16="http://schemas.microsoft.com/office/drawing/2014/main" id="{BBDFE06D-4C3D-DA48-139B-BCAEF158D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588" y="4029075"/>
              <a:ext cx="319087" cy="192088"/>
            </a:xfrm>
            <a:custGeom>
              <a:avLst/>
              <a:gdLst>
                <a:gd name="T0" fmla="*/ 201 w 201"/>
                <a:gd name="T1" fmla="*/ 58 h 121"/>
                <a:gd name="T2" fmla="*/ 190 w 201"/>
                <a:gd name="T3" fmla="*/ 38 h 121"/>
                <a:gd name="T4" fmla="*/ 170 w 201"/>
                <a:gd name="T5" fmla="*/ 17 h 121"/>
                <a:gd name="T6" fmla="*/ 139 w 201"/>
                <a:gd name="T7" fmla="*/ 3 h 121"/>
                <a:gd name="T8" fmla="*/ 101 w 201"/>
                <a:gd name="T9" fmla="*/ 0 h 121"/>
                <a:gd name="T10" fmla="*/ 63 w 201"/>
                <a:gd name="T11" fmla="*/ 3 h 121"/>
                <a:gd name="T12" fmla="*/ 28 w 201"/>
                <a:gd name="T13" fmla="*/ 17 h 121"/>
                <a:gd name="T14" fmla="*/ 7 w 201"/>
                <a:gd name="T15" fmla="*/ 38 h 121"/>
                <a:gd name="T16" fmla="*/ 0 w 201"/>
                <a:gd name="T17" fmla="*/ 58 h 121"/>
                <a:gd name="T18" fmla="*/ 7 w 201"/>
                <a:gd name="T19" fmla="*/ 83 h 121"/>
                <a:gd name="T20" fmla="*/ 28 w 201"/>
                <a:gd name="T21" fmla="*/ 103 h 121"/>
                <a:gd name="T22" fmla="*/ 63 w 201"/>
                <a:gd name="T23" fmla="*/ 114 h 121"/>
                <a:gd name="T24" fmla="*/ 101 w 201"/>
                <a:gd name="T25" fmla="*/ 121 h 121"/>
                <a:gd name="T26" fmla="*/ 139 w 201"/>
                <a:gd name="T27" fmla="*/ 114 h 121"/>
                <a:gd name="T28" fmla="*/ 170 w 201"/>
                <a:gd name="T29" fmla="*/ 103 h 121"/>
                <a:gd name="T30" fmla="*/ 190 w 201"/>
                <a:gd name="T31" fmla="*/ 83 h 121"/>
                <a:gd name="T32" fmla="*/ 201 w 201"/>
                <a:gd name="T33" fmla="*/ 5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121">
                  <a:moveTo>
                    <a:pt x="201" y="58"/>
                  </a:moveTo>
                  <a:lnTo>
                    <a:pt x="190" y="38"/>
                  </a:lnTo>
                  <a:lnTo>
                    <a:pt x="170" y="17"/>
                  </a:lnTo>
                  <a:lnTo>
                    <a:pt x="139" y="3"/>
                  </a:lnTo>
                  <a:lnTo>
                    <a:pt x="101" y="0"/>
                  </a:lnTo>
                  <a:lnTo>
                    <a:pt x="63" y="3"/>
                  </a:lnTo>
                  <a:lnTo>
                    <a:pt x="28" y="17"/>
                  </a:lnTo>
                  <a:lnTo>
                    <a:pt x="7" y="38"/>
                  </a:lnTo>
                  <a:lnTo>
                    <a:pt x="0" y="58"/>
                  </a:lnTo>
                  <a:lnTo>
                    <a:pt x="7" y="83"/>
                  </a:lnTo>
                  <a:lnTo>
                    <a:pt x="28" y="103"/>
                  </a:lnTo>
                  <a:lnTo>
                    <a:pt x="63" y="114"/>
                  </a:lnTo>
                  <a:lnTo>
                    <a:pt x="101" y="121"/>
                  </a:lnTo>
                  <a:lnTo>
                    <a:pt x="139" y="114"/>
                  </a:lnTo>
                  <a:lnTo>
                    <a:pt x="170" y="103"/>
                  </a:lnTo>
                  <a:lnTo>
                    <a:pt x="190" y="83"/>
                  </a:lnTo>
                  <a:lnTo>
                    <a:pt x="201" y="5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3" name="Freeform 701">
              <a:extLst>
                <a:ext uri="{FF2B5EF4-FFF2-40B4-BE49-F238E27FC236}">
                  <a16:creationId xmlns:a16="http://schemas.microsoft.com/office/drawing/2014/main" id="{D736D527-7516-5B21-E712-0096C3B79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5" y="4022725"/>
              <a:ext cx="328613" cy="203200"/>
            </a:xfrm>
            <a:custGeom>
              <a:avLst/>
              <a:gdLst>
                <a:gd name="T0" fmla="*/ 190 w 207"/>
                <a:gd name="T1" fmla="*/ 45 h 128"/>
                <a:gd name="T2" fmla="*/ 193 w 207"/>
                <a:gd name="T3" fmla="*/ 45 h 128"/>
                <a:gd name="T4" fmla="*/ 173 w 207"/>
                <a:gd name="T5" fmla="*/ 24 h 128"/>
                <a:gd name="T6" fmla="*/ 142 w 207"/>
                <a:gd name="T7" fmla="*/ 11 h 128"/>
                <a:gd name="T8" fmla="*/ 142 w 207"/>
                <a:gd name="T9" fmla="*/ 11 h 128"/>
                <a:gd name="T10" fmla="*/ 104 w 207"/>
                <a:gd name="T11" fmla="*/ 7 h 128"/>
                <a:gd name="T12" fmla="*/ 66 w 207"/>
                <a:gd name="T13" fmla="*/ 11 h 128"/>
                <a:gd name="T14" fmla="*/ 69 w 207"/>
                <a:gd name="T15" fmla="*/ 11 h 128"/>
                <a:gd name="T16" fmla="*/ 35 w 207"/>
                <a:gd name="T17" fmla="*/ 24 h 128"/>
                <a:gd name="T18" fmla="*/ 14 w 207"/>
                <a:gd name="T19" fmla="*/ 45 h 128"/>
                <a:gd name="T20" fmla="*/ 14 w 207"/>
                <a:gd name="T21" fmla="*/ 45 h 128"/>
                <a:gd name="T22" fmla="*/ 7 w 207"/>
                <a:gd name="T23" fmla="*/ 62 h 128"/>
                <a:gd name="T24" fmla="*/ 14 w 207"/>
                <a:gd name="T25" fmla="*/ 87 h 128"/>
                <a:gd name="T26" fmla="*/ 14 w 207"/>
                <a:gd name="T27" fmla="*/ 87 h 128"/>
                <a:gd name="T28" fmla="*/ 35 w 207"/>
                <a:gd name="T29" fmla="*/ 104 h 128"/>
                <a:gd name="T30" fmla="*/ 69 w 207"/>
                <a:gd name="T31" fmla="*/ 114 h 128"/>
                <a:gd name="T32" fmla="*/ 66 w 207"/>
                <a:gd name="T33" fmla="*/ 114 h 128"/>
                <a:gd name="T34" fmla="*/ 104 w 207"/>
                <a:gd name="T35" fmla="*/ 121 h 128"/>
                <a:gd name="T36" fmla="*/ 142 w 207"/>
                <a:gd name="T37" fmla="*/ 114 h 128"/>
                <a:gd name="T38" fmla="*/ 142 w 207"/>
                <a:gd name="T39" fmla="*/ 114 h 128"/>
                <a:gd name="T40" fmla="*/ 173 w 207"/>
                <a:gd name="T41" fmla="*/ 107 h 128"/>
                <a:gd name="T42" fmla="*/ 193 w 207"/>
                <a:gd name="T43" fmla="*/ 87 h 128"/>
                <a:gd name="T44" fmla="*/ 190 w 207"/>
                <a:gd name="T45" fmla="*/ 87 h 128"/>
                <a:gd name="T46" fmla="*/ 200 w 207"/>
                <a:gd name="T47" fmla="*/ 62 h 128"/>
                <a:gd name="T48" fmla="*/ 207 w 207"/>
                <a:gd name="T49" fmla="*/ 66 h 128"/>
                <a:gd name="T50" fmla="*/ 197 w 207"/>
                <a:gd name="T51" fmla="*/ 90 h 128"/>
                <a:gd name="T52" fmla="*/ 176 w 207"/>
                <a:gd name="T53" fmla="*/ 111 h 128"/>
                <a:gd name="T54" fmla="*/ 176 w 207"/>
                <a:gd name="T55" fmla="*/ 111 h 128"/>
                <a:gd name="T56" fmla="*/ 145 w 207"/>
                <a:gd name="T57" fmla="*/ 121 h 128"/>
                <a:gd name="T58" fmla="*/ 104 w 207"/>
                <a:gd name="T59" fmla="*/ 128 h 128"/>
                <a:gd name="T60" fmla="*/ 104 w 207"/>
                <a:gd name="T61" fmla="*/ 128 h 128"/>
                <a:gd name="T62" fmla="*/ 66 w 207"/>
                <a:gd name="T63" fmla="*/ 121 h 128"/>
                <a:gd name="T64" fmla="*/ 31 w 207"/>
                <a:gd name="T65" fmla="*/ 111 h 128"/>
                <a:gd name="T66" fmla="*/ 31 w 207"/>
                <a:gd name="T67" fmla="*/ 111 h 128"/>
                <a:gd name="T68" fmla="*/ 10 w 207"/>
                <a:gd name="T69" fmla="*/ 90 h 128"/>
                <a:gd name="T70" fmla="*/ 0 w 207"/>
                <a:gd name="T71" fmla="*/ 66 h 128"/>
                <a:gd name="T72" fmla="*/ 0 w 207"/>
                <a:gd name="T73" fmla="*/ 62 h 128"/>
                <a:gd name="T74" fmla="*/ 7 w 207"/>
                <a:gd name="T75" fmla="*/ 42 h 128"/>
                <a:gd name="T76" fmla="*/ 31 w 207"/>
                <a:gd name="T77" fmla="*/ 21 h 128"/>
                <a:gd name="T78" fmla="*/ 31 w 207"/>
                <a:gd name="T79" fmla="*/ 18 h 128"/>
                <a:gd name="T80" fmla="*/ 66 w 207"/>
                <a:gd name="T81" fmla="*/ 4 h 128"/>
                <a:gd name="T82" fmla="*/ 104 w 207"/>
                <a:gd name="T83" fmla="*/ 0 h 128"/>
                <a:gd name="T84" fmla="*/ 104 w 207"/>
                <a:gd name="T85" fmla="*/ 0 h 128"/>
                <a:gd name="T86" fmla="*/ 142 w 207"/>
                <a:gd name="T87" fmla="*/ 4 h 128"/>
                <a:gd name="T88" fmla="*/ 176 w 207"/>
                <a:gd name="T89" fmla="*/ 18 h 128"/>
                <a:gd name="T90" fmla="*/ 176 w 207"/>
                <a:gd name="T91" fmla="*/ 21 h 128"/>
                <a:gd name="T92" fmla="*/ 197 w 207"/>
                <a:gd name="T93" fmla="*/ 42 h 128"/>
                <a:gd name="T94" fmla="*/ 207 w 207"/>
                <a:gd name="T95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7" h="128">
                  <a:moveTo>
                    <a:pt x="200" y="66"/>
                  </a:moveTo>
                  <a:lnTo>
                    <a:pt x="190" y="45"/>
                  </a:lnTo>
                  <a:lnTo>
                    <a:pt x="193" y="45"/>
                  </a:lnTo>
                  <a:lnTo>
                    <a:pt x="193" y="45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66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7" y="66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35" y="107"/>
                  </a:lnTo>
                  <a:lnTo>
                    <a:pt x="35" y="104"/>
                  </a:lnTo>
                  <a:lnTo>
                    <a:pt x="35" y="104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73" y="104"/>
                  </a:lnTo>
                  <a:lnTo>
                    <a:pt x="173" y="107"/>
                  </a:lnTo>
                  <a:lnTo>
                    <a:pt x="173" y="107"/>
                  </a:lnTo>
                  <a:lnTo>
                    <a:pt x="193" y="87"/>
                  </a:lnTo>
                  <a:lnTo>
                    <a:pt x="190" y="87"/>
                  </a:lnTo>
                  <a:lnTo>
                    <a:pt x="190" y="87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7" y="66"/>
                  </a:lnTo>
                  <a:lnTo>
                    <a:pt x="207" y="66"/>
                  </a:lnTo>
                  <a:lnTo>
                    <a:pt x="197" y="90"/>
                  </a:lnTo>
                  <a:lnTo>
                    <a:pt x="197" y="90"/>
                  </a:lnTo>
                  <a:lnTo>
                    <a:pt x="197" y="90"/>
                  </a:lnTo>
                  <a:lnTo>
                    <a:pt x="176" y="111"/>
                  </a:lnTo>
                  <a:lnTo>
                    <a:pt x="176" y="111"/>
                  </a:lnTo>
                  <a:lnTo>
                    <a:pt x="176" y="111"/>
                  </a:lnTo>
                  <a:lnTo>
                    <a:pt x="145" y="121"/>
                  </a:lnTo>
                  <a:lnTo>
                    <a:pt x="145" y="121"/>
                  </a:lnTo>
                  <a:lnTo>
                    <a:pt x="142" y="121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66" y="121"/>
                  </a:lnTo>
                  <a:lnTo>
                    <a:pt x="66" y="121"/>
                  </a:lnTo>
                  <a:lnTo>
                    <a:pt x="66" y="12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7" y="9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10" y="42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5" y="4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6" y="21"/>
                  </a:lnTo>
                  <a:lnTo>
                    <a:pt x="197" y="42"/>
                  </a:lnTo>
                  <a:lnTo>
                    <a:pt x="197" y="42"/>
                  </a:lnTo>
                  <a:lnTo>
                    <a:pt x="197" y="42"/>
                  </a:lnTo>
                  <a:lnTo>
                    <a:pt x="207" y="62"/>
                  </a:lnTo>
                  <a:lnTo>
                    <a:pt x="200" y="6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4" name="Freeform 702">
              <a:extLst>
                <a:ext uri="{FF2B5EF4-FFF2-40B4-BE49-F238E27FC236}">
                  <a16:creationId xmlns:a16="http://schemas.microsoft.com/office/drawing/2014/main" id="{F6019DA1-D808-A991-E970-CC9E52313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4121150"/>
              <a:ext cx="11113" cy="6350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0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4 h 4"/>
                <a:gd name="T10" fmla="*/ 7 w 7"/>
                <a:gd name="T11" fmla="*/ 4 h 4"/>
                <a:gd name="T12" fmla="*/ 0 w 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5" name="Rectangle 703">
              <a:extLst>
                <a:ext uri="{FF2B5EF4-FFF2-40B4-BE49-F238E27FC236}">
                  <a16:creationId xmlns:a16="http://schemas.microsoft.com/office/drawing/2014/main" id="{F66789D1-B82E-B304-A5DB-6105B75BE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250" y="4067175"/>
              <a:ext cx="18732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SFO</a:t>
              </a:r>
              <a:endParaRPr lang="en-US" altLang="en-US"/>
            </a:p>
          </p:txBody>
        </p:sp>
        <p:sp>
          <p:nvSpPr>
            <p:cNvPr id="3776" name="Freeform 704">
              <a:extLst>
                <a:ext uri="{FF2B5EF4-FFF2-40B4-BE49-F238E27FC236}">
                  <a16:creationId xmlns:a16="http://schemas.microsoft.com/office/drawing/2014/main" id="{B3A840BF-8011-DB11-5510-DAAFEF290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078288"/>
              <a:ext cx="317500" cy="192087"/>
            </a:xfrm>
            <a:custGeom>
              <a:avLst/>
              <a:gdLst>
                <a:gd name="T0" fmla="*/ 200 w 200"/>
                <a:gd name="T1" fmla="*/ 59 h 121"/>
                <a:gd name="T2" fmla="*/ 190 w 200"/>
                <a:gd name="T3" fmla="*/ 38 h 121"/>
                <a:gd name="T4" fmla="*/ 169 w 200"/>
                <a:gd name="T5" fmla="*/ 17 h 121"/>
                <a:gd name="T6" fmla="*/ 138 w 200"/>
                <a:gd name="T7" fmla="*/ 3 h 121"/>
                <a:gd name="T8" fmla="*/ 100 w 200"/>
                <a:gd name="T9" fmla="*/ 0 h 121"/>
                <a:gd name="T10" fmla="*/ 62 w 200"/>
                <a:gd name="T11" fmla="*/ 3 h 121"/>
                <a:gd name="T12" fmla="*/ 27 w 200"/>
                <a:gd name="T13" fmla="*/ 17 h 121"/>
                <a:gd name="T14" fmla="*/ 7 w 200"/>
                <a:gd name="T15" fmla="*/ 38 h 121"/>
                <a:gd name="T16" fmla="*/ 0 w 200"/>
                <a:gd name="T17" fmla="*/ 59 h 121"/>
                <a:gd name="T18" fmla="*/ 7 w 200"/>
                <a:gd name="T19" fmla="*/ 83 h 121"/>
                <a:gd name="T20" fmla="*/ 27 w 200"/>
                <a:gd name="T21" fmla="*/ 104 h 121"/>
                <a:gd name="T22" fmla="*/ 62 w 200"/>
                <a:gd name="T23" fmla="*/ 114 h 121"/>
                <a:gd name="T24" fmla="*/ 100 w 200"/>
                <a:gd name="T25" fmla="*/ 121 h 121"/>
                <a:gd name="T26" fmla="*/ 138 w 200"/>
                <a:gd name="T27" fmla="*/ 114 h 121"/>
                <a:gd name="T28" fmla="*/ 169 w 200"/>
                <a:gd name="T29" fmla="*/ 104 h 121"/>
                <a:gd name="T30" fmla="*/ 190 w 200"/>
                <a:gd name="T31" fmla="*/ 83 h 121"/>
                <a:gd name="T32" fmla="*/ 200 w 200"/>
                <a:gd name="T33" fmla="*/ 5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121">
                  <a:moveTo>
                    <a:pt x="200" y="59"/>
                  </a:moveTo>
                  <a:lnTo>
                    <a:pt x="190" y="38"/>
                  </a:lnTo>
                  <a:lnTo>
                    <a:pt x="169" y="17"/>
                  </a:lnTo>
                  <a:lnTo>
                    <a:pt x="138" y="3"/>
                  </a:lnTo>
                  <a:lnTo>
                    <a:pt x="100" y="0"/>
                  </a:lnTo>
                  <a:lnTo>
                    <a:pt x="62" y="3"/>
                  </a:lnTo>
                  <a:lnTo>
                    <a:pt x="27" y="17"/>
                  </a:lnTo>
                  <a:lnTo>
                    <a:pt x="7" y="38"/>
                  </a:lnTo>
                  <a:lnTo>
                    <a:pt x="0" y="59"/>
                  </a:lnTo>
                  <a:lnTo>
                    <a:pt x="7" y="83"/>
                  </a:lnTo>
                  <a:lnTo>
                    <a:pt x="27" y="104"/>
                  </a:lnTo>
                  <a:lnTo>
                    <a:pt x="62" y="114"/>
                  </a:lnTo>
                  <a:lnTo>
                    <a:pt x="100" y="121"/>
                  </a:lnTo>
                  <a:lnTo>
                    <a:pt x="138" y="114"/>
                  </a:lnTo>
                  <a:lnTo>
                    <a:pt x="169" y="104"/>
                  </a:lnTo>
                  <a:lnTo>
                    <a:pt x="190" y="83"/>
                  </a:lnTo>
                  <a:lnTo>
                    <a:pt x="200" y="59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7" name="Freeform 705">
              <a:extLst>
                <a:ext uri="{FF2B5EF4-FFF2-40B4-BE49-F238E27FC236}">
                  <a16:creationId xmlns:a16="http://schemas.microsoft.com/office/drawing/2014/main" id="{60EAE79F-0E2A-E34B-D705-BD2F82900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071938"/>
              <a:ext cx="328612" cy="203200"/>
            </a:xfrm>
            <a:custGeom>
              <a:avLst/>
              <a:gdLst>
                <a:gd name="T0" fmla="*/ 190 w 207"/>
                <a:gd name="T1" fmla="*/ 45 h 128"/>
                <a:gd name="T2" fmla="*/ 194 w 207"/>
                <a:gd name="T3" fmla="*/ 45 h 128"/>
                <a:gd name="T4" fmla="*/ 173 w 207"/>
                <a:gd name="T5" fmla="*/ 25 h 128"/>
                <a:gd name="T6" fmla="*/ 142 w 207"/>
                <a:gd name="T7" fmla="*/ 11 h 128"/>
                <a:gd name="T8" fmla="*/ 142 w 207"/>
                <a:gd name="T9" fmla="*/ 11 h 128"/>
                <a:gd name="T10" fmla="*/ 104 w 207"/>
                <a:gd name="T11" fmla="*/ 7 h 128"/>
                <a:gd name="T12" fmla="*/ 66 w 207"/>
                <a:gd name="T13" fmla="*/ 11 h 128"/>
                <a:gd name="T14" fmla="*/ 69 w 207"/>
                <a:gd name="T15" fmla="*/ 11 h 128"/>
                <a:gd name="T16" fmla="*/ 35 w 207"/>
                <a:gd name="T17" fmla="*/ 25 h 128"/>
                <a:gd name="T18" fmla="*/ 14 w 207"/>
                <a:gd name="T19" fmla="*/ 45 h 128"/>
                <a:gd name="T20" fmla="*/ 14 w 207"/>
                <a:gd name="T21" fmla="*/ 45 h 128"/>
                <a:gd name="T22" fmla="*/ 7 w 207"/>
                <a:gd name="T23" fmla="*/ 63 h 128"/>
                <a:gd name="T24" fmla="*/ 14 w 207"/>
                <a:gd name="T25" fmla="*/ 87 h 128"/>
                <a:gd name="T26" fmla="*/ 14 w 207"/>
                <a:gd name="T27" fmla="*/ 87 h 128"/>
                <a:gd name="T28" fmla="*/ 35 w 207"/>
                <a:gd name="T29" fmla="*/ 104 h 128"/>
                <a:gd name="T30" fmla="*/ 69 w 207"/>
                <a:gd name="T31" fmla="*/ 114 h 128"/>
                <a:gd name="T32" fmla="*/ 66 w 207"/>
                <a:gd name="T33" fmla="*/ 114 h 128"/>
                <a:gd name="T34" fmla="*/ 104 w 207"/>
                <a:gd name="T35" fmla="*/ 121 h 128"/>
                <a:gd name="T36" fmla="*/ 142 w 207"/>
                <a:gd name="T37" fmla="*/ 114 h 128"/>
                <a:gd name="T38" fmla="*/ 142 w 207"/>
                <a:gd name="T39" fmla="*/ 114 h 128"/>
                <a:gd name="T40" fmla="*/ 173 w 207"/>
                <a:gd name="T41" fmla="*/ 108 h 128"/>
                <a:gd name="T42" fmla="*/ 194 w 207"/>
                <a:gd name="T43" fmla="*/ 87 h 128"/>
                <a:gd name="T44" fmla="*/ 190 w 207"/>
                <a:gd name="T45" fmla="*/ 87 h 128"/>
                <a:gd name="T46" fmla="*/ 200 w 207"/>
                <a:gd name="T47" fmla="*/ 63 h 128"/>
                <a:gd name="T48" fmla="*/ 207 w 207"/>
                <a:gd name="T49" fmla="*/ 66 h 128"/>
                <a:gd name="T50" fmla="*/ 197 w 207"/>
                <a:gd name="T51" fmla="*/ 90 h 128"/>
                <a:gd name="T52" fmla="*/ 176 w 207"/>
                <a:gd name="T53" fmla="*/ 111 h 128"/>
                <a:gd name="T54" fmla="*/ 176 w 207"/>
                <a:gd name="T55" fmla="*/ 111 h 128"/>
                <a:gd name="T56" fmla="*/ 145 w 207"/>
                <a:gd name="T57" fmla="*/ 121 h 128"/>
                <a:gd name="T58" fmla="*/ 104 w 207"/>
                <a:gd name="T59" fmla="*/ 128 h 128"/>
                <a:gd name="T60" fmla="*/ 104 w 207"/>
                <a:gd name="T61" fmla="*/ 128 h 128"/>
                <a:gd name="T62" fmla="*/ 66 w 207"/>
                <a:gd name="T63" fmla="*/ 121 h 128"/>
                <a:gd name="T64" fmla="*/ 31 w 207"/>
                <a:gd name="T65" fmla="*/ 111 h 128"/>
                <a:gd name="T66" fmla="*/ 31 w 207"/>
                <a:gd name="T67" fmla="*/ 111 h 128"/>
                <a:gd name="T68" fmla="*/ 11 w 207"/>
                <a:gd name="T69" fmla="*/ 90 h 128"/>
                <a:gd name="T70" fmla="*/ 0 w 207"/>
                <a:gd name="T71" fmla="*/ 66 h 128"/>
                <a:gd name="T72" fmla="*/ 0 w 207"/>
                <a:gd name="T73" fmla="*/ 63 h 128"/>
                <a:gd name="T74" fmla="*/ 7 w 207"/>
                <a:gd name="T75" fmla="*/ 42 h 128"/>
                <a:gd name="T76" fmla="*/ 31 w 207"/>
                <a:gd name="T77" fmla="*/ 21 h 128"/>
                <a:gd name="T78" fmla="*/ 31 w 207"/>
                <a:gd name="T79" fmla="*/ 18 h 128"/>
                <a:gd name="T80" fmla="*/ 66 w 207"/>
                <a:gd name="T81" fmla="*/ 4 h 128"/>
                <a:gd name="T82" fmla="*/ 104 w 207"/>
                <a:gd name="T83" fmla="*/ 0 h 128"/>
                <a:gd name="T84" fmla="*/ 104 w 207"/>
                <a:gd name="T85" fmla="*/ 0 h 128"/>
                <a:gd name="T86" fmla="*/ 142 w 207"/>
                <a:gd name="T87" fmla="*/ 4 h 128"/>
                <a:gd name="T88" fmla="*/ 176 w 207"/>
                <a:gd name="T89" fmla="*/ 18 h 128"/>
                <a:gd name="T90" fmla="*/ 176 w 207"/>
                <a:gd name="T91" fmla="*/ 21 h 128"/>
                <a:gd name="T92" fmla="*/ 197 w 207"/>
                <a:gd name="T93" fmla="*/ 42 h 128"/>
                <a:gd name="T94" fmla="*/ 207 w 207"/>
                <a:gd name="T9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7" h="128">
                  <a:moveTo>
                    <a:pt x="200" y="66"/>
                  </a:moveTo>
                  <a:lnTo>
                    <a:pt x="190" y="45"/>
                  </a:lnTo>
                  <a:lnTo>
                    <a:pt x="194" y="45"/>
                  </a:lnTo>
                  <a:lnTo>
                    <a:pt x="194" y="45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66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7" y="66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35" y="108"/>
                  </a:lnTo>
                  <a:lnTo>
                    <a:pt x="35" y="104"/>
                  </a:lnTo>
                  <a:lnTo>
                    <a:pt x="35" y="104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73" y="104"/>
                  </a:lnTo>
                  <a:lnTo>
                    <a:pt x="173" y="108"/>
                  </a:lnTo>
                  <a:lnTo>
                    <a:pt x="173" y="108"/>
                  </a:lnTo>
                  <a:lnTo>
                    <a:pt x="194" y="87"/>
                  </a:lnTo>
                  <a:lnTo>
                    <a:pt x="190" y="87"/>
                  </a:lnTo>
                  <a:lnTo>
                    <a:pt x="190" y="87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7" y="66"/>
                  </a:lnTo>
                  <a:lnTo>
                    <a:pt x="207" y="66"/>
                  </a:lnTo>
                  <a:lnTo>
                    <a:pt x="197" y="90"/>
                  </a:lnTo>
                  <a:lnTo>
                    <a:pt x="197" y="90"/>
                  </a:lnTo>
                  <a:lnTo>
                    <a:pt x="197" y="90"/>
                  </a:lnTo>
                  <a:lnTo>
                    <a:pt x="176" y="111"/>
                  </a:lnTo>
                  <a:lnTo>
                    <a:pt x="176" y="111"/>
                  </a:lnTo>
                  <a:lnTo>
                    <a:pt x="176" y="111"/>
                  </a:lnTo>
                  <a:lnTo>
                    <a:pt x="145" y="121"/>
                  </a:lnTo>
                  <a:lnTo>
                    <a:pt x="145" y="121"/>
                  </a:lnTo>
                  <a:lnTo>
                    <a:pt x="142" y="121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66" y="121"/>
                  </a:lnTo>
                  <a:lnTo>
                    <a:pt x="66" y="121"/>
                  </a:lnTo>
                  <a:lnTo>
                    <a:pt x="66" y="12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7" y="9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11" y="42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5" y="4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6" y="21"/>
                  </a:lnTo>
                  <a:lnTo>
                    <a:pt x="197" y="42"/>
                  </a:lnTo>
                  <a:lnTo>
                    <a:pt x="197" y="42"/>
                  </a:lnTo>
                  <a:lnTo>
                    <a:pt x="197" y="42"/>
                  </a:lnTo>
                  <a:lnTo>
                    <a:pt x="207" y="63"/>
                  </a:lnTo>
                  <a:lnTo>
                    <a:pt x="200" y="6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8" name="Freeform 706">
              <a:extLst>
                <a:ext uri="{FF2B5EF4-FFF2-40B4-BE49-F238E27FC236}">
                  <a16:creationId xmlns:a16="http://schemas.microsoft.com/office/drawing/2014/main" id="{D617F96B-20FC-A482-E4A0-8E8791DCB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538" y="4171950"/>
              <a:ext cx="11112" cy="4763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0 w 7"/>
                <a:gd name="T5" fmla="*/ 3 h 3"/>
                <a:gd name="T6" fmla="*/ 7 w 7"/>
                <a:gd name="T7" fmla="*/ 0 h 3"/>
                <a:gd name="T8" fmla="*/ 7 w 7"/>
                <a:gd name="T9" fmla="*/ 3 h 3"/>
                <a:gd name="T10" fmla="*/ 7 w 7"/>
                <a:gd name="T11" fmla="*/ 3 h 3"/>
                <a:gd name="T12" fmla="*/ 0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" name="Rectangle 707">
              <a:extLst>
                <a:ext uri="{FF2B5EF4-FFF2-40B4-BE49-F238E27FC236}">
                  <a16:creationId xmlns:a16="http://schemas.microsoft.com/office/drawing/2014/main" id="{331D9339-BEB0-EF92-FE87-486EF2D9C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700" y="4116388"/>
              <a:ext cx="1968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BWI</a:t>
              </a:r>
              <a:endParaRPr lang="en-US" altLang="en-US"/>
            </a:p>
          </p:txBody>
        </p:sp>
        <p:sp>
          <p:nvSpPr>
            <p:cNvPr id="3780" name="Freeform 708">
              <a:extLst>
                <a:ext uri="{FF2B5EF4-FFF2-40B4-BE49-F238E27FC236}">
                  <a16:creationId xmlns:a16="http://schemas.microsoft.com/office/drawing/2014/main" id="{071B7AF7-E586-1929-1EBF-4C2E4CA89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0" y="3348038"/>
              <a:ext cx="317500" cy="192087"/>
            </a:xfrm>
            <a:custGeom>
              <a:avLst/>
              <a:gdLst>
                <a:gd name="T0" fmla="*/ 200 w 200"/>
                <a:gd name="T1" fmla="*/ 59 h 121"/>
                <a:gd name="T2" fmla="*/ 190 w 200"/>
                <a:gd name="T3" fmla="*/ 38 h 121"/>
                <a:gd name="T4" fmla="*/ 169 w 200"/>
                <a:gd name="T5" fmla="*/ 17 h 121"/>
                <a:gd name="T6" fmla="*/ 138 w 200"/>
                <a:gd name="T7" fmla="*/ 4 h 121"/>
                <a:gd name="T8" fmla="*/ 100 w 200"/>
                <a:gd name="T9" fmla="*/ 0 h 121"/>
                <a:gd name="T10" fmla="*/ 62 w 200"/>
                <a:gd name="T11" fmla="*/ 4 h 121"/>
                <a:gd name="T12" fmla="*/ 27 w 200"/>
                <a:gd name="T13" fmla="*/ 17 h 121"/>
                <a:gd name="T14" fmla="*/ 7 w 200"/>
                <a:gd name="T15" fmla="*/ 38 h 121"/>
                <a:gd name="T16" fmla="*/ 0 w 200"/>
                <a:gd name="T17" fmla="*/ 59 h 121"/>
                <a:gd name="T18" fmla="*/ 7 w 200"/>
                <a:gd name="T19" fmla="*/ 83 h 121"/>
                <a:gd name="T20" fmla="*/ 27 w 200"/>
                <a:gd name="T21" fmla="*/ 104 h 121"/>
                <a:gd name="T22" fmla="*/ 62 w 200"/>
                <a:gd name="T23" fmla="*/ 114 h 121"/>
                <a:gd name="T24" fmla="*/ 100 w 200"/>
                <a:gd name="T25" fmla="*/ 121 h 121"/>
                <a:gd name="T26" fmla="*/ 138 w 200"/>
                <a:gd name="T27" fmla="*/ 114 h 121"/>
                <a:gd name="T28" fmla="*/ 169 w 200"/>
                <a:gd name="T29" fmla="*/ 104 h 121"/>
                <a:gd name="T30" fmla="*/ 190 w 200"/>
                <a:gd name="T31" fmla="*/ 83 h 121"/>
                <a:gd name="T32" fmla="*/ 200 w 200"/>
                <a:gd name="T33" fmla="*/ 5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121">
                  <a:moveTo>
                    <a:pt x="200" y="59"/>
                  </a:moveTo>
                  <a:lnTo>
                    <a:pt x="190" y="38"/>
                  </a:lnTo>
                  <a:lnTo>
                    <a:pt x="169" y="17"/>
                  </a:lnTo>
                  <a:lnTo>
                    <a:pt x="138" y="4"/>
                  </a:lnTo>
                  <a:lnTo>
                    <a:pt x="100" y="0"/>
                  </a:lnTo>
                  <a:lnTo>
                    <a:pt x="62" y="4"/>
                  </a:lnTo>
                  <a:lnTo>
                    <a:pt x="27" y="17"/>
                  </a:lnTo>
                  <a:lnTo>
                    <a:pt x="7" y="38"/>
                  </a:lnTo>
                  <a:lnTo>
                    <a:pt x="0" y="59"/>
                  </a:lnTo>
                  <a:lnTo>
                    <a:pt x="7" y="83"/>
                  </a:lnTo>
                  <a:lnTo>
                    <a:pt x="27" y="104"/>
                  </a:lnTo>
                  <a:lnTo>
                    <a:pt x="62" y="114"/>
                  </a:lnTo>
                  <a:lnTo>
                    <a:pt x="100" y="121"/>
                  </a:lnTo>
                  <a:lnTo>
                    <a:pt x="138" y="114"/>
                  </a:lnTo>
                  <a:lnTo>
                    <a:pt x="169" y="104"/>
                  </a:lnTo>
                  <a:lnTo>
                    <a:pt x="190" y="83"/>
                  </a:lnTo>
                  <a:lnTo>
                    <a:pt x="200" y="59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1" name="Freeform 709">
              <a:extLst>
                <a:ext uri="{FF2B5EF4-FFF2-40B4-BE49-F238E27FC236}">
                  <a16:creationId xmlns:a16="http://schemas.microsoft.com/office/drawing/2014/main" id="{0EE2FD94-D6D7-AC07-75FE-A03A3ACA2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650" y="3343275"/>
              <a:ext cx="328613" cy="203200"/>
            </a:xfrm>
            <a:custGeom>
              <a:avLst/>
              <a:gdLst>
                <a:gd name="T0" fmla="*/ 190 w 207"/>
                <a:gd name="T1" fmla="*/ 45 h 128"/>
                <a:gd name="T2" fmla="*/ 194 w 207"/>
                <a:gd name="T3" fmla="*/ 45 h 128"/>
                <a:gd name="T4" fmla="*/ 173 w 207"/>
                <a:gd name="T5" fmla="*/ 24 h 128"/>
                <a:gd name="T6" fmla="*/ 142 w 207"/>
                <a:gd name="T7" fmla="*/ 10 h 128"/>
                <a:gd name="T8" fmla="*/ 142 w 207"/>
                <a:gd name="T9" fmla="*/ 10 h 128"/>
                <a:gd name="T10" fmla="*/ 104 w 207"/>
                <a:gd name="T11" fmla="*/ 7 h 128"/>
                <a:gd name="T12" fmla="*/ 66 w 207"/>
                <a:gd name="T13" fmla="*/ 10 h 128"/>
                <a:gd name="T14" fmla="*/ 69 w 207"/>
                <a:gd name="T15" fmla="*/ 10 h 128"/>
                <a:gd name="T16" fmla="*/ 35 w 207"/>
                <a:gd name="T17" fmla="*/ 24 h 128"/>
                <a:gd name="T18" fmla="*/ 14 w 207"/>
                <a:gd name="T19" fmla="*/ 45 h 128"/>
                <a:gd name="T20" fmla="*/ 14 w 207"/>
                <a:gd name="T21" fmla="*/ 45 h 128"/>
                <a:gd name="T22" fmla="*/ 7 w 207"/>
                <a:gd name="T23" fmla="*/ 62 h 128"/>
                <a:gd name="T24" fmla="*/ 14 w 207"/>
                <a:gd name="T25" fmla="*/ 86 h 128"/>
                <a:gd name="T26" fmla="*/ 14 w 207"/>
                <a:gd name="T27" fmla="*/ 86 h 128"/>
                <a:gd name="T28" fmla="*/ 35 w 207"/>
                <a:gd name="T29" fmla="*/ 103 h 128"/>
                <a:gd name="T30" fmla="*/ 69 w 207"/>
                <a:gd name="T31" fmla="*/ 114 h 128"/>
                <a:gd name="T32" fmla="*/ 66 w 207"/>
                <a:gd name="T33" fmla="*/ 114 h 128"/>
                <a:gd name="T34" fmla="*/ 104 w 207"/>
                <a:gd name="T35" fmla="*/ 121 h 128"/>
                <a:gd name="T36" fmla="*/ 142 w 207"/>
                <a:gd name="T37" fmla="*/ 114 h 128"/>
                <a:gd name="T38" fmla="*/ 142 w 207"/>
                <a:gd name="T39" fmla="*/ 114 h 128"/>
                <a:gd name="T40" fmla="*/ 173 w 207"/>
                <a:gd name="T41" fmla="*/ 107 h 128"/>
                <a:gd name="T42" fmla="*/ 194 w 207"/>
                <a:gd name="T43" fmla="*/ 86 h 128"/>
                <a:gd name="T44" fmla="*/ 190 w 207"/>
                <a:gd name="T45" fmla="*/ 86 h 128"/>
                <a:gd name="T46" fmla="*/ 201 w 207"/>
                <a:gd name="T47" fmla="*/ 62 h 128"/>
                <a:gd name="T48" fmla="*/ 207 w 207"/>
                <a:gd name="T49" fmla="*/ 65 h 128"/>
                <a:gd name="T50" fmla="*/ 197 w 207"/>
                <a:gd name="T51" fmla="*/ 89 h 128"/>
                <a:gd name="T52" fmla="*/ 176 w 207"/>
                <a:gd name="T53" fmla="*/ 110 h 128"/>
                <a:gd name="T54" fmla="*/ 176 w 207"/>
                <a:gd name="T55" fmla="*/ 110 h 128"/>
                <a:gd name="T56" fmla="*/ 145 w 207"/>
                <a:gd name="T57" fmla="*/ 121 h 128"/>
                <a:gd name="T58" fmla="*/ 104 w 207"/>
                <a:gd name="T59" fmla="*/ 128 h 128"/>
                <a:gd name="T60" fmla="*/ 104 w 207"/>
                <a:gd name="T61" fmla="*/ 128 h 128"/>
                <a:gd name="T62" fmla="*/ 66 w 207"/>
                <a:gd name="T63" fmla="*/ 121 h 128"/>
                <a:gd name="T64" fmla="*/ 31 w 207"/>
                <a:gd name="T65" fmla="*/ 110 h 128"/>
                <a:gd name="T66" fmla="*/ 31 w 207"/>
                <a:gd name="T67" fmla="*/ 110 h 128"/>
                <a:gd name="T68" fmla="*/ 11 w 207"/>
                <a:gd name="T69" fmla="*/ 89 h 128"/>
                <a:gd name="T70" fmla="*/ 0 w 207"/>
                <a:gd name="T71" fmla="*/ 65 h 128"/>
                <a:gd name="T72" fmla="*/ 0 w 207"/>
                <a:gd name="T73" fmla="*/ 62 h 128"/>
                <a:gd name="T74" fmla="*/ 7 w 207"/>
                <a:gd name="T75" fmla="*/ 41 h 128"/>
                <a:gd name="T76" fmla="*/ 31 w 207"/>
                <a:gd name="T77" fmla="*/ 20 h 128"/>
                <a:gd name="T78" fmla="*/ 31 w 207"/>
                <a:gd name="T79" fmla="*/ 17 h 128"/>
                <a:gd name="T80" fmla="*/ 66 w 207"/>
                <a:gd name="T81" fmla="*/ 3 h 128"/>
                <a:gd name="T82" fmla="*/ 104 w 207"/>
                <a:gd name="T83" fmla="*/ 0 h 128"/>
                <a:gd name="T84" fmla="*/ 104 w 207"/>
                <a:gd name="T85" fmla="*/ 0 h 128"/>
                <a:gd name="T86" fmla="*/ 142 w 207"/>
                <a:gd name="T87" fmla="*/ 3 h 128"/>
                <a:gd name="T88" fmla="*/ 176 w 207"/>
                <a:gd name="T89" fmla="*/ 17 h 128"/>
                <a:gd name="T90" fmla="*/ 176 w 207"/>
                <a:gd name="T91" fmla="*/ 20 h 128"/>
                <a:gd name="T92" fmla="*/ 197 w 207"/>
                <a:gd name="T93" fmla="*/ 41 h 128"/>
                <a:gd name="T94" fmla="*/ 207 w 207"/>
                <a:gd name="T95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7" h="128">
                  <a:moveTo>
                    <a:pt x="201" y="65"/>
                  </a:moveTo>
                  <a:lnTo>
                    <a:pt x="190" y="45"/>
                  </a:lnTo>
                  <a:lnTo>
                    <a:pt x="194" y="45"/>
                  </a:lnTo>
                  <a:lnTo>
                    <a:pt x="194" y="45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66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7" y="65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35" y="107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73" y="103"/>
                  </a:lnTo>
                  <a:lnTo>
                    <a:pt x="173" y="107"/>
                  </a:lnTo>
                  <a:lnTo>
                    <a:pt x="173" y="107"/>
                  </a:lnTo>
                  <a:lnTo>
                    <a:pt x="194" y="86"/>
                  </a:lnTo>
                  <a:lnTo>
                    <a:pt x="190" y="86"/>
                  </a:lnTo>
                  <a:lnTo>
                    <a:pt x="190" y="86"/>
                  </a:lnTo>
                  <a:lnTo>
                    <a:pt x="201" y="62"/>
                  </a:lnTo>
                  <a:lnTo>
                    <a:pt x="201" y="62"/>
                  </a:lnTo>
                  <a:lnTo>
                    <a:pt x="207" y="65"/>
                  </a:lnTo>
                  <a:lnTo>
                    <a:pt x="207" y="65"/>
                  </a:lnTo>
                  <a:lnTo>
                    <a:pt x="197" y="89"/>
                  </a:lnTo>
                  <a:lnTo>
                    <a:pt x="197" y="89"/>
                  </a:lnTo>
                  <a:lnTo>
                    <a:pt x="197" y="89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45" y="121"/>
                  </a:lnTo>
                  <a:lnTo>
                    <a:pt x="145" y="121"/>
                  </a:lnTo>
                  <a:lnTo>
                    <a:pt x="142" y="121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66" y="121"/>
                  </a:lnTo>
                  <a:lnTo>
                    <a:pt x="66" y="121"/>
                  </a:lnTo>
                  <a:lnTo>
                    <a:pt x="66" y="12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11" y="89"/>
                  </a:lnTo>
                  <a:lnTo>
                    <a:pt x="11" y="89"/>
                  </a:lnTo>
                  <a:lnTo>
                    <a:pt x="7" y="8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42" y="3"/>
                  </a:lnTo>
                  <a:lnTo>
                    <a:pt x="142" y="3"/>
                  </a:lnTo>
                  <a:lnTo>
                    <a:pt x="145" y="3"/>
                  </a:lnTo>
                  <a:lnTo>
                    <a:pt x="176" y="17"/>
                  </a:lnTo>
                  <a:lnTo>
                    <a:pt x="176" y="17"/>
                  </a:lnTo>
                  <a:lnTo>
                    <a:pt x="176" y="20"/>
                  </a:lnTo>
                  <a:lnTo>
                    <a:pt x="197" y="41"/>
                  </a:lnTo>
                  <a:lnTo>
                    <a:pt x="197" y="41"/>
                  </a:lnTo>
                  <a:lnTo>
                    <a:pt x="197" y="41"/>
                  </a:lnTo>
                  <a:lnTo>
                    <a:pt x="207" y="62"/>
                  </a:lnTo>
                  <a:lnTo>
                    <a:pt x="201" y="6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2" name="Freeform 710">
              <a:extLst>
                <a:ext uri="{FF2B5EF4-FFF2-40B4-BE49-F238E27FC236}">
                  <a16:creationId xmlns:a16="http://schemas.microsoft.com/office/drawing/2014/main" id="{AE1B924D-CBCD-91CD-3924-430C86B07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3441700"/>
              <a:ext cx="9525" cy="4763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0 w 6"/>
                <a:gd name="T5" fmla="*/ 3 h 3"/>
                <a:gd name="T6" fmla="*/ 6 w 6"/>
                <a:gd name="T7" fmla="*/ 0 h 3"/>
                <a:gd name="T8" fmla="*/ 6 w 6"/>
                <a:gd name="T9" fmla="*/ 3 h 3"/>
                <a:gd name="T10" fmla="*/ 6 w 6"/>
                <a:gd name="T11" fmla="*/ 3 h 3"/>
                <a:gd name="T12" fmla="*/ 0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3" name="Rectangle 711">
              <a:extLst>
                <a:ext uri="{FF2B5EF4-FFF2-40B4-BE49-F238E27FC236}">
                  <a16:creationId xmlns:a16="http://schemas.microsoft.com/office/drawing/2014/main" id="{634E0D9F-220C-E256-5B00-F15108B6E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4725" y="3386138"/>
              <a:ext cx="2032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PVD</a:t>
              </a:r>
              <a:endParaRPr lang="en-US" altLang="en-US"/>
            </a:p>
          </p:txBody>
        </p:sp>
        <p:sp>
          <p:nvSpPr>
            <p:cNvPr id="3784" name="Rectangle 712">
              <a:extLst>
                <a:ext uri="{FF2B5EF4-FFF2-40B4-BE49-F238E27FC236}">
                  <a16:creationId xmlns:a16="http://schemas.microsoft.com/office/drawing/2014/main" id="{A7094D1E-D80C-0FBA-281D-6CE9F2E70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3117850"/>
              <a:ext cx="1524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867</a:t>
              </a:r>
              <a:endParaRPr lang="en-US" altLang="en-US"/>
            </a:p>
          </p:txBody>
        </p:sp>
        <p:sp>
          <p:nvSpPr>
            <p:cNvPr id="3785" name="Rectangle 713">
              <a:extLst>
                <a:ext uri="{FF2B5EF4-FFF2-40B4-BE49-F238E27FC236}">
                  <a16:creationId xmlns:a16="http://schemas.microsoft.com/office/drawing/2014/main" id="{75280CD1-2BFA-AFB9-1768-578CFDEE5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7413" y="3024188"/>
              <a:ext cx="2032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2704</a:t>
              </a:r>
              <a:endParaRPr lang="en-US" altLang="en-US"/>
            </a:p>
          </p:txBody>
        </p:sp>
        <p:sp>
          <p:nvSpPr>
            <p:cNvPr id="3786" name="Rectangle 714">
              <a:extLst>
                <a:ext uri="{FF2B5EF4-FFF2-40B4-BE49-F238E27FC236}">
                  <a16:creationId xmlns:a16="http://schemas.microsoft.com/office/drawing/2014/main" id="{CEDC412E-36CF-D89A-54BA-5A188768E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4700" y="3517900"/>
              <a:ext cx="1524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187</a:t>
              </a:r>
              <a:endParaRPr lang="en-US" altLang="en-US"/>
            </a:p>
          </p:txBody>
        </p:sp>
        <p:sp>
          <p:nvSpPr>
            <p:cNvPr id="3787" name="Rectangle 715">
              <a:extLst>
                <a:ext uri="{FF2B5EF4-FFF2-40B4-BE49-F238E27FC236}">
                  <a16:creationId xmlns:a16="http://schemas.microsoft.com/office/drawing/2014/main" id="{FB18F0B7-E737-0FBC-3DF4-C412EB298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1263" y="3897313"/>
              <a:ext cx="2032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1258</a:t>
              </a:r>
              <a:endParaRPr lang="en-US" altLang="en-US"/>
            </a:p>
          </p:txBody>
        </p:sp>
        <p:sp>
          <p:nvSpPr>
            <p:cNvPr id="3788" name="Rectangle 716">
              <a:extLst>
                <a:ext uri="{FF2B5EF4-FFF2-40B4-BE49-F238E27FC236}">
                  <a16:creationId xmlns:a16="http://schemas.microsoft.com/office/drawing/2014/main" id="{477CCFF9-6621-454E-903E-BD19E6C07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9738" y="3359150"/>
              <a:ext cx="1524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849</a:t>
              </a:r>
              <a:endParaRPr lang="en-US" altLang="en-US"/>
            </a:p>
          </p:txBody>
        </p:sp>
        <p:sp>
          <p:nvSpPr>
            <p:cNvPr id="3789" name="Rectangle 717">
              <a:extLst>
                <a:ext uri="{FF2B5EF4-FFF2-40B4-BE49-F238E27FC236}">
                  <a16:creationId xmlns:a16="http://schemas.microsoft.com/office/drawing/2014/main" id="{22029729-43F4-D130-3853-1804EBA7B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7113" y="3644900"/>
              <a:ext cx="1524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144</a:t>
              </a:r>
              <a:endParaRPr lang="en-US" altLang="en-US"/>
            </a:p>
          </p:txBody>
        </p:sp>
        <p:sp>
          <p:nvSpPr>
            <p:cNvPr id="3790" name="Rectangle 718">
              <a:extLst>
                <a:ext uri="{FF2B5EF4-FFF2-40B4-BE49-F238E27FC236}">
                  <a16:creationId xmlns:a16="http://schemas.microsoft.com/office/drawing/2014/main" id="{531BDC12-C0AB-2B41-5307-8DFEB7BB8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0988" y="3633788"/>
              <a:ext cx="1524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740</a:t>
              </a:r>
              <a:endParaRPr lang="en-US" altLang="en-US"/>
            </a:p>
          </p:txBody>
        </p:sp>
        <p:sp>
          <p:nvSpPr>
            <p:cNvPr id="3791" name="Rectangle 719">
              <a:extLst>
                <a:ext uri="{FF2B5EF4-FFF2-40B4-BE49-F238E27FC236}">
                  <a16:creationId xmlns:a16="http://schemas.microsoft.com/office/drawing/2014/main" id="{B37D92DA-169C-BF68-5085-DF0A22EF5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363" y="4165600"/>
              <a:ext cx="2032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1391</a:t>
              </a:r>
              <a:endParaRPr lang="en-US" altLang="en-US"/>
            </a:p>
          </p:txBody>
        </p:sp>
        <p:sp>
          <p:nvSpPr>
            <p:cNvPr id="3792" name="Rectangle 720">
              <a:extLst>
                <a:ext uri="{FF2B5EF4-FFF2-40B4-BE49-F238E27FC236}">
                  <a16:creationId xmlns:a16="http://schemas.microsoft.com/office/drawing/2014/main" id="{F4621360-44CA-3F30-A939-B593ECA70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3919538"/>
              <a:ext cx="1524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184</a:t>
              </a:r>
              <a:endParaRPr lang="en-US" altLang="en-US"/>
            </a:p>
          </p:txBody>
        </p:sp>
        <p:sp>
          <p:nvSpPr>
            <p:cNvPr id="3793" name="Rectangle 721">
              <a:extLst>
                <a:ext uri="{FF2B5EF4-FFF2-40B4-BE49-F238E27FC236}">
                  <a16:creationId xmlns:a16="http://schemas.microsoft.com/office/drawing/2014/main" id="{19F31E4E-CA46-F836-52FC-D396D4F71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8813" y="4522788"/>
              <a:ext cx="1524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946</a:t>
              </a:r>
              <a:endParaRPr lang="en-US" altLang="en-US"/>
            </a:p>
          </p:txBody>
        </p:sp>
        <p:sp>
          <p:nvSpPr>
            <p:cNvPr id="3794" name="Rectangle 722">
              <a:extLst>
                <a:ext uri="{FF2B5EF4-FFF2-40B4-BE49-F238E27FC236}">
                  <a16:creationId xmlns:a16="http://schemas.microsoft.com/office/drawing/2014/main" id="{44C9D168-356D-8C21-FAA3-F3C264B9F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3438" y="4352925"/>
              <a:ext cx="2032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1090</a:t>
              </a:r>
              <a:endParaRPr lang="en-US" altLang="en-US"/>
            </a:p>
          </p:txBody>
        </p:sp>
        <p:sp>
          <p:nvSpPr>
            <p:cNvPr id="3795" name="Rectangle 723">
              <a:extLst>
                <a:ext uri="{FF2B5EF4-FFF2-40B4-BE49-F238E27FC236}">
                  <a16:creationId xmlns:a16="http://schemas.microsoft.com/office/drawing/2014/main" id="{65F18534-3450-A36B-F1DE-3B3B72241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038" y="4819650"/>
              <a:ext cx="2032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1121</a:t>
              </a:r>
              <a:endParaRPr lang="en-US" altLang="en-US"/>
            </a:p>
          </p:txBody>
        </p:sp>
        <p:sp>
          <p:nvSpPr>
            <p:cNvPr id="3796" name="Rectangle 724">
              <a:extLst>
                <a:ext uri="{FF2B5EF4-FFF2-40B4-BE49-F238E27FC236}">
                  <a16:creationId xmlns:a16="http://schemas.microsoft.com/office/drawing/2014/main" id="{50930653-B453-2DC5-B4F1-25499CACE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888" y="5092700"/>
              <a:ext cx="2032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2342</a:t>
              </a:r>
              <a:endParaRPr lang="en-US" altLang="en-US"/>
            </a:p>
          </p:txBody>
        </p:sp>
        <p:sp>
          <p:nvSpPr>
            <p:cNvPr id="3797" name="Rectangle 725">
              <a:extLst>
                <a:ext uri="{FF2B5EF4-FFF2-40B4-BE49-F238E27FC236}">
                  <a16:creationId xmlns:a16="http://schemas.microsoft.com/office/drawing/2014/main" id="{F1AF8226-00BA-461B-BB78-557CEBFAB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1013" y="3743325"/>
              <a:ext cx="2032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1846</a:t>
              </a:r>
              <a:endParaRPr lang="en-US" altLang="en-US"/>
            </a:p>
          </p:txBody>
        </p:sp>
        <p:sp>
          <p:nvSpPr>
            <p:cNvPr id="3798" name="Rectangle 726">
              <a:extLst>
                <a:ext uri="{FF2B5EF4-FFF2-40B4-BE49-F238E27FC236}">
                  <a16:creationId xmlns:a16="http://schemas.microsoft.com/office/drawing/2014/main" id="{ABE197CE-FB1A-D145-D77F-E24722F3F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8113" y="3770313"/>
              <a:ext cx="1524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621</a:t>
              </a:r>
              <a:endParaRPr lang="en-US" altLang="en-US"/>
            </a:p>
          </p:txBody>
        </p:sp>
        <p:sp>
          <p:nvSpPr>
            <p:cNvPr id="3799" name="Rectangle 727">
              <a:extLst>
                <a:ext uri="{FF2B5EF4-FFF2-40B4-BE49-F238E27FC236}">
                  <a16:creationId xmlns:a16="http://schemas.microsoft.com/office/drawing/2014/main" id="{B94C4DFB-3C9C-241E-59FD-1ED34619F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838" y="3984625"/>
              <a:ext cx="1524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802</a:t>
              </a:r>
              <a:endParaRPr lang="en-US" altLang="en-US"/>
            </a:p>
          </p:txBody>
        </p:sp>
        <p:sp>
          <p:nvSpPr>
            <p:cNvPr id="3800" name="Rectangle 728">
              <a:extLst>
                <a:ext uri="{FF2B5EF4-FFF2-40B4-BE49-F238E27FC236}">
                  <a16:creationId xmlns:a16="http://schemas.microsoft.com/office/drawing/2014/main" id="{8D99945A-3C82-64DE-6C9D-E325A2261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513" y="4252913"/>
              <a:ext cx="2032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1464</a:t>
              </a:r>
              <a:endParaRPr lang="en-US" altLang="en-US"/>
            </a:p>
          </p:txBody>
        </p:sp>
        <p:sp>
          <p:nvSpPr>
            <p:cNvPr id="3801" name="Rectangle 729">
              <a:extLst>
                <a:ext uri="{FF2B5EF4-FFF2-40B4-BE49-F238E27FC236}">
                  <a16:creationId xmlns:a16="http://schemas.microsoft.com/office/drawing/2014/main" id="{86663496-67A9-9DA4-01EF-6259F77BE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613" y="4627563"/>
              <a:ext cx="2032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1235</a:t>
              </a:r>
              <a:endParaRPr lang="en-US" altLang="en-US"/>
            </a:p>
          </p:txBody>
        </p:sp>
        <p:sp>
          <p:nvSpPr>
            <p:cNvPr id="3802" name="Rectangle 730">
              <a:extLst>
                <a:ext uri="{FF2B5EF4-FFF2-40B4-BE49-F238E27FC236}">
                  <a16:creationId xmlns:a16="http://schemas.microsoft.com/office/drawing/2014/main" id="{3B084A04-39D4-C84F-493B-322331BF2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150" y="4330700"/>
              <a:ext cx="1524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  <a:latin typeface="Times" pitchFamily="18" charset="0"/>
                </a:rPr>
                <a:t>337</a:t>
              </a:r>
              <a:endParaRPr lang="en-US" alt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B3BD0-9E2D-5E15-0F30-480638B5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87F06EFA-C011-A437-D586-8F919E974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Minimum Spanning Tree</a:t>
            </a:r>
          </a:p>
        </p:txBody>
      </p:sp>
      <p:sp>
        <p:nvSpPr>
          <p:cNvPr id="196611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D3BAABCB-9133-4FBD-BDE0-BE269D7F51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51449" y="1485900"/>
            <a:ext cx="4086225" cy="4724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/>
              <a:t>Spanning subgraph</a:t>
            </a:r>
          </a:p>
          <a:p>
            <a:pPr lvl="1"/>
            <a:r>
              <a:rPr lang="en-US" altLang="en-US" sz="2000" dirty="0"/>
              <a:t>Subgraph of a graph 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G</a:t>
            </a:r>
            <a:r>
              <a:rPr lang="en-US" altLang="en-US" sz="2000" dirty="0"/>
              <a:t> containing all the vertices of 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G</a:t>
            </a:r>
            <a:endParaRPr lang="en-US" altLang="en-US" sz="20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en-US" sz="2400" dirty="0"/>
              <a:t>Spanning tree</a:t>
            </a:r>
          </a:p>
          <a:p>
            <a:pPr lvl="1"/>
            <a:r>
              <a:rPr lang="en-US" altLang="en-US" sz="2000" dirty="0"/>
              <a:t>Spanning subgraph that is itself a (free) tree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/>
              <a:t>Minimum spanning tree (MST)</a:t>
            </a:r>
          </a:p>
          <a:p>
            <a:pPr lvl="1"/>
            <a:r>
              <a:rPr lang="en-US" altLang="en-US" sz="2000" dirty="0"/>
              <a:t>Spanning tree of a weighted graph with minimum total edge weight</a:t>
            </a:r>
          </a:p>
          <a:p>
            <a:r>
              <a:rPr lang="en-US" altLang="en-US" sz="2400" dirty="0"/>
              <a:t>Applications</a:t>
            </a:r>
          </a:p>
          <a:p>
            <a:pPr lvl="1"/>
            <a:r>
              <a:rPr lang="en-US" altLang="en-US" sz="2000" dirty="0"/>
              <a:t>Communications networks</a:t>
            </a:r>
          </a:p>
          <a:p>
            <a:pPr lvl="1"/>
            <a:r>
              <a:rPr lang="en-US" altLang="en-US" sz="2000" dirty="0"/>
              <a:t>Transportation networks</a:t>
            </a:r>
          </a:p>
          <a:p>
            <a:pPr lvl="1"/>
            <a:endParaRPr lang="en-US" altLang="en-US" sz="2000" dirty="0"/>
          </a:p>
        </p:txBody>
      </p:sp>
      <p:sp>
        <p:nvSpPr>
          <p:cNvPr id="196620" name="Oval 12">
            <a:extLst>
              <a:ext uri="{FF2B5EF4-FFF2-40B4-BE49-F238E27FC236}">
                <a16:creationId xmlns:a16="http://schemas.microsoft.com/office/drawing/2014/main" id="{1ADFBF50-61E9-C29F-A257-817660A7C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025" y="1905000"/>
            <a:ext cx="936625" cy="4572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>
                <a:solidFill>
                  <a:schemeClr val="tx2"/>
                </a:solidFill>
              </a:rPr>
              <a:t>ORD</a:t>
            </a:r>
          </a:p>
        </p:txBody>
      </p:sp>
      <p:sp>
        <p:nvSpPr>
          <p:cNvPr id="196707" name="Oval 99">
            <a:extLst>
              <a:ext uri="{FF2B5EF4-FFF2-40B4-BE49-F238E27FC236}">
                <a16:creationId xmlns:a16="http://schemas.microsoft.com/office/drawing/2014/main" id="{D5624B78-3B2E-D796-90D0-E5400F606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50" y="2428875"/>
            <a:ext cx="936625" cy="4572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>
                <a:solidFill>
                  <a:schemeClr val="tx2"/>
                </a:solidFill>
              </a:rPr>
              <a:t>PIT</a:t>
            </a:r>
          </a:p>
        </p:txBody>
      </p:sp>
      <p:sp>
        <p:nvSpPr>
          <p:cNvPr id="196708" name="Oval 100">
            <a:extLst>
              <a:ext uri="{FF2B5EF4-FFF2-40B4-BE49-F238E27FC236}">
                <a16:creationId xmlns:a16="http://schemas.microsoft.com/office/drawing/2014/main" id="{BD8F0A50-70C7-D6F7-7C0E-83590EA42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938" y="5200650"/>
            <a:ext cx="936625" cy="4572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>
                <a:solidFill>
                  <a:schemeClr val="tx2"/>
                </a:solidFill>
              </a:rPr>
              <a:t>ATL</a:t>
            </a:r>
          </a:p>
        </p:txBody>
      </p:sp>
      <p:sp>
        <p:nvSpPr>
          <p:cNvPr id="196709" name="Oval 101">
            <a:extLst>
              <a:ext uri="{FF2B5EF4-FFF2-40B4-BE49-F238E27FC236}">
                <a16:creationId xmlns:a16="http://schemas.microsoft.com/office/drawing/2014/main" id="{5D637A12-4D0F-7078-B7F2-2E525DB91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3848100"/>
            <a:ext cx="936625" cy="4572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>
                <a:solidFill>
                  <a:schemeClr val="tx2"/>
                </a:solidFill>
              </a:rPr>
              <a:t>STL</a:t>
            </a:r>
          </a:p>
        </p:txBody>
      </p:sp>
      <p:sp>
        <p:nvSpPr>
          <p:cNvPr id="196710" name="Oval 102">
            <a:extLst>
              <a:ext uri="{FF2B5EF4-FFF2-40B4-BE49-F238E27FC236}">
                <a16:creationId xmlns:a16="http://schemas.microsoft.com/office/drawing/2014/main" id="{06C5D972-D55A-3530-2EB0-4B1923034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2895600"/>
            <a:ext cx="936625" cy="4572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>
                <a:solidFill>
                  <a:schemeClr val="tx2"/>
                </a:solidFill>
              </a:rPr>
              <a:t>DEN</a:t>
            </a:r>
          </a:p>
        </p:txBody>
      </p:sp>
      <p:sp>
        <p:nvSpPr>
          <p:cNvPr id="196711" name="Oval 103">
            <a:extLst>
              <a:ext uri="{FF2B5EF4-FFF2-40B4-BE49-F238E27FC236}">
                <a16:creationId xmlns:a16="http://schemas.microsoft.com/office/drawing/2014/main" id="{FB858B10-31F6-1C55-4435-BB199733B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143500"/>
            <a:ext cx="936625" cy="4572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>
                <a:solidFill>
                  <a:schemeClr val="tx2"/>
                </a:solidFill>
              </a:rPr>
              <a:t>DFW</a:t>
            </a:r>
          </a:p>
        </p:txBody>
      </p:sp>
      <p:sp>
        <p:nvSpPr>
          <p:cNvPr id="196712" name="Oval 104">
            <a:extLst>
              <a:ext uri="{FF2B5EF4-FFF2-40B4-BE49-F238E27FC236}">
                <a16:creationId xmlns:a16="http://schemas.microsoft.com/office/drawing/2014/main" id="{58642A70-1D40-3B6A-0E65-8FD4CD025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775" y="3571875"/>
            <a:ext cx="936625" cy="4572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>
                <a:solidFill>
                  <a:schemeClr val="tx2"/>
                </a:solidFill>
              </a:rPr>
              <a:t>DCA</a:t>
            </a:r>
          </a:p>
        </p:txBody>
      </p:sp>
      <p:cxnSp>
        <p:nvCxnSpPr>
          <p:cNvPr id="196714" name="AutoShape 106">
            <a:extLst>
              <a:ext uri="{FF2B5EF4-FFF2-40B4-BE49-F238E27FC236}">
                <a16:creationId xmlns:a16="http://schemas.microsoft.com/office/drawing/2014/main" id="{00DCC736-8F64-B86A-2082-56BC020D24E5}"/>
              </a:ext>
            </a:extLst>
          </p:cNvPr>
          <p:cNvCxnSpPr>
            <a:cxnSpLocks noChangeShapeType="1"/>
            <a:stCxn id="196710" idx="7"/>
            <a:endCxn id="196620" idx="3"/>
          </p:cNvCxnSpPr>
          <p:nvPr/>
        </p:nvCxnSpPr>
        <p:spPr bwMode="auto">
          <a:xfrm flipV="1">
            <a:off x="5464175" y="2305050"/>
            <a:ext cx="968375" cy="6477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715" name="AutoShape 107">
            <a:extLst>
              <a:ext uri="{FF2B5EF4-FFF2-40B4-BE49-F238E27FC236}">
                <a16:creationId xmlns:a16="http://schemas.microsoft.com/office/drawing/2014/main" id="{E4DD4BC5-34D9-D5B9-C8D1-B0665455FD75}"/>
              </a:ext>
            </a:extLst>
          </p:cNvPr>
          <p:cNvCxnSpPr>
            <a:cxnSpLocks noChangeShapeType="1"/>
            <a:stCxn id="196709" idx="0"/>
            <a:endCxn id="196620" idx="4"/>
          </p:cNvCxnSpPr>
          <p:nvPr/>
        </p:nvCxnSpPr>
        <p:spPr bwMode="auto">
          <a:xfrm flipV="1">
            <a:off x="6627813" y="2371725"/>
            <a:ext cx="136525" cy="14668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716" name="AutoShape 108">
            <a:extLst>
              <a:ext uri="{FF2B5EF4-FFF2-40B4-BE49-F238E27FC236}">
                <a16:creationId xmlns:a16="http://schemas.microsoft.com/office/drawing/2014/main" id="{D95BB342-1A19-96AA-0395-A6DC78D6C51C}"/>
              </a:ext>
            </a:extLst>
          </p:cNvPr>
          <p:cNvCxnSpPr>
            <a:cxnSpLocks noChangeShapeType="1"/>
            <a:stCxn id="196709" idx="6"/>
            <a:endCxn id="196712" idx="2"/>
          </p:cNvCxnSpPr>
          <p:nvPr/>
        </p:nvCxnSpPr>
        <p:spPr bwMode="auto">
          <a:xfrm flipV="1">
            <a:off x="7105650" y="3800475"/>
            <a:ext cx="863600" cy="2762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717" name="AutoShape 109">
            <a:extLst>
              <a:ext uri="{FF2B5EF4-FFF2-40B4-BE49-F238E27FC236}">
                <a16:creationId xmlns:a16="http://schemas.microsoft.com/office/drawing/2014/main" id="{FBAA88FF-B70D-4C61-BBC7-2C14889CE760}"/>
              </a:ext>
            </a:extLst>
          </p:cNvPr>
          <p:cNvCxnSpPr>
            <a:cxnSpLocks noChangeShapeType="1"/>
            <a:stCxn id="196712" idx="0"/>
            <a:endCxn id="196707" idx="4"/>
          </p:cNvCxnSpPr>
          <p:nvPr/>
        </p:nvCxnSpPr>
        <p:spPr bwMode="auto">
          <a:xfrm flipH="1" flipV="1">
            <a:off x="8361363" y="2895600"/>
            <a:ext cx="85725" cy="6667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718" name="AutoShape 110">
            <a:extLst>
              <a:ext uri="{FF2B5EF4-FFF2-40B4-BE49-F238E27FC236}">
                <a16:creationId xmlns:a16="http://schemas.microsoft.com/office/drawing/2014/main" id="{62B88B77-8199-468E-0DA9-3D95DDD7FC24}"/>
              </a:ext>
            </a:extLst>
          </p:cNvPr>
          <p:cNvCxnSpPr>
            <a:cxnSpLocks noChangeShapeType="1"/>
            <a:stCxn id="196620" idx="5"/>
            <a:endCxn id="196707" idx="1"/>
          </p:cNvCxnSpPr>
          <p:nvPr/>
        </p:nvCxnSpPr>
        <p:spPr bwMode="auto">
          <a:xfrm>
            <a:off x="7096125" y="2305050"/>
            <a:ext cx="933450" cy="18097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720" name="AutoShape 112">
            <a:extLst>
              <a:ext uri="{FF2B5EF4-FFF2-40B4-BE49-F238E27FC236}">
                <a16:creationId xmlns:a16="http://schemas.microsoft.com/office/drawing/2014/main" id="{63A1D719-93E5-E480-D772-73B0CE0D1BBA}"/>
              </a:ext>
            </a:extLst>
          </p:cNvPr>
          <p:cNvCxnSpPr>
            <a:cxnSpLocks noChangeShapeType="1"/>
            <a:stCxn id="196710" idx="4"/>
            <a:endCxn id="196711" idx="0"/>
          </p:cNvCxnSpPr>
          <p:nvPr/>
        </p:nvCxnSpPr>
        <p:spPr bwMode="auto">
          <a:xfrm>
            <a:off x="5132388" y="3362325"/>
            <a:ext cx="136525" cy="17716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721" name="AutoShape 113">
            <a:extLst>
              <a:ext uri="{FF2B5EF4-FFF2-40B4-BE49-F238E27FC236}">
                <a16:creationId xmlns:a16="http://schemas.microsoft.com/office/drawing/2014/main" id="{30ED1004-E7B2-69A1-9116-B19A2A944199}"/>
              </a:ext>
            </a:extLst>
          </p:cNvPr>
          <p:cNvCxnSpPr>
            <a:cxnSpLocks noChangeShapeType="1"/>
            <a:stCxn id="196712" idx="4"/>
            <a:endCxn id="196708" idx="0"/>
          </p:cNvCxnSpPr>
          <p:nvPr/>
        </p:nvCxnSpPr>
        <p:spPr bwMode="auto">
          <a:xfrm flipH="1">
            <a:off x="7969250" y="4038600"/>
            <a:ext cx="477838" cy="11525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722" name="AutoShape 114">
            <a:extLst>
              <a:ext uri="{FF2B5EF4-FFF2-40B4-BE49-F238E27FC236}">
                <a16:creationId xmlns:a16="http://schemas.microsoft.com/office/drawing/2014/main" id="{C4C0623A-5BE9-DF87-A978-8994BA5B11E9}"/>
              </a:ext>
            </a:extLst>
          </p:cNvPr>
          <p:cNvCxnSpPr>
            <a:cxnSpLocks noChangeShapeType="1"/>
            <a:stCxn id="196708" idx="1"/>
            <a:endCxn id="196709" idx="5"/>
          </p:cNvCxnSpPr>
          <p:nvPr/>
        </p:nvCxnSpPr>
        <p:spPr bwMode="auto">
          <a:xfrm flipH="1" flipV="1">
            <a:off x="6959600" y="4248150"/>
            <a:ext cx="677863" cy="100965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723" name="AutoShape 115">
            <a:extLst>
              <a:ext uri="{FF2B5EF4-FFF2-40B4-BE49-F238E27FC236}">
                <a16:creationId xmlns:a16="http://schemas.microsoft.com/office/drawing/2014/main" id="{EC788F06-063D-5575-EECE-5AEE82682D7B}"/>
              </a:ext>
            </a:extLst>
          </p:cNvPr>
          <p:cNvCxnSpPr>
            <a:cxnSpLocks noChangeShapeType="1"/>
            <a:stCxn id="196711" idx="7"/>
            <a:endCxn id="196709" idx="3"/>
          </p:cNvCxnSpPr>
          <p:nvPr/>
        </p:nvCxnSpPr>
        <p:spPr bwMode="auto">
          <a:xfrm flipV="1">
            <a:off x="5600700" y="4248150"/>
            <a:ext cx="695325" cy="9525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724" name="AutoShape 116">
            <a:extLst>
              <a:ext uri="{FF2B5EF4-FFF2-40B4-BE49-F238E27FC236}">
                <a16:creationId xmlns:a16="http://schemas.microsoft.com/office/drawing/2014/main" id="{28678B68-F7A2-3FDF-CDA1-B282FF64D7B5}"/>
              </a:ext>
            </a:extLst>
          </p:cNvPr>
          <p:cNvCxnSpPr>
            <a:cxnSpLocks noChangeShapeType="1"/>
            <a:stCxn id="196710" idx="5"/>
            <a:endCxn id="196709" idx="1"/>
          </p:cNvCxnSpPr>
          <p:nvPr/>
        </p:nvCxnSpPr>
        <p:spPr bwMode="auto">
          <a:xfrm>
            <a:off x="5464175" y="3295650"/>
            <a:ext cx="831850" cy="6096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6735" name="Text Box 127">
            <a:extLst>
              <a:ext uri="{FF2B5EF4-FFF2-40B4-BE49-F238E27FC236}">
                <a16:creationId xmlns:a16="http://schemas.microsoft.com/office/drawing/2014/main" id="{A68D8D70-0F04-439A-C6A8-3DE55FFBF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2041525"/>
            <a:ext cx="4603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10</a:t>
            </a:r>
          </a:p>
        </p:txBody>
      </p:sp>
      <p:sp>
        <p:nvSpPr>
          <p:cNvPr id="196738" name="Text Box 130">
            <a:extLst>
              <a:ext uri="{FF2B5EF4-FFF2-40B4-BE49-F238E27FC236}">
                <a16:creationId xmlns:a16="http://schemas.microsoft.com/office/drawing/2014/main" id="{59D702A0-71B0-A85F-B18E-1A06B1158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2346325"/>
            <a:ext cx="3222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96739" name="Text Box 131">
            <a:extLst>
              <a:ext uri="{FF2B5EF4-FFF2-40B4-BE49-F238E27FC236}">
                <a16:creationId xmlns:a16="http://schemas.microsoft.com/office/drawing/2014/main" id="{19CBDFE0-25B5-4132-D887-AAED58901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8" y="3260725"/>
            <a:ext cx="322262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9</a:t>
            </a:r>
          </a:p>
        </p:txBody>
      </p:sp>
      <p:sp>
        <p:nvSpPr>
          <p:cNvPr id="196740" name="Text Box 132">
            <a:extLst>
              <a:ext uri="{FF2B5EF4-FFF2-40B4-BE49-F238E27FC236}">
                <a16:creationId xmlns:a16="http://schemas.microsoft.com/office/drawing/2014/main" id="{9BC68626-62FC-DF32-1513-C58616CFE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419600"/>
            <a:ext cx="3222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8</a:t>
            </a:r>
          </a:p>
        </p:txBody>
      </p:sp>
      <p:sp>
        <p:nvSpPr>
          <p:cNvPr id="196741" name="Text Box 133">
            <a:extLst>
              <a:ext uri="{FF2B5EF4-FFF2-40B4-BE49-F238E27FC236}">
                <a16:creationId xmlns:a16="http://schemas.microsoft.com/office/drawing/2014/main" id="{98913F32-E500-F642-FE04-B353FCB75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38" y="2965450"/>
            <a:ext cx="322262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96742" name="Text Box 134">
            <a:extLst>
              <a:ext uri="{FF2B5EF4-FFF2-40B4-BE49-F238E27FC236}">
                <a16:creationId xmlns:a16="http://schemas.microsoft.com/office/drawing/2014/main" id="{EC5A7102-42FB-ACBA-7744-1E575A930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013" y="3562350"/>
            <a:ext cx="322262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96743" name="Text Box 135">
            <a:extLst>
              <a:ext uri="{FF2B5EF4-FFF2-40B4-BE49-F238E27FC236}">
                <a16:creationId xmlns:a16="http://schemas.microsoft.com/office/drawing/2014/main" id="{0CF82A71-F65C-65C7-5E00-CF71D66E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075" y="4459288"/>
            <a:ext cx="3222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96744" name="Text Box 136">
            <a:extLst>
              <a:ext uri="{FF2B5EF4-FFF2-40B4-BE49-F238E27FC236}">
                <a16:creationId xmlns:a16="http://schemas.microsoft.com/office/drawing/2014/main" id="{90043A20-427C-8278-62E7-375EDBC49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4413250"/>
            <a:ext cx="3222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5</a:t>
            </a:r>
          </a:p>
        </p:txBody>
      </p:sp>
      <p:sp>
        <p:nvSpPr>
          <p:cNvPr id="196745" name="Text Box 137">
            <a:extLst>
              <a:ext uri="{FF2B5EF4-FFF2-40B4-BE49-F238E27FC236}">
                <a16:creationId xmlns:a16="http://schemas.microsoft.com/office/drawing/2014/main" id="{12821C37-2C2A-9A16-9526-9DFCAE09D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413" y="3032125"/>
            <a:ext cx="322262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96746" name="Text Box 138">
            <a:extLst>
              <a:ext uri="{FF2B5EF4-FFF2-40B4-BE49-F238E27FC236}">
                <a16:creationId xmlns:a16="http://schemas.microsoft.com/office/drawing/2014/main" id="{911D2A86-542C-16D7-94F4-D39A7545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959225"/>
            <a:ext cx="3222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28CCD-821E-D630-7CAE-1ACA1140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1107043E-2644-3D21-E223-70F4F2E52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Cycle Property</a:t>
            </a:r>
          </a:p>
        </p:txBody>
      </p:sp>
      <p:sp>
        <p:nvSpPr>
          <p:cNvPr id="219139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5351F9BE-2888-E210-3CBD-6E08D5D93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35814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Cycle Property: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Let </a:t>
            </a:r>
            <a:r>
              <a:rPr lang="en-US" altLang="en-US" sz="1800" b="1" i="1">
                <a:latin typeface="Times New Roman" panose="02020603050405020304" pitchFamily="18" charset="0"/>
              </a:rPr>
              <a:t>T</a:t>
            </a:r>
            <a:r>
              <a:rPr lang="en-US" altLang="en-US" sz="1800"/>
              <a:t> be a minimum spanning tree of a weighted graph </a:t>
            </a:r>
            <a:r>
              <a:rPr lang="en-US" altLang="en-US" sz="1800" b="1" i="1">
                <a:latin typeface="Times New Roman" panose="02020603050405020304" pitchFamily="18" charset="0"/>
              </a:rPr>
              <a:t>G</a:t>
            </a:r>
            <a:endParaRPr lang="en-US" altLang="en-US" sz="1800"/>
          </a:p>
          <a:p>
            <a:pPr lvl="1">
              <a:lnSpc>
                <a:spcPct val="90000"/>
              </a:lnSpc>
            </a:pPr>
            <a:r>
              <a:rPr lang="en-US" altLang="en-US" sz="1800"/>
              <a:t>Let </a:t>
            </a:r>
            <a:r>
              <a:rPr lang="en-US" altLang="en-US" sz="1800" b="1" i="1">
                <a:latin typeface="Times New Roman" panose="02020603050405020304" pitchFamily="18" charset="0"/>
              </a:rPr>
              <a:t>e</a:t>
            </a:r>
            <a:r>
              <a:rPr lang="en-US" altLang="en-US" sz="1800"/>
              <a:t> be an edge of </a:t>
            </a:r>
            <a:r>
              <a:rPr lang="en-US" altLang="en-US" sz="1800" b="1" i="1">
                <a:latin typeface="Times New Roman" panose="02020603050405020304" pitchFamily="18" charset="0"/>
              </a:rPr>
              <a:t>G</a:t>
            </a:r>
            <a:r>
              <a:rPr lang="en-US" altLang="en-US" sz="1800"/>
              <a:t> that is not in </a:t>
            </a:r>
            <a:r>
              <a:rPr lang="en-US" altLang="en-US" sz="1800" b="1" i="1">
                <a:latin typeface="Times New Roman" panose="02020603050405020304" pitchFamily="18" charset="0"/>
              </a:rPr>
              <a:t>T </a:t>
            </a:r>
            <a:r>
              <a:rPr lang="en-US" altLang="en-US" sz="1800"/>
              <a:t>and </a:t>
            </a:r>
            <a:r>
              <a:rPr lang="en-US" altLang="en-US" sz="1800" b="1" i="1">
                <a:latin typeface="Times New Roman" panose="02020603050405020304" pitchFamily="18" charset="0"/>
              </a:rPr>
              <a:t>C</a:t>
            </a:r>
            <a:r>
              <a:rPr lang="en-US" altLang="en-US" sz="1800"/>
              <a:t> let be the cycle formed by </a:t>
            </a:r>
            <a:r>
              <a:rPr lang="en-US" altLang="en-US" sz="1800" b="1" i="1">
                <a:latin typeface="Times New Roman" panose="02020603050405020304" pitchFamily="18" charset="0"/>
              </a:rPr>
              <a:t>e</a:t>
            </a:r>
            <a:r>
              <a:rPr lang="en-US" altLang="en-US" sz="1800"/>
              <a:t> with </a:t>
            </a:r>
            <a:r>
              <a:rPr lang="en-US" altLang="en-US" sz="1800" b="1" i="1">
                <a:latin typeface="Times New Roman" panose="02020603050405020304" pitchFamily="18" charset="0"/>
              </a:rPr>
              <a:t>T</a:t>
            </a:r>
            <a:endParaRPr lang="en-US" altLang="en-US" sz="1800"/>
          </a:p>
          <a:p>
            <a:pPr lvl="1">
              <a:lnSpc>
                <a:spcPct val="90000"/>
              </a:lnSpc>
            </a:pPr>
            <a:r>
              <a:rPr lang="en-US" altLang="en-US" sz="1800"/>
              <a:t>For every edge </a:t>
            </a:r>
            <a:r>
              <a:rPr lang="en-US" altLang="en-US" sz="1800" b="1" i="1">
                <a:latin typeface="Times New Roman" panose="02020603050405020304" pitchFamily="18" charset="0"/>
              </a:rPr>
              <a:t>f</a:t>
            </a:r>
            <a:r>
              <a:rPr lang="en-US" altLang="en-US" sz="1800"/>
              <a:t> of </a:t>
            </a:r>
            <a:r>
              <a:rPr lang="en-US" altLang="en-US" sz="1800" b="1" i="1">
                <a:latin typeface="Times New Roman" panose="02020603050405020304" pitchFamily="18" charset="0"/>
              </a:rPr>
              <a:t>C,</a:t>
            </a:r>
            <a:r>
              <a:rPr lang="en-US" altLang="en-US" sz="1800"/>
              <a:t> </a:t>
            </a:r>
            <a:r>
              <a:rPr lang="en-US" altLang="en-US" sz="1800" b="1" i="1">
                <a:latin typeface="Times New Roman" panose="02020603050405020304" pitchFamily="18" charset="0"/>
              </a:rPr>
              <a:t>weight</a:t>
            </a:r>
            <a:r>
              <a:rPr lang="en-US" altLang="en-US" sz="1800">
                <a:latin typeface="Times New Roman" panose="02020603050405020304" pitchFamily="18" charset="0"/>
              </a:rPr>
              <a:t>(</a:t>
            </a:r>
            <a:r>
              <a:rPr lang="en-US" altLang="en-US" sz="1800" b="1" i="1">
                <a:latin typeface="Times New Roman" panose="02020603050405020304" pitchFamily="18" charset="0"/>
              </a:rPr>
              <a:t>f</a:t>
            </a:r>
            <a:r>
              <a:rPr lang="en-US" altLang="en-US" sz="1800">
                <a:latin typeface="Times New Roman" panose="02020603050405020304" pitchFamily="18" charset="0"/>
              </a:rPr>
              <a:t>)</a:t>
            </a:r>
            <a:r>
              <a:rPr lang="en-US" altLang="en-US" sz="1800" b="1" i="1"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latin typeface="Symbol" pitchFamily="2" charset="2"/>
                <a:sym typeface="Symbol" pitchFamily="2" charset="2"/>
              </a:rPr>
              <a:t> </a:t>
            </a:r>
            <a:r>
              <a:rPr lang="en-US" altLang="en-US" sz="1800" b="1" i="1">
                <a:latin typeface="Times New Roman" panose="02020603050405020304" pitchFamily="18" charset="0"/>
              </a:rPr>
              <a:t>weight</a:t>
            </a:r>
            <a:r>
              <a:rPr lang="en-US" altLang="en-US" sz="1800">
                <a:latin typeface="Times New Roman" panose="02020603050405020304" pitchFamily="18" charset="0"/>
              </a:rPr>
              <a:t>(</a:t>
            </a:r>
            <a:r>
              <a:rPr lang="en-US" altLang="en-US" sz="1800" b="1" i="1">
                <a:latin typeface="Times New Roman" panose="02020603050405020304" pitchFamily="18" charset="0"/>
              </a:rPr>
              <a:t>e</a:t>
            </a:r>
            <a:r>
              <a:rPr lang="en-US" altLang="en-US" sz="1800">
                <a:latin typeface="Times New Roman" panose="02020603050405020304" pitchFamily="18" charset="0"/>
              </a:rPr>
              <a:t>)</a:t>
            </a:r>
            <a:r>
              <a:rPr lang="en-US" altLang="en-US" sz="1800" b="1" i="1">
                <a:latin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>
                <a:solidFill>
                  <a:schemeClr val="tx2"/>
                </a:solidFill>
              </a:rPr>
              <a:t>Proof: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By contradiction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If </a:t>
            </a:r>
            <a:r>
              <a:rPr lang="en-US" altLang="en-US" sz="1800" b="1" i="1">
                <a:latin typeface="Times New Roman" panose="02020603050405020304" pitchFamily="18" charset="0"/>
              </a:rPr>
              <a:t>weight</a:t>
            </a:r>
            <a:r>
              <a:rPr lang="en-US" altLang="en-US" sz="1800">
                <a:latin typeface="Times New Roman" panose="02020603050405020304" pitchFamily="18" charset="0"/>
              </a:rPr>
              <a:t>(</a:t>
            </a:r>
            <a:r>
              <a:rPr lang="en-US" altLang="en-US" sz="1800" b="1" i="1">
                <a:latin typeface="Times New Roman" panose="02020603050405020304" pitchFamily="18" charset="0"/>
              </a:rPr>
              <a:t>f</a:t>
            </a:r>
            <a:r>
              <a:rPr lang="en-US" altLang="en-US" sz="1800">
                <a:latin typeface="Times New Roman" panose="02020603050405020304" pitchFamily="18" charset="0"/>
              </a:rPr>
              <a:t>)</a:t>
            </a:r>
            <a:r>
              <a:rPr lang="en-US" altLang="en-US" sz="1800" b="1" i="1"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latin typeface="Symbol" pitchFamily="2" charset="2"/>
                <a:sym typeface="Symbol" pitchFamily="2" charset="2"/>
              </a:rPr>
              <a:t>&gt; </a:t>
            </a:r>
            <a:r>
              <a:rPr lang="en-US" altLang="en-US" sz="1800" b="1" i="1">
                <a:latin typeface="Times New Roman" panose="02020603050405020304" pitchFamily="18" charset="0"/>
              </a:rPr>
              <a:t>weight</a:t>
            </a:r>
            <a:r>
              <a:rPr lang="en-US" altLang="en-US" sz="1800">
                <a:latin typeface="Times New Roman" panose="02020603050405020304" pitchFamily="18" charset="0"/>
              </a:rPr>
              <a:t>(</a:t>
            </a:r>
            <a:r>
              <a:rPr lang="en-US" altLang="en-US" sz="1800" b="1" i="1">
                <a:latin typeface="Times New Roman" panose="02020603050405020304" pitchFamily="18" charset="0"/>
              </a:rPr>
              <a:t>e</a:t>
            </a:r>
            <a:r>
              <a:rPr lang="en-US" altLang="en-US" sz="1800">
                <a:latin typeface="Times New Roman" panose="02020603050405020304" pitchFamily="18" charset="0"/>
              </a:rPr>
              <a:t>) </a:t>
            </a:r>
            <a:r>
              <a:rPr lang="en-US" altLang="en-US" sz="1800"/>
              <a:t>we can get a spanning tree of smaller weight by replacing </a:t>
            </a:r>
            <a:r>
              <a:rPr lang="en-US" altLang="en-US" sz="1800" b="1" i="1">
                <a:latin typeface="Times New Roman" panose="02020603050405020304" pitchFamily="18" charset="0"/>
              </a:rPr>
              <a:t>e</a:t>
            </a:r>
            <a:r>
              <a:rPr lang="en-US" altLang="en-US" sz="1800"/>
              <a:t> with </a:t>
            </a:r>
            <a:r>
              <a:rPr lang="en-US" altLang="en-US" sz="1800" b="1" i="1">
                <a:latin typeface="Times New Roman" panose="02020603050405020304" pitchFamily="18" charset="0"/>
              </a:rPr>
              <a:t>f</a:t>
            </a:r>
            <a:endParaRPr lang="en-US" altLang="en-US" sz="1600"/>
          </a:p>
        </p:txBody>
      </p:sp>
      <p:grpSp>
        <p:nvGrpSpPr>
          <p:cNvPr id="219227" name="Group 91">
            <a:extLst>
              <a:ext uri="{FF2B5EF4-FFF2-40B4-BE49-F238E27FC236}">
                <a16:creationId xmlns:a16="http://schemas.microsoft.com/office/drawing/2014/main" id="{EB49C025-524E-3F22-4C50-3C5B1FB00A68}"/>
              </a:ext>
            </a:extLst>
          </p:cNvPr>
          <p:cNvGrpSpPr>
            <a:grpSpLocks/>
          </p:cNvGrpSpPr>
          <p:nvPr/>
        </p:nvGrpSpPr>
        <p:grpSpPr bwMode="auto">
          <a:xfrm>
            <a:off x="5189538" y="1447800"/>
            <a:ext cx="3344862" cy="2119313"/>
            <a:chOff x="3269" y="969"/>
            <a:chExt cx="2107" cy="1335"/>
          </a:xfrm>
        </p:grpSpPr>
        <p:sp>
          <p:nvSpPr>
            <p:cNvPr id="219167" name="Oval 31">
              <a:extLst>
                <a:ext uri="{FF2B5EF4-FFF2-40B4-BE49-F238E27FC236}">
                  <a16:creationId xmlns:a16="http://schemas.microsoft.com/office/drawing/2014/main" id="{9E0307E5-FFB0-5BAC-A1E4-4CF3041D4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1200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68" name="Oval 32">
              <a:extLst>
                <a:ext uri="{FF2B5EF4-FFF2-40B4-BE49-F238E27FC236}">
                  <a16:creationId xmlns:a16="http://schemas.microsoft.com/office/drawing/2014/main" id="{14C73E1B-8B73-E260-FC43-F211E6CF0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008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69" name="Oval 33">
              <a:extLst>
                <a:ext uri="{FF2B5EF4-FFF2-40B4-BE49-F238E27FC236}">
                  <a16:creationId xmlns:a16="http://schemas.microsoft.com/office/drawing/2014/main" id="{B644A8C1-D876-4958-FD8C-263C2C8BA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70" name="Oval 34">
              <a:extLst>
                <a:ext uri="{FF2B5EF4-FFF2-40B4-BE49-F238E27FC236}">
                  <a16:creationId xmlns:a16="http://schemas.microsoft.com/office/drawing/2014/main" id="{F784092F-F2C8-81A2-5399-364B16101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016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71" name="Oval 35">
              <a:extLst>
                <a:ext uri="{FF2B5EF4-FFF2-40B4-BE49-F238E27FC236}">
                  <a16:creationId xmlns:a16="http://schemas.microsoft.com/office/drawing/2014/main" id="{740C4F1A-0645-BE72-7DBE-8EE67A74D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488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72" name="Oval 36">
              <a:extLst>
                <a:ext uri="{FF2B5EF4-FFF2-40B4-BE49-F238E27FC236}">
                  <a16:creationId xmlns:a16="http://schemas.microsoft.com/office/drawing/2014/main" id="{E36FCF9E-7AD3-4E41-E291-4A63C8751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920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19173" name="AutoShape 37">
              <a:extLst>
                <a:ext uri="{FF2B5EF4-FFF2-40B4-BE49-F238E27FC236}">
                  <a16:creationId xmlns:a16="http://schemas.microsoft.com/office/drawing/2014/main" id="{FE87C505-7245-2BFA-8F65-CFA0FF16A3EA}"/>
                </a:ext>
              </a:extLst>
            </p:cNvPr>
            <p:cNvCxnSpPr>
              <a:cxnSpLocks noChangeShapeType="1"/>
              <a:stCxn id="219167" idx="5"/>
              <a:endCxn id="219169" idx="1"/>
            </p:cNvCxnSpPr>
            <p:nvPr/>
          </p:nvCxnSpPr>
          <p:spPr bwMode="auto">
            <a:xfrm>
              <a:off x="3668" y="1370"/>
              <a:ext cx="296" cy="236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74" name="AutoShape 38">
              <a:extLst>
                <a:ext uri="{FF2B5EF4-FFF2-40B4-BE49-F238E27FC236}">
                  <a16:creationId xmlns:a16="http://schemas.microsoft.com/office/drawing/2014/main" id="{F640A437-0130-5C7C-1DDD-F250E95AEDC3}"/>
                </a:ext>
              </a:extLst>
            </p:cNvPr>
            <p:cNvCxnSpPr>
              <a:cxnSpLocks noChangeShapeType="1"/>
              <a:stCxn id="219169" idx="3"/>
              <a:endCxn id="219170" idx="7"/>
            </p:cNvCxnSpPr>
            <p:nvPr/>
          </p:nvCxnSpPr>
          <p:spPr bwMode="auto">
            <a:xfrm flipH="1">
              <a:off x="3476" y="1754"/>
              <a:ext cx="488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75" name="AutoShape 39">
              <a:extLst>
                <a:ext uri="{FF2B5EF4-FFF2-40B4-BE49-F238E27FC236}">
                  <a16:creationId xmlns:a16="http://schemas.microsoft.com/office/drawing/2014/main" id="{E0C6AE7A-275D-2A54-886F-306410B9D8D4}"/>
                </a:ext>
              </a:extLst>
            </p:cNvPr>
            <p:cNvCxnSpPr>
              <a:cxnSpLocks noChangeShapeType="1"/>
              <a:stCxn id="219167" idx="3"/>
              <a:endCxn id="219170" idx="0"/>
            </p:cNvCxnSpPr>
            <p:nvPr/>
          </p:nvCxnSpPr>
          <p:spPr bwMode="auto">
            <a:xfrm flipH="1">
              <a:off x="3408" y="1370"/>
              <a:ext cx="124" cy="64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76" name="AutoShape 40">
              <a:extLst>
                <a:ext uri="{FF2B5EF4-FFF2-40B4-BE49-F238E27FC236}">
                  <a16:creationId xmlns:a16="http://schemas.microsoft.com/office/drawing/2014/main" id="{B2A3215C-203A-6DAB-22D6-45B63B99EE11}"/>
                </a:ext>
              </a:extLst>
            </p:cNvPr>
            <p:cNvCxnSpPr>
              <a:cxnSpLocks noChangeShapeType="1"/>
              <a:stCxn id="219169" idx="6"/>
              <a:endCxn id="219172" idx="1"/>
            </p:cNvCxnSpPr>
            <p:nvPr/>
          </p:nvCxnSpPr>
          <p:spPr bwMode="auto">
            <a:xfrm>
              <a:off x="4134" y="1680"/>
              <a:ext cx="742" cy="262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77" name="AutoShape 41">
              <a:extLst>
                <a:ext uri="{FF2B5EF4-FFF2-40B4-BE49-F238E27FC236}">
                  <a16:creationId xmlns:a16="http://schemas.microsoft.com/office/drawing/2014/main" id="{C95F05BD-7ED8-0241-6A8D-F731C6D8C397}"/>
                </a:ext>
              </a:extLst>
            </p:cNvPr>
            <p:cNvCxnSpPr>
              <a:cxnSpLocks noChangeShapeType="1"/>
              <a:stCxn id="219170" idx="6"/>
              <a:endCxn id="219172" idx="2"/>
            </p:cNvCxnSpPr>
            <p:nvPr/>
          </p:nvCxnSpPr>
          <p:spPr bwMode="auto">
            <a:xfrm flipV="1">
              <a:off x="3510" y="2016"/>
              <a:ext cx="1332" cy="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78" name="AutoShape 42">
              <a:extLst>
                <a:ext uri="{FF2B5EF4-FFF2-40B4-BE49-F238E27FC236}">
                  <a16:creationId xmlns:a16="http://schemas.microsoft.com/office/drawing/2014/main" id="{CBF16C2D-AB1A-D39F-1C6D-450BA9D5C179}"/>
                </a:ext>
              </a:extLst>
            </p:cNvPr>
            <p:cNvCxnSpPr>
              <a:cxnSpLocks noChangeShapeType="1"/>
              <a:stCxn id="219167" idx="6"/>
              <a:endCxn id="219168" idx="2"/>
            </p:cNvCxnSpPr>
            <p:nvPr/>
          </p:nvCxnSpPr>
          <p:spPr bwMode="auto">
            <a:xfrm flipV="1">
              <a:off x="3702" y="1104"/>
              <a:ext cx="1044" cy="192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79" name="AutoShape 43">
              <a:extLst>
                <a:ext uri="{FF2B5EF4-FFF2-40B4-BE49-F238E27FC236}">
                  <a16:creationId xmlns:a16="http://schemas.microsoft.com/office/drawing/2014/main" id="{409A50BF-F207-3BD2-ACE4-0183069C0B8B}"/>
                </a:ext>
              </a:extLst>
            </p:cNvPr>
            <p:cNvCxnSpPr>
              <a:cxnSpLocks noChangeShapeType="1"/>
              <a:stCxn id="219169" idx="7"/>
              <a:endCxn id="219168" idx="3"/>
            </p:cNvCxnSpPr>
            <p:nvPr/>
          </p:nvCxnSpPr>
          <p:spPr bwMode="auto">
            <a:xfrm flipV="1">
              <a:off x="4100" y="1178"/>
              <a:ext cx="680" cy="4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80" name="AutoShape 44">
              <a:extLst>
                <a:ext uri="{FF2B5EF4-FFF2-40B4-BE49-F238E27FC236}">
                  <a16:creationId xmlns:a16="http://schemas.microsoft.com/office/drawing/2014/main" id="{691D4A3F-3660-AA9D-37CF-3FC6B0930C2D}"/>
                </a:ext>
              </a:extLst>
            </p:cNvPr>
            <p:cNvCxnSpPr>
              <a:cxnSpLocks noChangeShapeType="1"/>
              <a:stCxn id="219171" idx="1"/>
              <a:endCxn id="219168" idx="5"/>
            </p:cNvCxnSpPr>
            <p:nvPr/>
          </p:nvCxnSpPr>
          <p:spPr bwMode="auto">
            <a:xfrm flipH="1" flipV="1">
              <a:off x="4916" y="1178"/>
              <a:ext cx="296" cy="332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81" name="AutoShape 45">
              <a:extLst>
                <a:ext uri="{FF2B5EF4-FFF2-40B4-BE49-F238E27FC236}">
                  <a16:creationId xmlns:a16="http://schemas.microsoft.com/office/drawing/2014/main" id="{34138A99-4F86-6A9E-AFC6-ADEE689269ED}"/>
                </a:ext>
              </a:extLst>
            </p:cNvPr>
            <p:cNvCxnSpPr>
              <a:cxnSpLocks noChangeShapeType="1"/>
              <a:stCxn id="219172" idx="7"/>
              <a:endCxn id="219171" idx="3"/>
            </p:cNvCxnSpPr>
            <p:nvPr/>
          </p:nvCxnSpPr>
          <p:spPr bwMode="auto">
            <a:xfrm flipV="1">
              <a:off x="5012" y="1658"/>
              <a:ext cx="200" cy="28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9182" name="Text Box 46">
              <a:extLst>
                <a:ext uri="{FF2B5EF4-FFF2-40B4-BE49-F238E27FC236}">
                  <a16:creationId xmlns:a16="http://schemas.microsoft.com/office/drawing/2014/main" id="{DF4FE2D8-1434-BCF7-1821-889CB55AB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9" y="969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219183" name="Text Box 47">
              <a:extLst>
                <a:ext uri="{FF2B5EF4-FFF2-40B4-BE49-F238E27FC236}">
                  <a16:creationId xmlns:a16="http://schemas.microsoft.com/office/drawing/2014/main" id="{28F05FB0-7841-B693-D43F-9B53DEAD6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" y="1152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219184" name="Text Box 48">
              <a:extLst>
                <a:ext uri="{FF2B5EF4-FFF2-40B4-BE49-F238E27FC236}">
                  <a16:creationId xmlns:a16="http://schemas.microsoft.com/office/drawing/2014/main" id="{3FB4784D-FE17-ED9D-33D2-7CC6B2E63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9" y="1504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19185" name="Text Box 49">
              <a:extLst>
                <a:ext uri="{FF2B5EF4-FFF2-40B4-BE49-F238E27FC236}">
                  <a16:creationId xmlns:a16="http://schemas.microsoft.com/office/drawing/2014/main" id="{6AE126D4-71E5-D690-5B68-613E8C93A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9" y="1584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219186" name="Text Box 50">
              <a:extLst>
                <a:ext uri="{FF2B5EF4-FFF2-40B4-BE49-F238E27FC236}">
                  <a16:creationId xmlns:a16="http://schemas.microsoft.com/office/drawing/2014/main" id="{2C887683-E7C1-975B-2F32-820B566C5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9" y="1449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219187" name="Text Box 51">
              <a:extLst>
                <a:ext uri="{FF2B5EF4-FFF2-40B4-BE49-F238E27FC236}">
                  <a16:creationId xmlns:a16="http://schemas.microsoft.com/office/drawing/2014/main" id="{E229EBF4-C4DC-0CB7-218F-77DB08966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2" y="2073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7</a:t>
              </a:r>
            </a:p>
          </p:txBody>
        </p:sp>
        <p:sp>
          <p:nvSpPr>
            <p:cNvPr id="219188" name="Text Box 52">
              <a:extLst>
                <a:ext uri="{FF2B5EF4-FFF2-40B4-BE49-F238E27FC236}">
                  <a16:creationId xmlns:a16="http://schemas.microsoft.com/office/drawing/2014/main" id="{EA910675-CCD0-E873-F476-2C30FBFB9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4" y="1734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7</a:t>
              </a:r>
            </a:p>
          </p:txBody>
        </p:sp>
        <p:sp>
          <p:nvSpPr>
            <p:cNvPr id="219189" name="Text Box 53">
              <a:extLst>
                <a:ext uri="{FF2B5EF4-FFF2-40B4-BE49-F238E27FC236}">
                  <a16:creationId xmlns:a16="http://schemas.microsoft.com/office/drawing/2014/main" id="{903F12A2-5E06-1B14-D314-977EC78FB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9" y="1344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9</a:t>
              </a:r>
            </a:p>
          </p:txBody>
        </p:sp>
        <p:sp>
          <p:nvSpPr>
            <p:cNvPr id="219190" name="Text Box 54">
              <a:extLst>
                <a:ext uri="{FF2B5EF4-FFF2-40B4-BE49-F238E27FC236}">
                  <a16:creationId xmlns:a16="http://schemas.microsoft.com/office/drawing/2014/main" id="{1914CB3F-A0EA-2DB7-D8D4-D5471B020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804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8</a:t>
              </a:r>
            </a:p>
          </p:txBody>
        </p:sp>
        <p:sp>
          <p:nvSpPr>
            <p:cNvPr id="219216" name="Text Box 80">
              <a:extLst>
                <a:ext uri="{FF2B5EF4-FFF2-40B4-BE49-F238E27FC236}">
                  <a16:creationId xmlns:a16="http://schemas.microsoft.com/office/drawing/2014/main" id="{ED856889-D74E-D785-44FC-D6E3AD120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7" y="1623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i="1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19219" name="Text Box 83">
              <a:extLst>
                <a:ext uri="{FF2B5EF4-FFF2-40B4-BE49-F238E27FC236}">
                  <a16:creationId xmlns:a16="http://schemas.microsoft.com/office/drawing/2014/main" id="{D2C6698F-9A3D-0765-1B17-D2D2291AF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1" y="1260"/>
              <a:ext cx="2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 i="1">
                  <a:solidFill>
                    <a:schemeClr val="tx2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000" b="1" i="1" baseline="-250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9221" name="Text Box 85">
              <a:extLst>
                <a:ext uri="{FF2B5EF4-FFF2-40B4-BE49-F238E27FC236}">
                  <a16:creationId xmlns:a16="http://schemas.microsoft.com/office/drawing/2014/main" id="{40CCF303-6A09-55BE-DFA9-5921AA3C4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4" y="10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b="1" i="1">
                  <a:solidFill>
                    <a:schemeClr val="tx2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219228" name="Group 92">
            <a:extLst>
              <a:ext uri="{FF2B5EF4-FFF2-40B4-BE49-F238E27FC236}">
                <a16:creationId xmlns:a16="http://schemas.microsoft.com/office/drawing/2014/main" id="{B86071FA-4EA6-AF66-C4B9-BBC54697C018}"/>
              </a:ext>
            </a:extLst>
          </p:cNvPr>
          <p:cNvGrpSpPr>
            <a:grpSpLocks/>
          </p:cNvGrpSpPr>
          <p:nvPr/>
        </p:nvGrpSpPr>
        <p:grpSpPr bwMode="auto">
          <a:xfrm>
            <a:off x="5189538" y="4357688"/>
            <a:ext cx="3344862" cy="2119312"/>
            <a:chOff x="3269" y="2697"/>
            <a:chExt cx="2107" cy="1335"/>
          </a:xfrm>
        </p:grpSpPr>
        <p:sp>
          <p:nvSpPr>
            <p:cNvPr id="219191" name="Oval 55">
              <a:extLst>
                <a:ext uri="{FF2B5EF4-FFF2-40B4-BE49-F238E27FC236}">
                  <a16:creationId xmlns:a16="http://schemas.microsoft.com/office/drawing/2014/main" id="{BDA1D104-8652-F078-87FE-DDA243336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28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92" name="Oval 56">
              <a:extLst>
                <a:ext uri="{FF2B5EF4-FFF2-40B4-BE49-F238E27FC236}">
                  <a16:creationId xmlns:a16="http://schemas.microsoft.com/office/drawing/2014/main" id="{B90D8C38-49A1-3837-A2F8-29BF64EE8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736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93" name="Oval 57">
              <a:extLst>
                <a:ext uri="{FF2B5EF4-FFF2-40B4-BE49-F238E27FC236}">
                  <a16:creationId xmlns:a16="http://schemas.microsoft.com/office/drawing/2014/main" id="{2290F49B-B48D-4A2D-5661-849916916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312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94" name="Oval 58">
              <a:extLst>
                <a:ext uri="{FF2B5EF4-FFF2-40B4-BE49-F238E27FC236}">
                  <a16:creationId xmlns:a16="http://schemas.microsoft.com/office/drawing/2014/main" id="{18C7DCC3-338E-C0B1-9D7E-69682CBC8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3744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95" name="Oval 59">
              <a:extLst>
                <a:ext uri="{FF2B5EF4-FFF2-40B4-BE49-F238E27FC236}">
                  <a16:creationId xmlns:a16="http://schemas.microsoft.com/office/drawing/2014/main" id="{7FC4C492-77A9-9669-8CAC-C3B3FADF9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3216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96" name="Oval 60">
              <a:extLst>
                <a:ext uri="{FF2B5EF4-FFF2-40B4-BE49-F238E27FC236}">
                  <a16:creationId xmlns:a16="http://schemas.microsoft.com/office/drawing/2014/main" id="{0F10EB9D-AAF1-5C96-3BAE-BEC9EF87B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648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19197" name="AutoShape 61">
              <a:extLst>
                <a:ext uri="{FF2B5EF4-FFF2-40B4-BE49-F238E27FC236}">
                  <a16:creationId xmlns:a16="http://schemas.microsoft.com/office/drawing/2014/main" id="{38CBB996-CEC0-AD30-EB65-3B3CC0F9BBF9}"/>
                </a:ext>
              </a:extLst>
            </p:cNvPr>
            <p:cNvCxnSpPr>
              <a:cxnSpLocks noChangeShapeType="1"/>
              <a:stCxn id="219191" idx="5"/>
              <a:endCxn id="219193" idx="1"/>
            </p:cNvCxnSpPr>
            <p:nvPr/>
          </p:nvCxnSpPr>
          <p:spPr bwMode="auto">
            <a:xfrm>
              <a:off x="3668" y="3098"/>
              <a:ext cx="296" cy="236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98" name="AutoShape 62">
              <a:extLst>
                <a:ext uri="{FF2B5EF4-FFF2-40B4-BE49-F238E27FC236}">
                  <a16:creationId xmlns:a16="http://schemas.microsoft.com/office/drawing/2014/main" id="{6E98EFD7-FB23-3B7F-25B0-9066E2A64F6F}"/>
                </a:ext>
              </a:extLst>
            </p:cNvPr>
            <p:cNvCxnSpPr>
              <a:cxnSpLocks noChangeShapeType="1"/>
              <a:stCxn id="219193" idx="3"/>
              <a:endCxn id="219194" idx="7"/>
            </p:cNvCxnSpPr>
            <p:nvPr/>
          </p:nvCxnSpPr>
          <p:spPr bwMode="auto">
            <a:xfrm flipH="1">
              <a:off x="3476" y="3482"/>
              <a:ext cx="488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99" name="AutoShape 63">
              <a:extLst>
                <a:ext uri="{FF2B5EF4-FFF2-40B4-BE49-F238E27FC236}">
                  <a16:creationId xmlns:a16="http://schemas.microsoft.com/office/drawing/2014/main" id="{26B992FF-3EFF-4A9D-6541-D7C796E1E664}"/>
                </a:ext>
              </a:extLst>
            </p:cNvPr>
            <p:cNvCxnSpPr>
              <a:cxnSpLocks noChangeShapeType="1"/>
              <a:stCxn id="219191" idx="3"/>
              <a:endCxn id="219194" idx="0"/>
            </p:cNvCxnSpPr>
            <p:nvPr/>
          </p:nvCxnSpPr>
          <p:spPr bwMode="auto">
            <a:xfrm flipH="1">
              <a:off x="3408" y="3098"/>
              <a:ext cx="124" cy="64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200" name="AutoShape 64">
              <a:extLst>
                <a:ext uri="{FF2B5EF4-FFF2-40B4-BE49-F238E27FC236}">
                  <a16:creationId xmlns:a16="http://schemas.microsoft.com/office/drawing/2014/main" id="{89359C8D-ACC5-FF71-2760-840739F91E25}"/>
                </a:ext>
              </a:extLst>
            </p:cNvPr>
            <p:cNvCxnSpPr>
              <a:cxnSpLocks noChangeShapeType="1"/>
              <a:stCxn id="219193" idx="6"/>
              <a:endCxn id="219196" idx="1"/>
            </p:cNvCxnSpPr>
            <p:nvPr/>
          </p:nvCxnSpPr>
          <p:spPr bwMode="auto">
            <a:xfrm>
              <a:off x="4134" y="3408"/>
              <a:ext cx="742" cy="262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201" name="AutoShape 65">
              <a:extLst>
                <a:ext uri="{FF2B5EF4-FFF2-40B4-BE49-F238E27FC236}">
                  <a16:creationId xmlns:a16="http://schemas.microsoft.com/office/drawing/2014/main" id="{51A69572-9D1D-828A-AB8E-B9501D5D4C51}"/>
                </a:ext>
              </a:extLst>
            </p:cNvPr>
            <p:cNvCxnSpPr>
              <a:cxnSpLocks noChangeShapeType="1"/>
              <a:stCxn id="219194" idx="6"/>
              <a:endCxn id="219196" idx="2"/>
            </p:cNvCxnSpPr>
            <p:nvPr/>
          </p:nvCxnSpPr>
          <p:spPr bwMode="auto">
            <a:xfrm flipV="1">
              <a:off x="3510" y="3744"/>
              <a:ext cx="1332" cy="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202" name="AutoShape 66">
              <a:extLst>
                <a:ext uri="{FF2B5EF4-FFF2-40B4-BE49-F238E27FC236}">
                  <a16:creationId xmlns:a16="http://schemas.microsoft.com/office/drawing/2014/main" id="{58D782D0-1DD4-A2B7-FACE-95B6EDDDB733}"/>
                </a:ext>
              </a:extLst>
            </p:cNvPr>
            <p:cNvCxnSpPr>
              <a:cxnSpLocks noChangeShapeType="1"/>
              <a:stCxn id="219191" idx="6"/>
              <a:endCxn id="219192" idx="2"/>
            </p:cNvCxnSpPr>
            <p:nvPr/>
          </p:nvCxnSpPr>
          <p:spPr bwMode="auto">
            <a:xfrm flipV="1">
              <a:off x="3702" y="2832"/>
              <a:ext cx="1044" cy="19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203" name="AutoShape 67">
              <a:extLst>
                <a:ext uri="{FF2B5EF4-FFF2-40B4-BE49-F238E27FC236}">
                  <a16:creationId xmlns:a16="http://schemas.microsoft.com/office/drawing/2014/main" id="{B6563AE2-94D6-4C91-15BD-F7C166170B38}"/>
                </a:ext>
              </a:extLst>
            </p:cNvPr>
            <p:cNvCxnSpPr>
              <a:cxnSpLocks noChangeShapeType="1"/>
              <a:stCxn id="219193" idx="7"/>
              <a:endCxn id="219192" idx="3"/>
            </p:cNvCxnSpPr>
            <p:nvPr/>
          </p:nvCxnSpPr>
          <p:spPr bwMode="auto">
            <a:xfrm flipV="1">
              <a:off x="4100" y="2906"/>
              <a:ext cx="680" cy="4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204" name="AutoShape 68">
              <a:extLst>
                <a:ext uri="{FF2B5EF4-FFF2-40B4-BE49-F238E27FC236}">
                  <a16:creationId xmlns:a16="http://schemas.microsoft.com/office/drawing/2014/main" id="{54F84F33-B517-8A77-28C9-02747DD0A5D4}"/>
                </a:ext>
              </a:extLst>
            </p:cNvPr>
            <p:cNvCxnSpPr>
              <a:cxnSpLocks noChangeShapeType="1"/>
              <a:stCxn id="219195" idx="1"/>
              <a:endCxn id="219192" idx="5"/>
            </p:cNvCxnSpPr>
            <p:nvPr/>
          </p:nvCxnSpPr>
          <p:spPr bwMode="auto">
            <a:xfrm flipH="1" flipV="1">
              <a:off x="4916" y="2906"/>
              <a:ext cx="296" cy="332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205" name="AutoShape 69">
              <a:extLst>
                <a:ext uri="{FF2B5EF4-FFF2-40B4-BE49-F238E27FC236}">
                  <a16:creationId xmlns:a16="http://schemas.microsoft.com/office/drawing/2014/main" id="{FAF27D07-23B9-EF78-BE82-138F22A7EAC5}"/>
                </a:ext>
              </a:extLst>
            </p:cNvPr>
            <p:cNvCxnSpPr>
              <a:cxnSpLocks noChangeShapeType="1"/>
              <a:stCxn id="219196" idx="7"/>
              <a:endCxn id="219195" idx="3"/>
            </p:cNvCxnSpPr>
            <p:nvPr/>
          </p:nvCxnSpPr>
          <p:spPr bwMode="auto">
            <a:xfrm flipV="1">
              <a:off x="5012" y="3386"/>
              <a:ext cx="200" cy="284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9206" name="Text Box 70">
              <a:extLst>
                <a:ext uri="{FF2B5EF4-FFF2-40B4-BE49-F238E27FC236}">
                  <a16:creationId xmlns:a16="http://schemas.microsoft.com/office/drawing/2014/main" id="{62089AD7-D884-71D7-4A5E-9B6D2CF3B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9" y="2697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8</a:t>
              </a:r>
            </a:p>
          </p:txBody>
        </p:sp>
        <p:sp>
          <p:nvSpPr>
            <p:cNvPr id="219207" name="Text Box 71">
              <a:extLst>
                <a:ext uri="{FF2B5EF4-FFF2-40B4-BE49-F238E27FC236}">
                  <a16:creationId xmlns:a16="http://schemas.microsoft.com/office/drawing/2014/main" id="{6DD6951E-4E9C-0CE9-1FFA-8F57DEF62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" y="2880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219208" name="Text Box 72">
              <a:extLst>
                <a:ext uri="{FF2B5EF4-FFF2-40B4-BE49-F238E27FC236}">
                  <a16:creationId xmlns:a16="http://schemas.microsoft.com/office/drawing/2014/main" id="{5F8DAAAB-7BB2-CDF5-16A3-CA751167A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9" y="3232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19209" name="Text Box 73">
              <a:extLst>
                <a:ext uri="{FF2B5EF4-FFF2-40B4-BE49-F238E27FC236}">
                  <a16:creationId xmlns:a16="http://schemas.microsoft.com/office/drawing/2014/main" id="{33426214-905B-3DE2-D969-97D0F2801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9" y="3312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219210" name="Text Box 74">
              <a:extLst>
                <a:ext uri="{FF2B5EF4-FFF2-40B4-BE49-F238E27FC236}">
                  <a16:creationId xmlns:a16="http://schemas.microsoft.com/office/drawing/2014/main" id="{0C9E35B9-E5CE-04FC-9431-3E1923922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9" y="3177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219211" name="Text Box 75">
              <a:extLst>
                <a:ext uri="{FF2B5EF4-FFF2-40B4-BE49-F238E27FC236}">
                  <a16:creationId xmlns:a16="http://schemas.microsoft.com/office/drawing/2014/main" id="{E92D3533-77A0-6DFF-776B-0F9E02F27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2" y="3801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7</a:t>
              </a:r>
            </a:p>
          </p:txBody>
        </p:sp>
        <p:sp>
          <p:nvSpPr>
            <p:cNvPr id="219212" name="Text Box 76">
              <a:extLst>
                <a:ext uri="{FF2B5EF4-FFF2-40B4-BE49-F238E27FC236}">
                  <a16:creationId xmlns:a16="http://schemas.microsoft.com/office/drawing/2014/main" id="{13D1C226-44AF-AE69-0097-BDAD3CBB46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4" y="3462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219213" name="Text Box 77">
              <a:extLst>
                <a:ext uri="{FF2B5EF4-FFF2-40B4-BE49-F238E27FC236}">
                  <a16:creationId xmlns:a16="http://schemas.microsoft.com/office/drawing/2014/main" id="{46B53BDF-143C-CE4A-F81E-CA1F442D1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9" y="3072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9</a:t>
              </a:r>
            </a:p>
          </p:txBody>
        </p:sp>
        <p:sp>
          <p:nvSpPr>
            <p:cNvPr id="219214" name="Text Box 78">
              <a:extLst>
                <a:ext uri="{FF2B5EF4-FFF2-40B4-BE49-F238E27FC236}">
                  <a16:creationId xmlns:a16="http://schemas.microsoft.com/office/drawing/2014/main" id="{2BDFDBA1-301C-062B-6D18-790194755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3532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8</a:t>
              </a:r>
            </a:p>
          </p:txBody>
        </p:sp>
        <p:sp>
          <p:nvSpPr>
            <p:cNvPr id="219220" name="Text Box 84">
              <a:extLst>
                <a:ext uri="{FF2B5EF4-FFF2-40B4-BE49-F238E27FC236}">
                  <a16:creationId xmlns:a16="http://schemas.microsoft.com/office/drawing/2014/main" id="{1E4E66B7-9285-5929-5250-EBE521E24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995"/>
              <a:ext cx="2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 i="1">
                  <a:solidFill>
                    <a:schemeClr val="tx2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000" b="1" i="1" baseline="-250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9223" name="Text Box 87">
              <a:extLst>
                <a:ext uri="{FF2B5EF4-FFF2-40B4-BE49-F238E27FC236}">
                  <a16:creationId xmlns:a16="http://schemas.microsoft.com/office/drawing/2014/main" id="{B22B3CB3-6F30-9EE4-40A1-F07338C2B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5" y="3357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i="1">
                  <a:solidFill>
                    <a:schemeClr val="tx2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19224" name="Text Box 88">
              <a:extLst>
                <a:ext uri="{FF2B5EF4-FFF2-40B4-BE49-F238E27FC236}">
                  <a16:creationId xmlns:a16="http://schemas.microsoft.com/office/drawing/2014/main" id="{91CC613F-9391-5C1A-DDCE-8C65EACD1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" y="275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b="1" i="1">
                  <a:latin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219215" name="AutoShape 79">
            <a:extLst>
              <a:ext uri="{FF2B5EF4-FFF2-40B4-BE49-F238E27FC236}">
                <a16:creationId xmlns:a16="http://schemas.microsoft.com/office/drawing/2014/main" id="{B8C813A3-379C-3127-BEBC-08A0A648F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792538"/>
            <a:ext cx="368300" cy="457200"/>
          </a:xfrm>
          <a:prstGeom prst="downArrow">
            <a:avLst>
              <a:gd name="adj1" fmla="val 50000"/>
              <a:gd name="adj2" fmla="val 31034"/>
            </a:avLst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225" name="Text Box 89">
            <a:extLst>
              <a:ext uri="{FF2B5EF4-FFF2-40B4-BE49-F238E27FC236}">
                <a16:creationId xmlns:a16="http://schemas.microsoft.com/office/drawing/2014/main" id="{EF5CCEAE-5244-18A7-3D40-617419367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3640138"/>
            <a:ext cx="2600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Replacing </a:t>
            </a:r>
            <a:r>
              <a:rPr lang="en-US" altLang="en-US" sz="1800" b="1" i="1">
                <a:latin typeface="Times New Roman" panose="02020603050405020304" pitchFamily="18" charset="0"/>
              </a:rPr>
              <a:t>f</a:t>
            </a:r>
            <a:r>
              <a:rPr lang="en-US" altLang="en-US" sz="1800"/>
              <a:t> with </a:t>
            </a:r>
            <a:r>
              <a:rPr lang="en-US" altLang="en-US" sz="1800" b="1" i="1">
                <a:latin typeface="Times New Roman" panose="02020603050405020304" pitchFamily="18" charset="0"/>
              </a:rPr>
              <a:t>e </a:t>
            </a:r>
            <a:r>
              <a:rPr lang="en-US" altLang="en-US" sz="1800"/>
              <a:t>yields</a:t>
            </a:r>
            <a:br>
              <a:rPr lang="en-US" altLang="en-US" sz="1800"/>
            </a:br>
            <a:r>
              <a:rPr lang="en-US" altLang="en-US" sz="1800"/>
              <a:t>a better spanning tree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72380-6A72-8C8D-A780-1B580D96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62" name="Freeform 150">
            <a:extLst>
              <a:ext uri="{FF2B5EF4-FFF2-40B4-BE49-F238E27FC236}">
                <a16:creationId xmlns:a16="http://schemas.microsoft.com/office/drawing/2014/main" id="{7CDEB586-0098-1FAE-4F24-271092AB5B68}"/>
              </a:ext>
            </a:extLst>
          </p:cNvPr>
          <p:cNvSpPr>
            <a:spLocks/>
          </p:cNvSpPr>
          <p:nvPr/>
        </p:nvSpPr>
        <p:spPr bwMode="auto">
          <a:xfrm>
            <a:off x="7548563" y="4191000"/>
            <a:ext cx="1293812" cy="2133600"/>
          </a:xfrm>
          <a:custGeom>
            <a:avLst/>
            <a:gdLst>
              <a:gd name="T0" fmla="*/ 12 w 815"/>
              <a:gd name="T1" fmla="*/ 747 h 1344"/>
              <a:gd name="T2" fmla="*/ 246 w 815"/>
              <a:gd name="T3" fmla="*/ 1281 h 1344"/>
              <a:gd name="T4" fmla="*/ 594 w 815"/>
              <a:gd name="T5" fmla="*/ 1125 h 1344"/>
              <a:gd name="T6" fmla="*/ 813 w 815"/>
              <a:gd name="T7" fmla="*/ 696 h 1344"/>
              <a:gd name="T8" fmla="*/ 606 w 815"/>
              <a:gd name="T9" fmla="*/ 261 h 1344"/>
              <a:gd name="T10" fmla="*/ 150 w 815"/>
              <a:gd name="T11" fmla="*/ 81 h 1344"/>
              <a:gd name="T12" fmla="*/ 12 w 815"/>
              <a:gd name="T13" fmla="*/ 747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5" h="1344">
                <a:moveTo>
                  <a:pt x="12" y="747"/>
                </a:moveTo>
                <a:cubicBezTo>
                  <a:pt x="24" y="891"/>
                  <a:pt x="149" y="1218"/>
                  <a:pt x="246" y="1281"/>
                </a:cubicBezTo>
                <a:cubicBezTo>
                  <a:pt x="343" y="1344"/>
                  <a:pt x="500" y="1222"/>
                  <a:pt x="594" y="1125"/>
                </a:cubicBezTo>
                <a:cubicBezTo>
                  <a:pt x="688" y="1028"/>
                  <a:pt x="811" y="840"/>
                  <a:pt x="813" y="696"/>
                </a:cubicBezTo>
                <a:cubicBezTo>
                  <a:pt x="815" y="552"/>
                  <a:pt x="716" y="363"/>
                  <a:pt x="606" y="261"/>
                </a:cubicBezTo>
                <a:cubicBezTo>
                  <a:pt x="496" y="159"/>
                  <a:pt x="249" y="0"/>
                  <a:pt x="150" y="81"/>
                </a:cubicBezTo>
                <a:cubicBezTo>
                  <a:pt x="51" y="162"/>
                  <a:pt x="0" y="603"/>
                  <a:pt x="12" y="747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63" name="Freeform 151">
            <a:extLst>
              <a:ext uri="{FF2B5EF4-FFF2-40B4-BE49-F238E27FC236}">
                <a16:creationId xmlns:a16="http://schemas.microsoft.com/office/drawing/2014/main" id="{DD93579F-A6C5-F785-7A77-F0256CFDE7B2}"/>
              </a:ext>
            </a:extLst>
          </p:cNvPr>
          <p:cNvSpPr>
            <a:spLocks/>
          </p:cNvSpPr>
          <p:nvPr/>
        </p:nvSpPr>
        <p:spPr bwMode="auto">
          <a:xfrm>
            <a:off x="5257800" y="4564063"/>
            <a:ext cx="1685925" cy="1911350"/>
          </a:xfrm>
          <a:custGeom>
            <a:avLst/>
            <a:gdLst>
              <a:gd name="T0" fmla="*/ 33 w 1062"/>
              <a:gd name="T1" fmla="*/ 533 h 1204"/>
              <a:gd name="T2" fmla="*/ 183 w 1062"/>
              <a:gd name="T3" fmla="*/ 1193 h 1204"/>
              <a:gd name="T4" fmla="*/ 1029 w 1062"/>
              <a:gd name="T5" fmla="*/ 599 h 1204"/>
              <a:gd name="T6" fmla="*/ 381 w 1062"/>
              <a:gd name="T7" fmla="*/ 11 h 1204"/>
              <a:gd name="T8" fmla="*/ 33 w 1062"/>
              <a:gd name="T9" fmla="*/ 533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" h="1204">
                <a:moveTo>
                  <a:pt x="33" y="533"/>
                </a:moveTo>
                <a:cubicBezTo>
                  <a:pt x="0" y="730"/>
                  <a:pt x="17" y="1182"/>
                  <a:pt x="183" y="1193"/>
                </a:cubicBezTo>
                <a:cubicBezTo>
                  <a:pt x="349" y="1204"/>
                  <a:pt x="996" y="796"/>
                  <a:pt x="1029" y="599"/>
                </a:cubicBezTo>
                <a:cubicBezTo>
                  <a:pt x="1062" y="402"/>
                  <a:pt x="547" y="22"/>
                  <a:pt x="381" y="11"/>
                </a:cubicBezTo>
                <a:cubicBezTo>
                  <a:pt x="215" y="0"/>
                  <a:pt x="66" y="336"/>
                  <a:pt x="33" y="53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64" name="Text Box 152">
            <a:extLst>
              <a:ext uri="{FF2B5EF4-FFF2-40B4-BE49-F238E27FC236}">
                <a16:creationId xmlns:a16="http://schemas.microsoft.com/office/drawing/2014/main" id="{F2FB820E-054C-493B-FE69-5B705CC89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41910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 i="1"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218265" name="Text Box 153">
            <a:extLst>
              <a:ext uri="{FF2B5EF4-FFF2-40B4-BE49-F238E27FC236}">
                <a16:creationId xmlns:a16="http://schemas.microsoft.com/office/drawing/2014/main" id="{02FFDABF-3179-279D-DA1E-04F5D333E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988" y="41910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 i="1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218261" name="Freeform 149">
            <a:extLst>
              <a:ext uri="{FF2B5EF4-FFF2-40B4-BE49-F238E27FC236}">
                <a16:creationId xmlns:a16="http://schemas.microsoft.com/office/drawing/2014/main" id="{6A1BC44B-D011-9724-0063-F8070687D2C4}"/>
              </a:ext>
            </a:extLst>
          </p:cNvPr>
          <p:cNvSpPr>
            <a:spLocks/>
          </p:cNvSpPr>
          <p:nvPr/>
        </p:nvSpPr>
        <p:spPr bwMode="auto">
          <a:xfrm>
            <a:off x="7572375" y="1219200"/>
            <a:ext cx="1250950" cy="2133600"/>
          </a:xfrm>
          <a:custGeom>
            <a:avLst/>
            <a:gdLst>
              <a:gd name="T0" fmla="*/ 12 w 788"/>
              <a:gd name="T1" fmla="*/ 747 h 1344"/>
              <a:gd name="T2" fmla="*/ 246 w 788"/>
              <a:gd name="T3" fmla="*/ 1281 h 1344"/>
              <a:gd name="T4" fmla="*/ 594 w 788"/>
              <a:gd name="T5" fmla="*/ 1125 h 1344"/>
              <a:gd name="T6" fmla="*/ 786 w 788"/>
              <a:gd name="T7" fmla="*/ 636 h 1344"/>
              <a:gd name="T8" fmla="*/ 606 w 788"/>
              <a:gd name="T9" fmla="*/ 261 h 1344"/>
              <a:gd name="T10" fmla="*/ 150 w 788"/>
              <a:gd name="T11" fmla="*/ 81 h 1344"/>
              <a:gd name="T12" fmla="*/ 12 w 788"/>
              <a:gd name="T13" fmla="*/ 747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8" h="1344">
                <a:moveTo>
                  <a:pt x="12" y="747"/>
                </a:moveTo>
                <a:cubicBezTo>
                  <a:pt x="24" y="891"/>
                  <a:pt x="149" y="1218"/>
                  <a:pt x="246" y="1281"/>
                </a:cubicBezTo>
                <a:cubicBezTo>
                  <a:pt x="343" y="1344"/>
                  <a:pt x="504" y="1232"/>
                  <a:pt x="594" y="1125"/>
                </a:cubicBezTo>
                <a:cubicBezTo>
                  <a:pt x="684" y="1018"/>
                  <a:pt x="784" y="780"/>
                  <a:pt x="786" y="636"/>
                </a:cubicBezTo>
                <a:cubicBezTo>
                  <a:pt x="788" y="492"/>
                  <a:pt x="712" y="353"/>
                  <a:pt x="606" y="261"/>
                </a:cubicBezTo>
                <a:cubicBezTo>
                  <a:pt x="500" y="169"/>
                  <a:pt x="249" y="0"/>
                  <a:pt x="150" y="81"/>
                </a:cubicBezTo>
                <a:cubicBezTo>
                  <a:pt x="51" y="162"/>
                  <a:pt x="0" y="603"/>
                  <a:pt x="12" y="747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60" name="Freeform 148">
            <a:extLst>
              <a:ext uri="{FF2B5EF4-FFF2-40B4-BE49-F238E27FC236}">
                <a16:creationId xmlns:a16="http://schemas.microsoft.com/office/drawing/2014/main" id="{4D251D7D-B276-8383-7E08-5E8693545456}"/>
              </a:ext>
            </a:extLst>
          </p:cNvPr>
          <p:cNvSpPr>
            <a:spLocks/>
          </p:cNvSpPr>
          <p:nvPr/>
        </p:nvSpPr>
        <p:spPr bwMode="auto">
          <a:xfrm>
            <a:off x="5281613" y="1592263"/>
            <a:ext cx="1685925" cy="1911350"/>
          </a:xfrm>
          <a:custGeom>
            <a:avLst/>
            <a:gdLst>
              <a:gd name="T0" fmla="*/ 33 w 1062"/>
              <a:gd name="T1" fmla="*/ 533 h 1204"/>
              <a:gd name="T2" fmla="*/ 183 w 1062"/>
              <a:gd name="T3" fmla="*/ 1193 h 1204"/>
              <a:gd name="T4" fmla="*/ 1029 w 1062"/>
              <a:gd name="T5" fmla="*/ 599 h 1204"/>
              <a:gd name="T6" fmla="*/ 381 w 1062"/>
              <a:gd name="T7" fmla="*/ 11 h 1204"/>
              <a:gd name="T8" fmla="*/ 33 w 1062"/>
              <a:gd name="T9" fmla="*/ 533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" h="1204">
                <a:moveTo>
                  <a:pt x="33" y="533"/>
                </a:moveTo>
                <a:cubicBezTo>
                  <a:pt x="0" y="730"/>
                  <a:pt x="17" y="1182"/>
                  <a:pt x="183" y="1193"/>
                </a:cubicBezTo>
                <a:cubicBezTo>
                  <a:pt x="349" y="1204"/>
                  <a:pt x="996" y="796"/>
                  <a:pt x="1029" y="599"/>
                </a:cubicBezTo>
                <a:cubicBezTo>
                  <a:pt x="1062" y="402"/>
                  <a:pt x="547" y="22"/>
                  <a:pt x="381" y="11"/>
                </a:cubicBezTo>
                <a:cubicBezTo>
                  <a:pt x="215" y="0"/>
                  <a:pt x="66" y="336"/>
                  <a:pt x="33" y="53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7028C3F9-9D7D-2370-FDB7-C01E5FED3B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Partition Property</a:t>
            </a:r>
          </a:p>
        </p:txBody>
      </p:sp>
      <p:sp>
        <p:nvSpPr>
          <p:cNvPr id="218115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195A474C-C578-6FA4-BCEB-65BB5490C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47244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Partition Property: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Consider a partition of the vertices of </a:t>
            </a:r>
            <a:r>
              <a:rPr lang="en-US" altLang="en-US" sz="1800" b="1" i="1">
                <a:latin typeface="Times New Roman" panose="02020603050405020304" pitchFamily="18" charset="0"/>
              </a:rPr>
              <a:t>G</a:t>
            </a:r>
            <a:r>
              <a:rPr lang="en-US" altLang="en-US" sz="1800"/>
              <a:t> into subsets </a:t>
            </a:r>
            <a:r>
              <a:rPr lang="en-US" altLang="en-US" sz="1800" b="1" i="1">
                <a:latin typeface="Times New Roman" panose="02020603050405020304" pitchFamily="18" charset="0"/>
              </a:rPr>
              <a:t>U</a:t>
            </a:r>
            <a:r>
              <a:rPr lang="en-US" altLang="en-US" sz="1800"/>
              <a:t> and </a:t>
            </a:r>
            <a:r>
              <a:rPr lang="en-US" altLang="en-US" sz="1800" b="1" i="1">
                <a:latin typeface="Times New Roman" panose="02020603050405020304" pitchFamily="18" charset="0"/>
              </a:rPr>
              <a:t>V</a:t>
            </a:r>
            <a:endParaRPr lang="en-US" altLang="en-US" sz="1800"/>
          </a:p>
          <a:p>
            <a:pPr lvl="1">
              <a:lnSpc>
                <a:spcPct val="90000"/>
              </a:lnSpc>
            </a:pPr>
            <a:r>
              <a:rPr lang="en-US" altLang="en-US" sz="1800"/>
              <a:t>Let </a:t>
            </a:r>
            <a:r>
              <a:rPr lang="en-US" altLang="en-US" sz="1800" b="1" i="1">
                <a:latin typeface="Times New Roman" panose="02020603050405020304" pitchFamily="18" charset="0"/>
              </a:rPr>
              <a:t>e</a:t>
            </a:r>
            <a:r>
              <a:rPr lang="en-US" altLang="en-US" sz="1800"/>
              <a:t> be an edge of minimum weight across the partition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There is a minimum spanning tree of </a:t>
            </a:r>
            <a:r>
              <a:rPr lang="en-US" altLang="en-US" sz="1800" b="1" i="1">
                <a:latin typeface="Times New Roman" panose="02020603050405020304" pitchFamily="18" charset="0"/>
              </a:rPr>
              <a:t>G</a:t>
            </a:r>
            <a:r>
              <a:rPr lang="en-US" altLang="en-US" sz="1800"/>
              <a:t> containing edge </a:t>
            </a:r>
            <a:r>
              <a:rPr lang="en-US" altLang="en-US" sz="1800" b="1" i="1">
                <a:latin typeface="Times New Roman" panose="02020603050405020304" pitchFamily="18" charset="0"/>
              </a:rPr>
              <a:t>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>
                <a:solidFill>
                  <a:schemeClr val="tx2"/>
                </a:solidFill>
              </a:rPr>
              <a:t>Proof: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Let </a:t>
            </a:r>
            <a:r>
              <a:rPr lang="en-US" altLang="en-US" sz="1800" b="1" i="1">
                <a:latin typeface="Times New Roman" panose="02020603050405020304" pitchFamily="18" charset="0"/>
              </a:rPr>
              <a:t>T</a:t>
            </a:r>
            <a:r>
              <a:rPr lang="en-US" altLang="en-US" sz="1800"/>
              <a:t> be an MST of </a:t>
            </a:r>
            <a:r>
              <a:rPr lang="en-US" altLang="en-US" sz="1800" b="1" i="1">
                <a:latin typeface="Times New Roman" panose="02020603050405020304" pitchFamily="18" charset="0"/>
              </a:rPr>
              <a:t>G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If </a:t>
            </a:r>
            <a:r>
              <a:rPr lang="en-US" altLang="en-US" sz="1800" b="1" i="1">
                <a:latin typeface="Times New Roman" panose="02020603050405020304" pitchFamily="18" charset="0"/>
              </a:rPr>
              <a:t>T</a:t>
            </a:r>
            <a:r>
              <a:rPr lang="en-US" altLang="en-US" sz="1800"/>
              <a:t> does not contain </a:t>
            </a:r>
            <a:r>
              <a:rPr lang="en-US" altLang="en-US" sz="1800" b="1" i="1">
                <a:latin typeface="Times New Roman" panose="02020603050405020304" pitchFamily="18" charset="0"/>
              </a:rPr>
              <a:t>e,</a:t>
            </a:r>
            <a:r>
              <a:rPr lang="en-US" altLang="en-US" sz="1800"/>
              <a:t> consider the cycle </a:t>
            </a:r>
            <a:r>
              <a:rPr lang="en-US" altLang="en-US" sz="1800" b="1" i="1">
                <a:latin typeface="Times New Roman" panose="02020603050405020304" pitchFamily="18" charset="0"/>
              </a:rPr>
              <a:t>C</a:t>
            </a:r>
            <a:r>
              <a:rPr lang="en-US" altLang="en-US" sz="1800"/>
              <a:t> formed by </a:t>
            </a:r>
            <a:r>
              <a:rPr lang="en-US" altLang="en-US" sz="1800" b="1" i="1">
                <a:latin typeface="Times New Roman" panose="02020603050405020304" pitchFamily="18" charset="0"/>
              </a:rPr>
              <a:t>e</a:t>
            </a:r>
            <a:r>
              <a:rPr lang="en-US" altLang="en-US" sz="1800"/>
              <a:t> with </a:t>
            </a:r>
            <a:r>
              <a:rPr lang="en-US" altLang="en-US" sz="1800" b="1" i="1">
                <a:latin typeface="Times New Roman" panose="02020603050405020304" pitchFamily="18" charset="0"/>
              </a:rPr>
              <a:t>T </a:t>
            </a:r>
            <a:r>
              <a:rPr lang="en-US" altLang="en-US" sz="1800"/>
              <a:t>and let  </a:t>
            </a:r>
            <a:r>
              <a:rPr lang="en-US" altLang="en-US" sz="1800" b="1" i="1">
                <a:latin typeface="Times New Roman" panose="02020603050405020304" pitchFamily="18" charset="0"/>
              </a:rPr>
              <a:t>f</a:t>
            </a:r>
            <a:r>
              <a:rPr lang="en-US" altLang="en-US" sz="1800"/>
              <a:t> be an edge of </a:t>
            </a:r>
            <a:r>
              <a:rPr lang="en-US" altLang="en-US" sz="1800" b="1" i="1">
                <a:latin typeface="Times New Roman" panose="02020603050405020304" pitchFamily="18" charset="0"/>
              </a:rPr>
              <a:t>C</a:t>
            </a:r>
            <a:r>
              <a:rPr lang="en-US" altLang="en-US" sz="1800"/>
              <a:t> across the partition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By the cycle property,</a:t>
            </a:r>
            <a:br>
              <a:rPr lang="en-US" altLang="en-US" sz="1800"/>
            </a:br>
            <a:r>
              <a:rPr lang="en-US" altLang="en-US" sz="1800"/>
              <a:t>		</a:t>
            </a:r>
            <a:r>
              <a:rPr lang="en-US" altLang="en-US" sz="1800" b="1" i="1">
                <a:latin typeface="Times New Roman" panose="02020603050405020304" pitchFamily="18" charset="0"/>
              </a:rPr>
              <a:t>weight</a:t>
            </a:r>
            <a:r>
              <a:rPr lang="en-US" altLang="en-US" sz="1800">
                <a:latin typeface="Times New Roman" panose="02020603050405020304" pitchFamily="18" charset="0"/>
              </a:rPr>
              <a:t>(</a:t>
            </a:r>
            <a:r>
              <a:rPr lang="en-US" altLang="en-US" sz="1800" b="1" i="1">
                <a:latin typeface="Times New Roman" panose="02020603050405020304" pitchFamily="18" charset="0"/>
              </a:rPr>
              <a:t>f</a:t>
            </a:r>
            <a:r>
              <a:rPr lang="en-US" altLang="en-US" sz="1800">
                <a:latin typeface="Times New Roman" panose="02020603050405020304" pitchFamily="18" charset="0"/>
              </a:rPr>
              <a:t>)</a:t>
            </a:r>
            <a:r>
              <a:rPr lang="en-US" altLang="en-US" sz="1800" b="1" i="1"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latin typeface="Symbol" pitchFamily="2" charset="2"/>
                <a:sym typeface="Symbol" pitchFamily="2" charset="2"/>
              </a:rPr>
              <a:t> </a:t>
            </a:r>
            <a:r>
              <a:rPr lang="en-US" altLang="en-US" sz="1800" b="1" i="1">
                <a:latin typeface="Times New Roman" panose="02020603050405020304" pitchFamily="18" charset="0"/>
              </a:rPr>
              <a:t>weight</a:t>
            </a:r>
            <a:r>
              <a:rPr lang="en-US" altLang="en-US" sz="1800">
                <a:latin typeface="Times New Roman" panose="02020603050405020304" pitchFamily="18" charset="0"/>
              </a:rPr>
              <a:t>(</a:t>
            </a:r>
            <a:r>
              <a:rPr lang="en-US" altLang="en-US" sz="1800" b="1" i="1">
                <a:latin typeface="Times New Roman" panose="02020603050405020304" pitchFamily="18" charset="0"/>
              </a:rPr>
              <a:t>e</a:t>
            </a:r>
            <a:r>
              <a:rPr lang="en-US" altLang="en-US" sz="1800">
                <a:latin typeface="Times New Roman" panose="02020603050405020304" pitchFamily="18" charset="0"/>
              </a:rPr>
              <a:t>)</a:t>
            </a:r>
            <a:r>
              <a:rPr lang="en-US" altLang="en-US" sz="1800" b="1" i="1">
                <a:latin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Thus, </a:t>
            </a:r>
            <a:r>
              <a:rPr lang="en-US" altLang="en-US" sz="1800" b="1" i="1">
                <a:latin typeface="Times New Roman" panose="02020603050405020304" pitchFamily="18" charset="0"/>
              </a:rPr>
              <a:t>weight</a:t>
            </a:r>
            <a:r>
              <a:rPr lang="en-US" altLang="en-US" sz="1800">
                <a:latin typeface="Times New Roman" panose="02020603050405020304" pitchFamily="18" charset="0"/>
              </a:rPr>
              <a:t>(</a:t>
            </a:r>
            <a:r>
              <a:rPr lang="en-US" altLang="en-US" sz="1800" b="1" i="1">
                <a:latin typeface="Times New Roman" panose="02020603050405020304" pitchFamily="18" charset="0"/>
              </a:rPr>
              <a:t>f</a:t>
            </a:r>
            <a:r>
              <a:rPr lang="en-US" altLang="en-US" sz="1800">
                <a:latin typeface="Times New Roman" panose="02020603050405020304" pitchFamily="18" charset="0"/>
              </a:rPr>
              <a:t>)</a:t>
            </a:r>
            <a:r>
              <a:rPr lang="en-US" altLang="en-US" sz="1800" b="1" i="1"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latin typeface="Symbol" pitchFamily="2" charset="2"/>
                <a:sym typeface="Symbol" pitchFamily="2" charset="2"/>
              </a:rPr>
              <a:t>= </a:t>
            </a:r>
            <a:r>
              <a:rPr lang="en-US" altLang="en-US" sz="1800" b="1" i="1">
                <a:latin typeface="Times New Roman" panose="02020603050405020304" pitchFamily="18" charset="0"/>
              </a:rPr>
              <a:t>weight</a:t>
            </a:r>
            <a:r>
              <a:rPr lang="en-US" altLang="en-US" sz="1800">
                <a:latin typeface="Times New Roman" panose="02020603050405020304" pitchFamily="18" charset="0"/>
              </a:rPr>
              <a:t>(</a:t>
            </a:r>
            <a:r>
              <a:rPr lang="en-US" altLang="en-US" sz="1800" b="1" i="1">
                <a:latin typeface="Times New Roman" panose="02020603050405020304" pitchFamily="18" charset="0"/>
              </a:rPr>
              <a:t>e</a:t>
            </a:r>
            <a:r>
              <a:rPr lang="en-US" altLang="en-US" sz="1800">
                <a:latin typeface="Times New Roman" panose="02020603050405020304" pitchFamily="18" charset="0"/>
              </a:rPr>
              <a:t>)</a:t>
            </a:r>
            <a:endParaRPr lang="en-US" altLang="en-US" sz="1800"/>
          </a:p>
          <a:p>
            <a:pPr lvl="1">
              <a:lnSpc>
                <a:spcPct val="90000"/>
              </a:lnSpc>
            </a:pPr>
            <a:r>
              <a:rPr lang="en-US" altLang="en-US" sz="1800"/>
              <a:t>We obtain another MST by replacing </a:t>
            </a:r>
            <a:r>
              <a:rPr lang="en-US" altLang="en-US" sz="1800" b="1" i="1">
                <a:latin typeface="Times New Roman" panose="02020603050405020304" pitchFamily="18" charset="0"/>
              </a:rPr>
              <a:t>f  </a:t>
            </a:r>
            <a:r>
              <a:rPr lang="en-US" altLang="en-US" sz="1800"/>
              <a:t>with </a:t>
            </a:r>
            <a:r>
              <a:rPr lang="en-US" altLang="en-US" sz="1800" b="1" i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18167" name="Oval 55">
            <a:extLst>
              <a:ext uri="{FF2B5EF4-FFF2-40B4-BE49-F238E27FC236}">
                <a16:creationId xmlns:a16="http://schemas.microsoft.com/office/drawing/2014/main" id="{A55FEC1F-2AA3-BBF1-3D12-571CE1A41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724025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68" name="Oval 56">
            <a:extLst>
              <a:ext uri="{FF2B5EF4-FFF2-40B4-BE49-F238E27FC236}">
                <a16:creationId xmlns:a16="http://schemas.microsoft.com/office/drawing/2014/main" id="{7CBAA2FD-BACB-BB91-F714-E3FCA9AC2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4192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69" name="Oval 57">
            <a:extLst>
              <a:ext uri="{FF2B5EF4-FFF2-40B4-BE49-F238E27FC236}">
                <a16:creationId xmlns:a16="http://schemas.microsoft.com/office/drawing/2014/main" id="{5C8CE5AB-82B9-E2E9-4E2C-4109418A4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333625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70" name="Oval 58">
            <a:extLst>
              <a:ext uri="{FF2B5EF4-FFF2-40B4-BE49-F238E27FC236}">
                <a16:creationId xmlns:a16="http://schemas.microsoft.com/office/drawing/2014/main" id="{F85AFC7E-722A-56BF-2EEA-C4EDDB1EA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019425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71" name="Oval 59">
            <a:extLst>
              <a:ext uri="{FF2B5EF4-FFF2-40B4-BE49-F238E27FC236}">
                <a16:creationId xmlns:a16="http://schemas.microsoft.com/office/drawing/2014/main" id="{77A443B2-FD0F-4CF2-724C-AEBDBABB5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1812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72" name="Oval 60">
            <a:extLst>
              <a:ext uri="{FF2B5EF4-FFF2-40B4-BE49-F238E27FC236}">
                <a16:creationId xmlns:a16="http://schemas.microsoft.com/office/drawing/2014/main" id="{6CF5A41F-4B2A-C0D1-0919-3DB5DF0CD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86702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8173" name="AutoShape 61">
            <a:extLst>
              <a:ext uri="{FF2B5EF4-FFF2-40B4-BE49-F238E27FC236}">
                <a16:creationId xmlns:a16="http://schemas.microsoft.com/office/drawing/2014/main" id="{D6EA199C-7F86-1384-D526-C9C57BDF4E15}"/>
              </a:ext>
            </a:extLst>
          </p:cNvPr>
          <p:cNvCxnSpPr>
            <a:cxnSpLocks noChangeShapeType="1"/>
            <a:stCxn id="218167" idx="5"/>
            <a:endCxn id="218169" idx="1"/>
          </p:cNvCxnSpPr>
          <p:nvPr/>
        </p:nvCxnSpPr>
        <p:spPr bwMode="auto">
          <a:xfrm>
            <a:off x="6051550" y="1993900"/>
            <a:ext cx="469900" cy="37465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74" name="AutoShape 62">
            <a:extLst>
              <a:ext uri="{FF2B5EF4-FFF2-40B4-BE49-F238E27FC236}">
                <a16:creationId xmlns:a16="http://schemas.microsoft.com/office/drawing/2014/main" id="{BF321453-15A5-5B05-73C0-9C7E6AB05F9B}"/>
              </a:ext>
            </a:extLst>
          </p:cNvPr>
          <p:cNvCxnSpPr>
            <a:cxnSpLocks noChangeShapeType="1"/>
            <a:stCxn id="218169" idx="3"/>
            <a:endCxn id="218170" idx="7"/>
          </p:cNvCxnSpPr>
          <p:nvPr/>
        </p:nvCxnSpPr>
        <p:spPr bwMode="auto">
          <a:xfrm flipH="1">
            <a:off x="5746750" y="2603500"/>
            <a:ext cx="774700" cy="45085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75" name="AutoShape 63">
            <a:extLst>
              <a:ext uri="{FF2B5EF4-FFF2-40B4-BE49-F238E27FC236}">
                <a16:creationId xmlns:a16="http://schemas.microsoft.com/office/drawing/2014/main" id="{EAB9EE86-D564-95C2-CF94-50842825199A}"/>
              </a:ext>
            </a:extLst>
          </p:cNvPr>
          <p:cNvCxnSpPr>
            <a:cxnSpLocks noChangeShapeType="1"/>
            <a:stCxn id="218167" idx="3"/>
            <a:endCxn id="218170" idx="0"/>
          </p:cNvCxnSpPr>
          <p:nvPr/>
        </p:nvCxnSpPr>
        <p:spPr bwMode="auto">
          <a:xfrm flipH="1">
            <a:off x="5638800" y="1993900"/>
            <a:ext cx="196850" cy="10160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76" name="AutoShape 64">
            <a:extLst>
              <a:ext uri="{FF2B5EF4-FFF2-40B4-BE49-F238E27FC236}">
                <a16:creationId xmlns:a16="http://schemas.microsoft.com/office/drawing/2014/main" id="{B2924AE0-9040-B941-9D7C-7CCBF2AED4B4}"/>
              </a:ext>
            </a:extLst>
          </p:cNvPr>
          <p:cNvCxnSpPr>
            <a:cxnSpLocks noChangeShapeType="1"/>
            <a:stCxn id="218169" idx="6"/>
            <a:endCxn id="218172" idx="1"/>
          </p:cNvCxnSpPr>
          <p:nvPr/>
        </p:nvCxnSpPr>
        <p:spPr bwMode="auto">
          <a:xfrm>
            <a:off x="6791325" y="2486025"/>
            <a:ext cx="1177925" cy="4159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77" name="AutoShape 65">
            <a:extLst>
              <a:ext uri="{FF2B5EF4-FFF2-40B4-BE49-F238E27FC236}">
                <a16:creationId xmlns:a16="http://schemas.microsoft.com/office/drawing/2014/main" id="{8BF67F63-7EF7-FAF9-BB12-7EE01E83C60D}"/>
              </a:ext>
            </a:extLst>
          </p:cNvPr>
          <p:cNvCxnSpPr>
            <a:cxnSpLocks noChangeShapeType="1"/>
            <a:stCxn id="218170" idx="6"/>
            <a:endCxn id="218172" idx="2"/>
          </p:cNvCxnSpPr>
          <p:nvPr/>
        </p:nvCxnSpPr>
        <p:spPr bwMode="auto">
          <a:xfrm flipV="1">
            <a:off x="5800725" y="3019425"/>
            <a:ext cx="2114550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78" name="AutoShape 66">
            <a:extLst>
              <a:ext uri="{FF2B5EF4-FFF2-40B4-BE49-F238E27FC236}">
                <a16:creationId xmlns:a16="http://schemas.microsoft.com/office/drawing/2014/main" id="{94830307-D62B-A62C-8829-D236A7193796}"/>
              </a:ext>
            </a:extLst>
          </p:cNvPr>
          <p:cNvCxnSpPr>
            <a:cxnSpLocks noChangeShapeType="1"/>
            <a:stCxn id="218167" idx="6"/>
            <a:endCxn id="218168" idx="2"/>
          </p:cNvCxnSpPr>
          <p:nvPr/>
        </p:nvCxnSpPr>
        <p:spPr bwMode="auto">
          <a:xfrm flipV="1">
            <a:off x="6105525" y="1571625"/>
            <a:ext cx="1657350" cy="3048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79" name="AutoShape 67">
            <a:extLst>
              <a:ext uri="{FF2B5EF4-FFF2-40B4-BE49-F238E27FC236}">
                <a16:creationId xmlns:a16="http://schemas.microsoft.com/office/drawing/2014/main" id="{0E72BA49-6D7F-EFF0-5003-3DF8BEA1D2F9}"/>
              </a:ext>
            </a:extLst>
          </p:cNvPr>
          <p:cNvCxnSpPr>
            <a:cxnSpLocks noChangeShapeType="1"/>
            <a:stCxn id="218169" idx="7"/>
            <a:endCxn id="218168" idx="3"/>
          </p:cNvCxnSpPr>
          <p:nvPr/>
        </p:nvCxnSpPr>
        <p:spPr bwMode="auto">
          <a:xfrm flipV="1">
            <a:off x="6737350" y="1689100"/>
            <a:ext cx="1079500" cy="6794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80" name="AutoShape 68">
            <a:extLst>
              <a:ext uri="{FF2B5EF4-FFF2-40B4-BE49-F238E27FC236}">
                <a16:creationId xmlns:a16="http://schemas.microsoft.com/office/drawing/2014/main" id="{86700D54-8351-AE0E-4DCF-7DBB82DB2941}"/>
              </a:ext>
            </a:extLst>
          </p:cNvPr>
          <p:cNvCxnSpPr>
            <a:cxnSpLocks noChangeShapeType="1"/>
            <a:stCxn id="218171" idx="1"/>
            <a:endCxn id="218168" idx="5"/>
          </p:cNvCxnSpPr>
          <p:nvPr/>
        </p:nvCxnSpPr>
        <p:spPr bwMode="auto">
          <a:xfrm flipH="1" flipV="1">
            <a:off x="8032750" y="1689100"/>
            <a:ext cx="469900" cy="52705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81" name="AutoShape 69">
            <a:extLst>
              <a:ext uri="{FF2B5EF4-FFF2-40B4-BE49-F238E27FC236}">
                <a16:creationId xmlns:a16="http://schemas.microsoft.com/office/drawing/2014/main" id="{95287B2D-7A93-6E8F-DBCB-EF2128943014}"/>
              </a:ext>
            </a:extLst>
          </p:cNvPr>
          <p:cNvCxnSpPr>
            <a:cxnSpLocks noChangeShapeType="1"/>
            <a:stCxn id="218172" idx="7"/>
            <a:endCxn id="218171" idx="3"/>
          </p:cNvCxnSpPr>
          <p:nvPr/>
        </p:nvCxnSpPr>
        <p:spPr bwMode="auto">
          <a:xfrm flipV="1">
            <a:off x="8185150" y="2451100"/>
            <a:ext cx="317500" cy="45085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182" name="Text Box 70">
            <a:extLst>
              <a:ext uri="{FF2B5EF4-FFF2-40B4-BE49-F238E27FC236}">
                <a16:creationId xmlns:a16="http://schemas.microsoft.com/office/drawing/2014/main" id="{AFBE7666-1ECC-8827-4623-E8DBEF60B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13573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18183" name="Text Box 71">
            <a:extLst>
              <a:ext uri="{FF2B5EF4-FFF2-40B4-BE49-F238E27FC236}">
                <a16:creationId xmlns:a16="http://schemas.microsoft.com/office/drawing/2014/main" id="{FD656452-3C1D-763A-6C24-DD49D031F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164782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18184" name="Text Box 72">
            <a:extLst>
              <a:ext uri="{FF2B5EF4-FFF2-40B4-BE49-F238E27FC236}">
                <a16:creationId xmlns:a16="http://schemas.microsoft.com/office/drawing/2014/main" id="{EAD7A2AA-FB90-6F51-2D5C-1A8F75891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138" y="220662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18185" name="Text Box 73">
            <a:extLst>
              <a:ext uri="{FF2B5EF4-FFF2-40B4-BE49-F238E27FC236}">
                <a16:creationId xmlns:a16="http://schemas.microsoft.com/office/drawing/2014/main" id="{FE92E870-7089-A096-7AFE-937628A6C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138" y="233362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8</a:t>
            </a:r>
          </a:p>
        </p:txBody>
      </p:sp>
      <p:sp>
        <p:nvSpPr>
          <p:cNvPr id="218186" name="Text Box 74">
            <a:extLst>
              <a:ext uri="{FF2B5EF4-FFF2-40B4-BE49-F238E27FC236}">
                <a16:creationId xmlns:a16="http://schemas.microsoft.com/office/drawing/2014/main" id="{774DE0C3-6214-F490-CEE5-B12E5A8C4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21193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18187" name="Text Box 75">
            <a:extLst>
              <a:ext uri="{FF2B5EF4-FFF2-40B4-BE49-F238E27FC236}">
                <a16:creationId xmlns:a16="http://schemas.microsoft.com/office/drawing/2014/main" id="{9A9D265B-4074-9CAE-CDBB-C5E6C84A8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31099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7</a:t>
            </a:r>
          </a:p>
        </p:txBody>
      </p:sp>
      <p:sp>
        <p:nvSpPr>
          <p:cNvPr id="218188" name="Text Box 76">
            <a:extLst>
              <a:ext uri="{FF2B5EF4-FFF2-40B4-BE49-F238E27FC236}">
                <a16:creationId xmlns:a16="http://schemas.microsoft.com/office/drawing/2014/main" id="{85DA46F3-00E0-C1B4-F4FD-4B3D30488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6670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18189" name="Text Box 77">
            <a:extLst>
              <a:ext uri="{FF2B5EF4-FFF2-40B4-BE49-F238E27FC236}">
                <a16:creationId xmlns:a16="http://schemas.microsoft.com/office/drawing/2014/main" id="{31F0A8C2-FE49-477B-C7F3-5712552ED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138" y="195262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9</a:t>
            </a:r>
          </a:p>
        </p:txBody>
      </p:sp>
      <p:sp>
        <p:nvSpPr>
          <p:cNvPr id="218190" name="Text Box 78">
            <a:extLst>
              <a:ext uri="{FF2B5EF4-FFF2-40B4-BE49-F238E27FC236}">
                <a16:creationId xmlns:a16="http://schemas.microsoft.com/office/drawing/2014/main" id="{F796308B-2A05-18DE-42F1-34B281701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26828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8</a:t>
            </a:r>
          </a:p>
        </p:txBody>
      </p:sp>
      <p:sp>
        <p:nvSpPr>
          <p:cNvPr id="218191" name="Text Box 79">
            <a:extLst>
              <a:ext uri="{FF2B5EF4-FFF2-40B4-BE49-F238E27FC236}">
                <a16:creationId xmlns:a16="http://schemas.microsoft.com/office/drawing/2014/main" id="{5B617891-09E9-5E74-BABC-0DE3E8AA9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276225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i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18193" name="Text Box 81">
            <a:extLst>
              <a:ext uri="{FF2B5EF4-FFF2-40B4-BE49-F238E27FC236}">
                <a16:creationId xmlns:a16="http://schemas.microsoft.com/office/drawing/2014/main" id="{83D5AF05-1D70-3B8F-0F91-301416257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14335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 i="1">
                <a:solidFill>
                  <a:schemeClr val="tx2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18222" name="AutoShape 110">
            <a:extLst>
              <a:ext uri="{FF2B5EF4-FFF2-40B4-BE49-F238E27FC236}">
                <a16:creationId xmlns:a16="http://schemas.microsoft.com/office/drawing/2014/main" id="{0C9D6BF3-AA0C-6715-9E9F-EA23658BC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300" y="3657600"/>
            <a:ext cx="368300" cy="457200"/>
          </a:xfrm>
          <a:prstGeom prst="downArrow">
            <a:avLst>
              <a:gd name="adj1" fmla="val 50000"/>
              <a:gd name="adj2" fmla="val 31034"/>
            </a:avLst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26" name="Oval 114">
            <a:extLst>
              <a:ext uri="{FF2B5EF4-FFF2-40B4-BE49-F238E27FC236}">
                <a16:creationId xmlns:a16="http://schemas.microsoft.com/office/drawing/2014/main" id="{DC25CF17-A7F3-93FF-25DB-3F1359CE5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710113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27" name="Oval 115">
            <a:extLst>
              <a:ext uri="{FF2B5EF4-FFF2-40B4-BE49-F238E27FC236}">
                <a16:creationId xmlns:a16="http://schemas.microsoft.com/office/drawing/2014/main" id="{FE2CD49C-2445-FF5E-DEA2-20F72C384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40531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28" name="Oval 116">
            <a:extLst>
              <a:ext uri="{FF2B5EF4-FFF2-40B4-BE49-F238E27FC236}">
                <a16:creationId xmlns:a16="http://schemas.microsoft.com/office/drawing/2014/main" id="{E214D68A-4152-C684-CFAB-9EA73C129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319713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29" name="Oval 117">
            <a:extLst>
              <a:ext uri="{FF2B5EF4-FFF2-40B4-BE49-F238E27FC236}">
                <a16:creationId xmlns:a16="http://schemas.microsoft.com/office/drawing/2014/main" id="{A8E7FE62-CFC7-8750-3575-BE50F58DB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005513"/>
            <a:ext cx="304800" cy="3048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30" name="Oval 118">
            <a:extLst>
              <a:ext uri="{FF2B5EF4-FFF2-40B4-BE49-F238E27FC236}">
                <a16:creationId xmlns:a16="http://schemas.microsoft.com/office/drawing/2014/main" id="{DC5F1BA5-A8E4-CAD5-685B-1116AD3A2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16731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31" name="Oval 119">
            <a:extLst>
              <a:ext uri="{FF2B5EF4-FFF2-40B4-BE49-F238E27FC236}">
                <a16:creationId xmlns:a16="http://schemas.microsoft.com/office/drawing/2014/main" id="{2379DD71-4CA0-E8AD-6AF7-03BA5F63A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85311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8232" name="AutoShape 120">
            <a:extLst>
              <a:ext uri="{FF2B5EF4-FFF2-40B4-BE49-F238E27FC236}">
                <a16:creationId xmlns:a16="http://schemas.microsoft.com/office/drawing/2014/main" id="{BBF8949D-E900-B9BF-CD57-96E70E0FDDCA}"/>
              </a:ext>
            </a:extLst>
          </p:cNvPr>
          <p:cNvCxnSpPr>
            <a:cxnSpLocks noChangeShapeType="1"/>
            <a:stCxn id="218226" idx="5"/>
            <a:endCxn id="218228" idx="1"/>
          </p:cNvCxnSpPr>
          <p:nvPr/>
        </p:nvCxnSpPr>
        <p:spPr bwMode="auto">
          <a:xfrm>
            <a:off x="6051550" y="4979988"/>
            <a:ext cx="469900" cy="37465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233" name="AutoShape 121">
            <a:extLst>
              <a:ext uri="{FF2B5EF4-FFF2-40B4-BE49-F238E27FC236}">
                <a16:creationId xmlns:a16="http://schemas.microsoft.com/office/drawing/2014/main" id="{0F71FC28-A8DA-0D60-94DB-7AB634FD315C}"/>
              </a:ext>
            </a:extLst>
          </p:cNvPr>
          <p:cNvCxnSpPr>
            <a:cxnSpLocks noChangeShapeType="1"/>
            <a:stCxn id="218228" idx="3"/>
            <a:endCxn id="218229" idx="7"/>
          </p:cNvCxnSpPr>
          <p:nvPr/>
        </p:nvCxnSpPr>
        <p:spPr bwMode="auto">
          <a:xfrm flipH="1">
            <a:off x="5746750" y="5589588"/>
            <a:ext cx="774700" cy="45085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234" name="AutoShape 122">
            <a:extLst>
              <a:ext uri="{FF2B5EF4-FFF2-40B4-BE49-F238E27FC236}">
                <a16:creationId xmlns:a16="http://schemas.microsoft.com/office/drawing/2014/main" id="{CCF51937-03EF-498C-502D-7136153073C5}"/>
              </a:ext>
            </a:extLst>
          </p:cNvPr>
          <p:cNvCxnSpPr>
            <a:cxnSpLocks noChangeShapeType="1"/>
            <a:stCxn id="218226" idx="3"/>
            <a:endCxn id="218229" idx="0"/>
          </p:cNvCxnSpPr>
          <p:nvPr/>
        </p:nvCxnSpPr>
        <p:spPr bwMode="auto">
          <a:xfrm flipH="1">
            <a:off x="5638800" y="4979988"/>
            <a:ext cx="196850" cy="10160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235" name="AutoShape 123">
            <a:extLst>
              <a:ext uri="{FF2B5EF4-FFF2-40B4-BE49-F238E27FC236}">
                <a16:creationId xmlns:a16="http://schemas.microsoft.com/office/drawing/2014/main" id="{73B30771-CFEE-56C2-B930-32CCED1EC6E6}"/>
              </a:ext>
            </a:extLst>
          </p:cNvPr>
          <p:cNvCxnSpPr>
            <a:cxnSpLocks noChangeShapeType="1"/>
            <a:stCxn id="218228" idx="6"/>
            <a:endCxn id="218231" idx="1"/>
          </p:cNvCxnSpPr>
          <p:nvPr/>
        </p:nvCxnSpPr>
        <p:spPr bwMode="auto">
          <a:xfrm>
            <a:off x="6791325" y="5472113"/>
            <a:ext cx="1177925" cy="4159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236" name="AutoShape 124">
            <a:extLst>
              <a:ext uri="{FF2B5EF4-FFF2-40B4-BE49-F238E27FC236}">
                <a16:creationId xmlns:a16="http://schemas.microsoft.com/office/drawing/2014/main" id="{EDC3EFF1-6896-2CA1-E8C0-3C1AE80DD0B8}"/>
              </a:ext>
            </a:extLst>
          </p:cNvPr>
          <p:cNvCxnSpPr>
            <a:cxnSpLocks noChangeShapeType="1"/>
            <a:stCxn id="218229" idx="6"/>
            <a:endCxn id="218231" idx="2"/>
          </p:cNvCxnSpPr>
          <p:nvPr/>
        </p:nvCxnSpPr>
        <p:spPr bwMode="auto">
          <a:xfrm flipV="1">
            <a:off x="5800725" y="6005513"/>
            <a:ext cx="2114550" cy="1524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237" name="AutoShape 125">
            <a:extLst>
              <a:ext uri="{FF2B5EF4-FFF2-40B4-BE49-F238E27FC236}">
                <a16:creationId xmlns:a16="http://schemas.microsoft.com/office/drawing/2014/main" id="{ED071EDB-3B88-899A-62C7-CB0CEBCB3D5E}"/>
              </a:ext>
            </a:extLst>
          </p:cNvPr>
          <p:cNvCxnSpPr>
            <a:cxnSpLocks noChangeShapeType="1"/>
            <a:stCxn id="218226" idx="6"/>
            <a:endCxn id="218227" idx="2"/>
          </p:cNvCxnSpPr>
          <p:nvPr/>
        </p:nvCxnSpPr>
        <p:spPr bwMode="auto">
          <a:xfrm flipV="1">
            <a:off x="6105525" y="4557713"/>
            <a:ext cx="165735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238" name="AutoShape 126">
            <a:extLst>
              <a:ext uri="{FF2B5EF4-FFF2-40B4-BE49-F238E27FC236}">
                <a16:creationId xmlns:a16="http://schemas.microsoft.com/office/drawing/2014/main" id="{D3FEB4A5-C087-5A2B-5827-2591855C4749}"/>
              </a:ext>
            </a:extLst>
          </p:cNvPr>
          <p:cNvCxnSpPr>
            <a:cxnSpLocks noChangeShapeType="1"/>
            <a:stCxn id="218228" idx="7"/>
            <a:endCxn id="218227" idx="3"/>
          </p:cNvCxnSpPr>
          <p:nvPr/>
        </p:nvCxnSpPr>
        <p:spPr bwMode="auto">
          <a:xfrm flipV="1">
            <a:off x="6737350" y="4675188"/>
            <a:ext cx="1079500" cy="6794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239" name="AutoShape 127">
            <a:extLst>
              <a:ext uri="{FF2B5EF4-FFF2-40B4-BE49-F238E27FC236}">
                <a16:creationId xmlns:a16="http://schemas.microsoft.com/office/drawing/2014/main" id="{45FD7E3B-4F00-6E02-5FC8-B7F05EBA0693}"/>
              </a:ext>
            </a:extLst>
          </p:cNvPr>
          <p:cNvCxnSpPr>
            <a:cxnSpLocks noChangeShapeType="1"/>
            <a:stCxn id="218230" idx="1"/>
            <a:endCxn id="218227" idx="5"/>
          </p:cNvCxnSpPr>
          <p:nvPr/>
        </p:nvCxnSpPr>
        <p:spPr bwMode="auto">
          <a:xfrm flipH="1" flipV="1">
            <a:off x="8032750" y="4675188"/>
            <a:ext cx="469900" cy="52705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240" name="AutoShape 128">
            <a:extLst>
              <a:ext uri="{FF2B5EF4-FFF2-40B4-BE49-F238E27FC236}">
                <a16:creationId xmlns:a16="http://schemas.microsoft.com/office/drawing/2014/main" id="{5DB1B1EB-5750-0A83-AB56-4E9EDA32F7B8}"/>
              </a:ext>
            </a:extLst>
          </p:cNvPr>
          <p:cNvCxnSpPr>
            <a:cxnSpLocks noChangeShapeType="1"/>
            <a:stCxn id="218231" idx="7"/>
            <a:endCxn id="218230" idx="3"/>
          </p:cNvCxnSpPr>
          <p:nvPr/>
        </p:nvCxnSpPr>
        <p:spPr bwMode="auto">
          <a:xfrm flipV="1">
            <a:off x="8185150" y="5437188"/>
            <a:ext cx="317500" cy="45085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241" name="Text Box 129">
            <a:extLst>
              <a:ext uri="{FF2B5EF4-FFF2-40B4-BE49-F238E27FC236}">
                <a16:creationId xmlns:a16="http://schemas.microsoft.com/office/drawing/2014/main" id="{3D6F4BF6-705B-B98F-13D4-3B05C4523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434340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7</a:t>
            </a:r>
          </a:p>
        </p:txBody>
      </p:sp>
      <p:sp>
        <p:nvSpPr>
          <p:cNvPr id="218242" name="Text Box 130">
            <a:extLst>
              <a:ext uri="{FF2B5EF4-FFF2-40B4-BE49-F238E27FC236}">
                <a16:creationId xmlns:a16="http://schemas.microsoft.com/office/drawing/2014/main" id="{3A9B7975-95A3-F798-1F6A-F300C314A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339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18243" name="Text Box 131">
            <a:extLst>
              <a:ext uri="{FF2B5EF4-FFF2-40B4-BE49-F238E27FC236}">
                <a16:creationId xmlns:a16="http://schemas.microsoft.com/office/drawing/2014/main" id="{CA0D68A6-CDE5-F1FE-9B2F-4C8DF03B7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138" y="51927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18244" name="Text Box 132">
            <a:extLst>
              <a:ext uri="{FF2B5EF4-FFF2-40B4-BE49-F238E27FC236}">
                <a16:creationId xmlns:a16="http://schemas.microsoft.com/office/drawing/2014/main" id="{E59DA9B3-678B-E3C0-28F4-CACFE54B5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138" y="53197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8</a:t>
            </a:r>
          </a:p>
        </p:txBody>
      </p:sp>
      <p:sp>
        <p:nvSpPr>
          <p:cNvPr id="218245" name="Text Box 133">
            <a:extLst>
              <a:ext uri="{FF2B5EF4-FFF2-40B4-BE49-F238E27FC236}">
                <a16:creationId xmlns:a16="http://schemas.microsoft.com/office/drawing/2014/main" id="{76D2D006-D309-CD92-5030-186824D67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510540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18246" name="Text Box 134">
            <a:extLst>
              <a:ext uri="{FF2B5EF4-FFF2-40B4-BE49-F238E27FC236}">
                <a16:creationId xmlns:a16="http://schemas.microsoft.com/office/drawing/2014/main" id="{51350B05-1758-452C-118E-A74599EB0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60960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18247" name="Text Box 135">
            <a:extLst>
              <a:ext uri="{FF2B5EF4-FFF2-40B4-BE49-F238E27FC236}">
                <a16:creationId xmlns:a16="http://schemas.microsoft.com/office/drawing/2014/main" id="{26E64ADD-AE0C-89D8-715C-B537B9CE1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65308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18248" name="Text Box 136">
            <a:extLst>
              <a:ext uri="{FF2B5EF4-FFF2-40B4-BE49-F238E27FC236}">
                <a16:creationId xmlns:a16="http://schemas.microsoft.com/office/drawing/2014/main" id="{3B78A698-2802-42EE-303F-093765F26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138" y="49387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9</a:t>
            </a:r>
          </a:p>
        </p:txBody>
      </p:sp>
      <p:sp>
        <p:nvSpPr>
          <p:cNvPr id="218249" name="Text Box 137">
            <a:extLst>
              <a:ext uri="{FF2B5EF4-FFF2-40B4-BE49-F238E27FC236}">
                <a16:creationId xmlns:a16="http://schemas.microsoft.com/office/drawing/2014/main" id="{03DDB5B8-BDF8-2AFB-E784-F119F56CD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5668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8</a:t>
            </a:r>
          </a:p>
        </p:txBody>
      </p:sp>
      <p:sp>
        <p:nvSpPr>
          <p:cNvPr id="218250" name="Text Box 138">
            <a:extLst>
              <a:ext uri="{FF2B5EF4-FFF2-40B4-BE49-F238E27FC236}">
                <a16:creationId xmlns:a16="http://schemas.microsoft.com/office/drawing/2014/main" id="{9A1B61D2-C8D0-8DBF-A600-520C89D93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5748338"/>
            <a:ext cx="28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i="1">
                <a:solidFill>
                  <a:schemeClr val="tx2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18251" name="Text Box 139">
            <a:extLst>
              <a:ext uri="{FF2B5EF4-FFF2-40B4-BE49-F238E27FC236}">
                <a16:creationId xmlns:a16="http://schemas.microsoft.com/office/drawing/2014/main" id="{1D6802B1-1B61-2918-71C1-258FED8F7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4419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 i="1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18253" name="Text Box 141">
            <a:extLst>
              <a:ext uri="{FF2B5EF4-FFF2-40B4-BE49-F238E27FC236}">
                <a16:creationId xmlns:a16="http://schemas.microsoft.com/office/drawing/2014/main" id="{EF99C98A-1590-F1FC-A12B-FE08CFBC9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3505200"/>
            <a:ext cx="2600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Replacing </a:t>
            </a:r>
            <a:r>
              <a:rPr lang="en-US" altLang="en-US" sz="1800" b="1" i="1">
                <a:latin typeface="Times New Roman" panose="02020603050405020304" pitchFamily="18" charset="0"/>
              </a:rPr>
              <a:t>f</a:t>
            </a:r>
            <a:r>
              <a:rPr lang="en-US" altLang="en-US" sz="1800"/>
              <a:t> with </a:t>
            </a:r>
            <a:r>
              <a:rPr lang="en-US" altLang="en-US" sz="1800" b="1" i="1">
                <a:latin typeface="Times New Roman" panose="02020603050405020304" pitchFamily="18" charset="0"/>
              </a:rPr>
              <a:t>e </a:t>
            </a:r>
            <a:r>
              <a:rPr lang="en-US" altLang="en-US" sz="1800"/>
              <a:t>yields</a:t>
            </a:r>
            <a:br>
              <a:rPr lang="en-US" altLang="en-US" sz="1800"/>
            </a:br>
            <a:r>
              <a:rPr lang="en-US" altLang="en-US" sz="1800"/>
              <a:t>another MST</a:t>
            </a:r>
          </a:p>
        </p:txBody>
      </p:sp>
      <p:sp>
        <p:nvSpPr>
          <p:cNvPr id="218254" name="Text Box 142">
            <a:extLst>
              <a:ext uri="{FF2B5EF4-FFF2-40B4-BE49-F238E27FC236}">
                <a16:creationId xmlns:a16="http://schemas.microsoft.com/office/drawing/2014/main" id="{3D82898E-C7D0-D873-98C9-6375FF4EA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2192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 i="1"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218255" name="Text Box 143">
            <a:extLst>
              <a:ext uri="{FF2B5EF4-FFF2-40B4-BE49-F238E27FC236}">
                <a16:creationId xmlns:a16="http://schemas.microsoft.com/office/drawing/2014/main" id="{3EA4214F-3B91-7A8C-382B-AD43556BD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12192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 i="1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360C5-1562-6752-D51B-C7A00CAD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EAC35509-00B1-18AA-97C2-E4BE7DF5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Baruvka’s Algorithm</a:t>
            </a:r>
          </a:p>
        </p:txBody>
      </p:sp>
      <p:sp>
        <p:nvSpPr>
          <p:cNvPr id="260099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07380931-C173-B7F8-1244-FBC329662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5181600"/>
          </a:xfrm>
        </p:spPr>
        <p:txBody>
          <a:bodyPr>
            <a:normAutofit/>
          </a:bodyPr>
          <a:lstStyle/>
          <a:p>
            <a:r>
              <a:rPr lang="en-US" altLang="en-US" sz="2000" dirty="0" err="1"/>
              <a:t>Baruvka’s</a:t>
            </a:r>
            <a:r>
              <a:rPr lang="en-US" altLang="en-US" sz="2000" dirty="0"/>
              <a:t> algorithm grows many “clouds” of vertices at once.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Each iteration of the while-loop halves the number of connected </a:t>
            </a:r>
            <a:r>
              <a:rPr lang="en-US" altLang="en-US" sz="2000" dirty="0" err="1"/>
              <a:t>compontents</a:t>
            </a:r>
            <a:r>
              <a:rPr lang="en-US" altLang="en-US" sz="2000" dirty="0"/>
              <a:t> in T.</a:t>
            </a:r>
          </a:p>
          <a:p>
            <a:pPr lvl="1"/>
            <a:r>
              <a:rPr lang="en-US" altLang="en-US" sz="1800" dirty="0"/>
              <a:t>The sequential running time is O(m log n).</a:t>
            </a:r>
          </a:p>
          <a:p>
            <a:pPr lvl="1"/>
            <a:r>
              <a:rPr lang="en-US" altLang="en-US" sz="1800" dirty="0"/>
              <a:t>Implement this in parallel: O(log n) time O(m) work for each iteration of the while-loop</a:t>
            </a:r>
          </a:p>
          <a:p>
            <a:pPr lvl="1"/>
            <a:r>
              <a:rPr lang="en-US" altLang="en-US" sz="1800" dirty="0"/>
              <a:t>O(log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 n) time and O(m log n) work.</a:t>
            </a:r>
          </a:p>
        </p:txBody>
      </p:sp>
      <p:sp>
        <p:nvSpPr>
          <p:cNvPr id="260100" name="Text Box 4">
            <a:extLst>
              <a:ext uri="{FF2B5EF4-FFF2-40B4-BE49-F238E27FC236}">
                <a16:creationId xmlns:a16="http://schemas.microsoft.com/office/drawing/2014/main" id="{FBDD3C0E-0E7B-EA50-3835-32201F8B6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133600"/>
            <a:ext cx="7848600" cy="1854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28600" algn="l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28650" algn="l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defTabSz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Algorithm</a:t>
            </a:r>
            <a:r>
              <a:rPr lang="en-US" altLang="en-US" sz="1800" dirty="0"/>
              <a:t> </a:t>
            </a:r>
            <a:r>
              <a:rPr lang="en-US" altLang="en-US" sz="1800" b="1" i="1" dirty="0" err="1">
                <a:solidFill>
                  <a:schemeClr val="tx2"/>
                </a:solidFill>
              </a:rPr>
              <a:t>BaruvkaMST</a:t>
            </a:r>
            <a:r>
              <a:rPr lang="en-US" altLang="en-US" sz="1800" dirty="0">
                <a:solidFill>
                  <a:schemeClr val="tx2"/>
                </a:solidFill>
              </a:rPr>
              <a:t>(</a:t>
            </a:r>
            <a:r>
              <a:rPr lang="en-US" altLang="en-US" sz="1800" b="1" i="1" dirty="0">
                <a:solidFill>
                  <a:schemeClr val="tx2"/>
                </a:solidFill>
              </a:rPr>
              <a:t>G</a:t>
            </a:r>
            <a:r>
              <a:rPr lang="en-US" altLang="en-US" sz="1800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	</a:t>
            </a:r>
            <a:r>
              <a:rPr lang="en-US" altLang="en-US" sz="1800" dirty="0">
                <a:solidFill>
                  <a:schemeClr val="accent2"/>
                </a:solidFill>
              </a:rPr>
              <a:t>	</a:t>
            </a:r>
            <a:r>
              <a:rPr lang="en-US" altLang="en-US" sz="1800" b="1" i="1" dirty="0">
                <a:solidFill>
                  <a:schemeClr val="accent2"/>
                </a:solidFill>
              </a:rPr>
              <a:t>T</a:t>
            </a:r>
            <a:r>
              <a:rPr lang="en-US" altLang="en-US" sz="1800" i="1" dirty="0">
                <a:solidFill>
                  <a:schemeClr val="accent2"/>
                </a:solidFill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sym typeface="Wingdings" pitchFamily="2" charset="2"/>
              </a:rPr>
              <a:t></a:t>
            </a:r>
            <a:r>
              <a:rPr lang="en-US" altLang="en-US" sz="18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altLang="en-US" sz="1800" b="1" i="1" dirty="0">
                <a:solidFill>
                  <a:schemeClr val="accent2"/>
                </a:solidFill>
                <a:sym typeface="Symbol" pitchFamily="2" charset="2"/>
              </a:rPr>
              <a:t>V</a:t>
            </a:r>
            <a:r>
              <a:rPr lang="en-US" altLang="en-US" sz="1800" b="1" dirty="0">
                <a:solidFill>
                  <a:schemeClr val="accent2"/>
                </a:solidFill>
                <a:sym typeface="Symbol" pitchFamily="2" charset="2"/>
              </a:rPr>
              <a:t>	 </a:t>
            </a:r>
            <a:r>
              <a:rPr lang="en-US" altLang="en-US" sz="1800" dirty="0">
                <a:sym typeface="Symbol" pitchFamily="2" charset="2"/>
              </a:rPr>
              <a:t>{just the vertices of </a:t>
            </a:r>
            <a:r>
              <a:rPr lang="en-US" altLang="en-US" sz="1800" b="1" i="1" dirty="0">
                <a:sym typeface="Symbol" pitchFamily="2" charset="2"/>
              </a:rPr>
              <a:t>G</a:t>
            </a:r>
            <a:r>
              <a:rPr lang="en-US" altLang="en-US" sz="1800" dirty="0">
                <a:sym typeface="Symbol" pitchFamily="2" charset="2"/>
              </a:rPr>
              <a:t>}</a:t>
            </a:r>
            <a:endParaRPr lang="en-US" altLang="en-US" sz="1800" b="1" dirty="0">
              <a:solidFill>
                <a:schemeClr val="accent2"/>
              </a:solidFill>
              <a:sym typeface="Symbol" pitchFamily="2" charset="2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1800" dirty="0">
                <a:solidFill>
                  <a:schemeClr val="accent2"/>
                </a:solidFill>
                <a:sym typeface="Symbol" pitchFamily="2" charset="2"/>
              </a:rPr>
              <a:t>	</a:t>
            </a:r>
            <a:r>
              <a:rPr lang="en-US" altLang="en-US" sz="1800" b="1" dirty="0">
                <a:solidFill>
                  <a:srgbClr val="000000"/>
                </a:solidFill>
                <a:sym typeface="Symbol" pitchFamily="2" charset="2"/>
              </a:rPr>
              <a:t>while</a:t>
            </a:r>
            <a:r>
              <a:rPr lang="en-US" altLang="en-US" sz="1800" dirty="0">
                <a:solidFill>
                  <a:schemeClr val="accent2"/>
                </a:solidFill>
                <a:sym typeface="Symbol" pitchFamily="2" charset="2"/>
              </a:rPr>
              <a:t> </a:t>
            </a:r>
            <a:r>
              <a:rPr lang="en-US" altLang="en-US" sz="1800" b="1" i="1" dirty="0">
                <a:solidFill>
                  <a:schemeClr val="accent2"/>
                </a:solidFill>
                <a:sym typeface="Symbol" pitchFamily="2" charset="2"/>
              </a:rPr>
              <a:t>T</a:t>
            </a:r>
            <a:r>
              <a:rPr lang="en-US" altLang="en-US" sz="1800" dirty="0">
                <a:solidFill>
                  <a:schemeClr val="accent2"/>
                </a:solidFill>
                <a:sym typeface="Symbol" pitchFamily="2" charset="2"/>
              </a:rPr>
              <a:t> has fewer than </a:t>
            </a:r>
            <a:r>
              <a:rPr lang="en-US" altLang="en-US" sz="1800" b="1" i="1" dirty="0">
                <a:solidFill>
                  <a:schemeClr val="accent2"/>
                </a:solidFill>
                <a:sym typeface="Symbol" pitchFamily="2" charset="2"/>
              </a:rPr>
              <a:t>n</a:t>
            </a:r>
            <a:r>
              <a:rPr lang="en-US" altLang="en-US" sz="1800" dirty="0">
                <a:solidFill>
                  <a:schemeClr val="accent2"/>
                </a:solidFill>
                <a:sym typeface="Symbol" pitchFamily="2" charset="2"/>
              </a:rPr>
              <a:t>-1 edges </a:t>
            </a:r>
            <a:r>
              <a:rPr lang="en-US" altLang="en-US" sz="1800" b="1" dirty="0">
                <a:solidFill>
                  <a:srgbClr val="000000"/>
                </a:solidFill>
                <a:sym typeface="Symbol" pitchFamily="2" charset="2"/>
              </a:rPr>
              <a:t>do</a:t>
            </a:r>
            <a:endParaRPr lang="en-US" altLang="en-US" sz="1800" dirty="0">
              <a:solidFill>
                <a:schemeClr val="accent2"/>
              </a:solidFill>
              <a:sym typeface="Symbol" pitchFamily="2" charset="2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1800" dirty="0">
                <a:solidFill>
                  <a:schemeClr val="accent2"/>
                </a:solidFill>
                <a:sym typeface="Symbol" pitchFamily="2" charset="2"/>
              </a:rPr>
              <a:t>		</a:t>
            </a:r>
            <a:r>
              <a:rPr lang="en-US" altLang="en-US" sz="1800" b="1" dirty="0">
                <a:solidFill>
                  <a:srgbClr val="000000"/>
                </a:solidFill>
              </a:rPr>
              <a:t>for each</a:t>
            </a:r>
            <a:r>
              <a:rPr lang="en-US" altLang="en-US" sz="1800" dirty="0">
                <a:solidFill>
                  <a:schemeClr val="accent2"/>
                </a:solidFill>
              </a:rPr>
              <a:t> connected component </a:t>
            </a:r>
            <a:r>
              <a:rPr lang="en-US" altLang="en-US" sz="1800" b="1" i="1" dirty="0">
                <a:solidFill>
                  <a:schemeClr val="accent2"/>
                </a:solidFill>
              </a:rPr>
              <a:t>C</a:t>
            </a:r>
            <a:r>
              <a:rPr lang="en-US" altLang="en-US" sz="1800" dirty="0">
                <a:solidFill>
                  <a:schemeClr val="accent2"/>
                </a:solidFill>
              </a:rPr>
              <a:t> in </a:t>
            </a:r>
            <a:r>
              <a:rPr lang="en-US" altLang="en-US" sz="1800" b="1" i="1" dirty="0">
                <a:solidFill>
                  <a:schemeClr val="accent2"/>
                </a:solidFill>
              </a:rPr>
              <a:t>T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</a:rPr>
              <a:t>do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			Let </a:t>
            </a:r>
            <a:r>
              <a:rPr lang="en-US" altLang="en-US" sz="1800" dirty="0">
                <a:solidFill>
                  <a:schemeClr val="accent2"/>
                </a:solidFill>
                <a:sym typeface="Symbol" pitchFamily="2" charset="2"/>
              </a:rPr>
              <a:t>edge </a:t>
            </a:r>
            <a:r>
              <a:rPr lang="en-US" altLang="en-US" sz="1800" b="1" i="1" dirty="0">
                <a:solidFill>
                  <a:schemeClr val="accent2"/>
                </a:solidFill>
                <a:sym typeface="Symbol" pitchFamily="2" charset="2"/>
              </a:rPr>
              <a:t>e</a:t>
            </a:r>
            <a:r>
              <a:rPr lang="en-US" altLang="en-US" sz="1800" dirty="0">
                <a:solidFill>
                  <a:schemeClr val="accent2"/>
                </a:solidFill>
                <a:sym typeface="Symbol" pitchFamily="2" charset="2"/>
              </a:rPr>
              <a:t> be the smallest-weight edge from </a:t>
            </a:r>
            <a:r>
              <a:rPr lang="en-US" altLang="en-US" sz="1800" b="1" i="1" dirty="0">
                <a:solidFill>
                  <a:schemeClr val="accent2"/>
                </a:solidFill>
                <a:sym typeface="Symbol" pitchFamily="2" charset="2"/>
              </a:rPr>
              <a:t>C</a:t>
            </a:r>
            <a:r>
              <a:rPr lang="en-US" altLang="en-US" sz="1800" dirty="0">
                <a:solidFill>
                  <a:schemeClr val="accent2"/>
                </a:solidFill>
                <a:sym typeface="Symbol" pitchFamily="2" charset="2"/>
              </a:rPr>
              <a:t> to another component in </a:t>
            </a:r>
            <a:r>
              <a:rPr lang="en-US" altLang="en-US" sz="1800" b="1" i="1" dirty="0">
                <a:solidFill>
                  <a:schemeClr val="accent2"/>
                </a:solidFill>
                <a:sym typeface="Symbol" pitchFamily="2" charset="2"/>
              </a:rPr>
              <a:t>T.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1800" b="1" dirty="0">
                <a:solidFill>
                  <a:schemeClr val="accent2"/>
                </a:solidFill>
                <a:sym typeface="Symbol" pitchFamily="2" charset="2"/>
              </a:rPr>
              <a:t>			</a:t>
            </a:r>
            <a:r>
              <a:rPr lang="en-US" altLang="en-US" sz="1800" b="1" dirty="0">
                <a:solidFill>
                  <a:srgbClr val="000000"/>
                </a:solidFill>
                <a:sym typeface="Symbol" pitchFamily="2" charset="2"/>
              </a:rPr>
              <a:t>if</a:t>
            </a:r>
            <a:r>
              <a:rPr lang="en-US" altLang="en-US" sz="1800" dirty="0">
                <a:solidFill>
                  <a:schemeClr val="accent2"/>
                </a:solidFill>
                <a:sym typeface="Symbol" pitchFamily="2" charset="2"/>
              </a:rPr>
              <a:t> </a:t>
            </a:r>
            <a:r>
              <a:rPr lang="en-US" altLang="en-US" sz="1800" b="1" i="1" dirty="0">
                <a:solidFill>
                  <a:schemeClr val="accent2"/>
                </a:solidFill>
                <a:sym typeface="Symbol" pitchFamily="2" charset="2"/>
              </a:rPr>
              <a:t>e</a:t>
            </a:r>
            <a:r>
              <a:rPr lang="en-US" altLang="en-US" sz="1800" dirty="0">
                <a:solidFill>
                  <a:schemeClr val="accent2"/>
                </a:solidFill>
                <a:sym typeface="Symbol" pitchFamily="2" charset="2"/>
              </a:rPr>
              <a:t> is not already in </a:t>
            </a:r>
            <a:r>
              <a:rPr lang="en-US" altLang="en-US" sz="1800" b="1" i="1" dirty="0">
                <a:solidFill>
                  <a:schemeClr val="accent2"/>
                </a:solidFill>
                <a:sym typeface="Symbol" pitchFamily="2" charset="2"/>
              </a:rPr>
              <a:t>T</a:t>
            </a:r>
            <a:r>
              <a:rPr lang="en-US" altLang="en-US" sz="1800" dirty="0">
                <a:solidFill>
                  <a:schemeClr val="accent2"/>
                </a:solidFill>
                <a:sym typeface="Symbol" pitchFamily="2" charset="2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sym typeface="Symbol" pitchFamily="2" charset="2"/>
              </a:rPr>
              <a:t>then</a:t>
            </a:r>
            <a:r>
              <a:rPr lang="en-US" altLang="en-US" sz="1800" dirty="0">
                <a:solidFill>
                  <a:schemeClr val="accent2"/>
                </a:solidFill>
                <a:sym typeface="Symbol" pitchFamily="2" charset="2"/>
              </a:rPr>
              <a:t>	</a:t>
            </a:r>
            <a:endParaRPr lang="en-US" altLang="en-US" sz="1800" b="1" dirty="0">
              <a:solidFill>
                <a:schemeClr val="accent2"/>
              </a:solidFill>
              <a:sym typeface="Symbol" pitchFamily="2" charset="2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1800" dirty="0">
                <a:solidFill>
                  <a:schemeClr val="accent2"/>
                </a:solidFill>
                <a:sym typeface="Symbol" pitchFamily="2" charset="2"/>
              </a:rPr>
              <a:t>				Add edge </a:t>
            </a:r>
            <a:r>
              <a:rPr lang="en-US" altLang="en-US" sz="1800" b="1" i="1" dirty="0">
                <a:solidFill>
                  <a:schemeClr val="accent2"/>
                </a:solidFill>
                <a:sym typeface="Symbol" pitchFamily="2" charset="2"/>
              </a:rPr>
              <a:t>e</a:t>
            </a:r>
            <a:r>
              <a:rPr lang="en-US" altLang="en-US" sz="1800" dirty="0">
                <a:solidFill>
                  <a:schemeClr val="accent2"/>
                </a:solidFill>
                <a:sym typeface="Symbol" pitchFamily="2" charset="2"/>
              </a:rPr>
              <a:t> to </a:t>
            </a:r>
            <a:r>
              <a:rPr lang="en-US" altLang="en-US" sz="1800" b="1" i="1" dirty="0">
                <a:solidFill>
                  <a:schemeClr val="accent2"/>
                </a:solidFill>
                <a:sym typeface="Symbol" pitchFamily="2" charset="2"/>
              </a:rPr>
              <a:t>T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1800" dirty="0">
                <a:solidFill>
                  <a:schemeClr val="accent2"/>
                </a:solidFill>
                <a:sym typeface="Symbol" pitchFamily="2" charset="2"/>
              </a:rPr>
              <a:t>	</a:t>
            </a:r>
            <a:r>
              <a:rPr lang="en-US" altLang="en-US" sz="1800" b="1" dirty="0">
                <a:solidFill>
                  <a:srgbClr val="000000"/>
                </a:solidFill>
                <a:sym typeface="Symbol" pitchFamily="2" charset="2"/>
              </a:rPr>
              <a:t>return</a:t>
            </a:r>
            <a:r>
              <a:rPr lang="en-US" altLang="en-US" sz="1800" b="1" dirty="0">
                <a:solidFill>
                  <a:schemeClr val="accent2"/>
                </a:solidFill>
                <a:sym typeface="Symbol" pitchFamily="2" charset="2"/>
              </a:rPr>
              <a:t> </a:t>
            </a:r>
            <a:r>
              <a:rPr lang="en-US" altLang="en-US" sz="1800" b="1" i="1" dirty="0">
                <a:solidFill>
                  <a:schemeClr val="accent2"/>
                </a:solidFill>
                <a:sym typeface="Symbol" pitchFamily="2" charset="2"/>
              </a:rPr>
              <a:t>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E42BF-6032-49B8-84E1-256F8524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7" name="Picture 3">
            <a:extLst>
              <a:ext uri="{FF2B5EF4-FFF2-40B4-BE49-F238E27FC236}">
                <a16:creationId xmlns:a16="http://schemas.microsoft.com/office/drawing/2014/main" id="{C6F2BFEA-7B11-3E3F-F229-6CBD8C24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1750"/>
            <a:ext cx="8007350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26" name="Rectangle 2">
            <a:extLst>
              <a:ext uri="{FF2B5EF4-FFF2-40B4-BE49-F238E27FC236}">
                <a16:creationId xmlns:a16="http://schemas.microsoft.com/office/drawing/2014/main" id="{3FD4DF47-C4AB-7DE3-F95C-D09BA1E90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err="1"/>
              <a:t>Baruvka</a:t>
            </a:r>
            <a:r>
              <a:rPr lang="en-US" altLang="en-US" dirty="0"/>
              <a:t>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FD97D-B818-DF14-7DF7-DB66A49F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1" name="Picture 3">
            <a:extLst>
              <a:ext uri="{FF2B5EF4-FFF2-40B4-BE49-F238E27FC236}">
                <a16:creationId xmlns:a16="http://schemas.microsoft.com/office/drawing/2014/main" id="{5F7B80D1-5F0F-2318-F947-9019529B1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9850"/>
            <a:ext cx="8104187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50" name="Rectangle 2">
            <a:extLst>
              <a:ext uri="{FF2B5EF4-FFF2-40B4-BE49-F238E27FC236}">
                <a16:creationId xmlns:a16="http://schemas.microsoft.com/office/drawing/2014/main" id="{4377104F-DF4E-3B7E-9883-2A5678620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36" y="0"/>
            <a:ext cx="3962400" cy="1143000"/>
          </a:xfrm>
        </p:spPr>
        <p:txBody>
          <a:bodyPr/>
          <a:lstStyle/>
          <a:p>
            <a:r>
              <a:rPr lang="en-US" altLang="en-US" dirty="0"/>
              <a:t>After 1 iteration: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78AE4-1635-586C-7A4D-46D6D5A7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7D3DEADF-4CE7-943C-58CD-87E9391B8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After 2 iterations: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FD8521-9B25-0E0B-5F52-3399F01AE1F1}"/>
              </a:ext>
            </a:extLst>
          </p:cNvPr>
          <p:cNvGrpSpPr/>
          <p:nvPr/>
        </p:nvGrpSpPr>
        <p:grpSpPr>
          <a:xfrm>
            <a:off x="1371600" y="685800"/>
            <a:ext cx="7518400" cy="5867400"/>
            <a:chOff x="558800" y="533400"/>
            <a:chExt cx="7518400" cy="5867400"/>
          </a:xfrm>
        </p:grpSpPr>
        <p:sp>
          <p:nvSpPr>
            <p:cNvPr id="259075" name="Freeform 3">
              <a:extLst>
                <a:ext uri="{FF2B5EF4-FFF2-40B4-BE49-F238E27FC236}">
                  <a16:creationId xmlns:a16="http://schemas.microsoft.com/office/drawing/2014/main" id="{A8E94787-C684-E6AB-4A00-AEBEDA3B0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" y="533400"/>
              <a:ext cx="7518400" cy="5867400"/>
            </a:xfrm>
            <a:custGeom>
              <a:avLst/>
              <a:gdLst>
                <a:gd name="T0" fmla="*/ 1336 w 4736"/>
                <a:gd name="T1" fmla="*/ 528 h 4002"/>
                <a:gd name="T2" fmla="*/ 1592 w 4736"/>
                <a:gd name="T3" fmla="*/ 416 h 4002"/>
                <a:gd name="T4" fmla="*/ 1840 w 4736"/>
                <a:gd name="T5" fmla="*/ 280 h 4002"/>
                <a:gd name="T6" fmla="*/ 2088 w 4736"/>
                <a:gd name="T7" fmla="*/ 160 h 4002"/>
                <a:gd name="T8" fmla="*/ 2224 w 4736"/>
                <a:gd name="T9" fmla="*/ 112 h 4002"/>
                <a:gd name="T10" fmla="*/ 2368 w 4736"/>
                <a:gd name="T11" fmla="*/ 88 h 4002"/>
                <a:gd name="T12" fmla="*/ 3008 w 4736"/>
                <a:gd name="T13" fmla="*/ 24 h 4002"/>
                <a:gd name="T14" fmla="*/ 3336 w 4736"/>
                <a:gd name="T15" fmla="*/ 0 h 4002"/>
                <a:gd name="T16" fmla="*/ 3656 w 4736"/>
                <a:gd name="T17" fmla="*/ 16 h 4002"/>
                <a:gd name="T18" fmla="*/ 3808 w 4736"/>
                <a:gd name="T19" fmla="*/ 48 h 4002"/>
                <a:gd name="T20" fmla="*/ 3960 w 4736"/>
                <a:gd name="T21" fmla="*/ 88 h 4002"/>
                <a:gd name="T22" fmla="*/ 4096 w 4736"/>
                <a:gd name="T23" fmla="*/ 144 h 4002"/>
                <a:gd name="T24" fmla="*/ 4224 w 4736"/>
                <a:gd name="T25" fmla="*/ 224 h 4002"/>
                <a:gd name="T26" fmla="*/ 4312 w 4736"/>
                <a:gd name="T27" fmla="*/ 296 h 4002"/>
                <a:gd name="T28" fmla="*/ 4384 w 4736"/>
                <a:gd name="T29" fmla="*/ 376 h 4002"/>
                <a:gd name="T30" fmla="*/ 4512 w 4736"/>
                <a:gd name="T31" fmla="*/ 560 h 4002"/>
                <a:gd name="T32" fmla="*/ 4608 w 4736"/>
                <a:gd name="T33" fmla="*/ 760 h 4002"/>
                <a:gd name="T34" fmla="*/ 4664 w 4736"/>
                <a:gd name="T35" fmla="*/ 969 h 4002"/>
                <a:gd name="T36" fmla="*/ 4712 w 4736"/>
                <a:gd name="T37" fmla="*/ 1249 h 4002"/>
                <a:gd name="T38" fmla="*/ 4728 w 4736"/>
                <a:gd name="T39" fmla="*/ 1537 h 4002"/>
                <a:gd name="T40" fmla="*/ 4720 w 4736"/>
                <a:gd name="T41" fmla="*/ 2113 h 4002"/>
                <a:gd name="T42" fmla="*/ 4736 w 4736"/>
                <a:gd name="T43" fmla="*/ 2673 h 4002"/>
                <a:gd name="T44" fmla="*/ 4720 w 4736"/>
                <a:gd name="T45" fmla="*/ 2801 h 4002"/>
                <a:gd name="T46" fmla="*/ 4688 w 4736"/>
                <a:gd name="T47" fmla="*/ 2921 h 4002"/>
                <a:gd name="T48" fmla="*/ 4640 w 4736"/>
                <a:gd name="T49" fmla="*/ 3034 h 4002"/>
                <a:gd name="T50" fmla="*/ 4560 w 4736"/>
                <a:gd name="T51" fmla="*/ 3138 h 4002"/>
                <a:gd name="T52" fmla="*/ 4456 w 4736"/>
                <a:gd name="T53" fmla="*/ 3242 h 4002"/>
                <a:gd name="T54" fmla="*/ 4344 w 4736"/>
                <a:gd name="T55" fmla="*/ 3322 h 4002"/>
                <a:gd name="T56" fmla="*/ 4104 w 4736"/>
                <a:gd name="T57" fmla="*/ 3466 h 4002"/>
                <a:gd name="T58" fmla="*/ 3632 w 4736"/>
                <a:gd name="T59" fmla="*/ 3714 h 4002"/>
                <a:gd name="T60" fmla="*/ 3416 w 4736"/>
                <a:gd name="T61" fmla="*/ 3834 h 4002"/>
                <a:gd name="T62" fmla="*/ 3184 w 4736"/>
                <a:gd name="T63" fmla="*/ 3914 h 4002"/>
                <a:gd name="T64" fmla="*/ 2936 w 4736"/>
                <a:gd name="T65" fmla="*/ 3970 h 4002"/>
                <a:gd name="T66" fmla="*/ 2688 w 4736"/>
                <a:gd name="T67" fmla="*/ 3994 h 4002"/>
                <a:gd name="T68" fmla="*/ 2432 w 4736"/>
                <a:gd name="T69" fmla="*/ 4002 h 4002"/>
                <a:gd name="T70" fmla="*/ 2176 w 4736"/>
                <a:gd name="T71" fmla="*/ 3986 h 4002"/>
                <a:gd name="T72" fmla="*/ 1928 w 4736"/>
                <a:gd name="T73" fmla="*/ 3946 h 4002"/>
                <a:gd name="T74" fmla="*/ 1688 w 4736"/>
                <a:gd name="T75" fmla="*/ 3890 h 4002"/>
                <a:gd name="T76" fmla="*/ 1088 w 4736"/>
                <a:gd name="T77" fmla="*/ 3738 h 4002"/>
                <a:gd name="T78" fmla="*/ 784 w 4736"/>
                <a:gd name="T79" fmla="*/ 3658 h 4002"/>
                <a:gd name="T80" fmla="*/ 496 w 4736"/>
                <a:gd name="T81" fmla="*/ 3554 h 4002"/>
                <a:gd name="T82" fmla="*/ 384 w 4736"/>
                <a:gd name="T83" fmla="*/ 3490 h 4002"/>
                <a:gd name="T84" fmla="*/ 280 w 4736"/>
                <a:gd name="T85" fmla="*/ 3410 h 4002"/>
                <a:gd name="T86" fmla="*/ 192 w 4736"/>
                <a:gd name="T87" fmla="*/ 3314 h 4002"/>
                <a:gd name="T88" fmla="*/ 120 w 4736"/>
                <a:gd name="T89" fmla="*/ 3202 h 4002"/>
                <a:gd name="T90" fmla="*/ 64 w 4736"/>
                <a:gd name="T91" fmla="*/ 3082 h 4002"/>
                <a:gd name="T92" fmla="*/ 24 w 4736"/>
                <a:gd name="T93" fmla="*/ 2953 h 4002"/>
                <a:gd name="T94" fmla="*/ 0 w 4736"/>
                <a:gd name="T95" fmla="*/ 2817 h 4002"/>
                <a:gd name="T96" fmla="*/ 0 w 4736"/>
                <a:gd name="T97" fmla="*/ 2681 h 4002"/>
                <a:gd name="T98" fmla="*/ 48 w 4736"/>
                <a:gd name="T99" fmla="*/ 2145 h 4002"/>
                <a:gd name="T100" fmla="*/ 88 w 4736"/>
                <a:gd name="T101" fmla="*/ 1961 h 4002"/>
                <a:gd name="T102" fmla="*/ 128 w 4736"/>
                <a:gd name="T103" fmla="*/ 1817 h 4002"/>
                <a:gd name="T104" fmla="*/ 240 w 4736"/>
                <a:gd name="T105" fmla="*/ 1577 h 4002"/>
                <a:gd name="T106" fmla="*/ 400 w 4736"/>
                <a:gd name="T107" fmla="*/ 1313 h 4002"/>
                <a:gd name="T108" fmla="*/ 568 w 4736"/>
                <a:gd name="T109" fmla="*/ 1057 h 4002"/>
                <a:gd name="T110" fmla="*/ 632 w 4736"/>
                <a:gd name="T111" fmla="*/ 969 h 4002"/>
                <a:gd name="T112" fmla="*/ 712 w 4736"/>
                <a:gd name="T113" fmla="*/ 889 h 4002"/>
                <a:gd name="T114" fmla="*/ 928 w 4736"/>
                <a:gd name="T115" fmla="*/ 744 h 4002"/>
                <a:gd name="T116" fmla="*/ 1336 w 4736"/>
                <a:gd name="T117" fmla="*/ 528 h 4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36" h="4002">
                  <a:moveTo>
                    <a:pt x="1336" y="528"/>
                  </a:moveTo>
                  <a:lnTo>
                    <a:pt x="1592" y="416"/>
                  </a:lnTo>
                  <a:lnTo>
                    <a:pt x="1840" y="280"/>
                  </a:lnTo>
                  <a:lnTo>
                    <a:pt x="2088" y="160"/>
                  </a:lnTo>
                  <a:lnTo>
                    <a:pt x="2224" y="112"/>
                  </a:lnTo>
                  <a:lnTo>
                    <a:pt x="2368" y="88"/>
                  </a:lnTo>
                  <a:lnTo>
                    <a:pt x="3008" y="24"/>
                  </a:lnTo>
                  <a:lnTo>
                    <a:pt x="3336" y="0"/>
                  </a:lnTo>
                  <a:lnTo>
                    <a:pt x="3656" y="16"/>
                  </a:lnTo>
                  <a:lnTo>
                    <a:pt x="3808" y="48"/>
                  </a:lnTo>
                  <a:lnTo>
                    <a:pt x="3960" y="88"/>
                  </a:lnTo>
                  <a:lnTo>
                    <a:pt x="4096" y="144"/>
                  </a:lnTo>
                  <a:lnTo>
                    <a:pt x="4224" y="224"/>
                  </a:lnTo>
                  <a:lnTo>
                    <a:pt x="4312" y="296"/>
                  </a:lnTo>
                  <a:lnTo>
                    <a:pt x="4384" y="376"/>
                  </a:lnTo>
                  <a:lnTo>
                    <a:pt x="4512" y="560"/>
                  </a:lnTo>
                  <a:lnTo>
                    <a:pt x="4608" y="760"/>
                  </a:lnTo>
                  <a:lnTo>
                    <a:pt x="4664" y="969"/>
                  </a:lnTo>
                  <a:lnTo>
                    <a:pt x="4712" y="1249"/>
                  </a:lnTo>
                  <a:lnTo>
                    <a:pt x="4728" y="1537"/>
                  </a:lnTo>
                  <a:lnTo>
                    <a:pt x="4720" y="2113"/>
                  </a:lnTo>
                  <a:lnTo>
                    <a:pt x="4736" y="2673"/>
                  </a:lnTo>
                  <a:lnTo>
                    <a:pt x="4720" y="2801"/>
                  </a:lnTo>
                  <a:lnTo>
                    <a:pt x="4688" y="2921"/>
                  </a:lnTo>
                  <a:lnTo>
                    <a:pt x="4640" y="3034"/>
                  </a:lnTo>
                  <a:lnTo>
                    <a:pt x="4560" y="3138"/>
                  </a:lnTo>
                  <a:lnTo>
                    <a:pt x="4456" y="3242"/>
                  </a:lnTo>
                  <a:lnTo>
                    <a:pt x="4344" y="3322"/>
                  </a:lnTo>
                  <a:lnTo>
                    <a:pt x="4104" y="3466"/>
                  </a:lnTo>
                  <a:lnTo>
                    <a:pt x="3632" y="3714"/>
                  </a:lnTo>
                  <a:lnTo>
                    <a:pt x="3416" y="3834"/>
                  </a:lnTo>
                  <a:lnTo>
                    <a:pt x="3184" y="3914"/>
                  </a:lnTo>
                  <a:lnTo>
                    <a:pt x="2936" y="3970"/>
                  </a:lnTo>
                  <a:lnTo>
                    <a:pt x="2688" y="3994"/>
                  </a:lnTo>
                  <a:lnTo>
                    <a:pt x="2432" y="4002"/>
                  </a:lnTo>
                  <a:lnTo>
                    <a:pt x="2176" y="3986"/>
                  </a:lnTo>
                  <a:lnTo>
                    <a:pt x="1928" y="3946"/>
                  </a:lnTo>
                  <a:lnTo>
                    <a:pt x="1688" y="3890"/>
                  </a:lnTo>
                  <a:lnTo>
                    <a:pt x="1088" y="3738"/>
                  </a:lnTo>
                  <a:lnTo>
                    <a:pt x="784" y="3658"/>
                  </a:lnTo>
                  <a:lnTo>
                    <a:pt x="496" y="3554"/>
                  </a:lnTo>
                  <a:lnTo>
                    <a:pt x="384" y="3490"/>
                  </a:lnTo>
                  <a:lnTo>
                    <a:pt x="280" y="3410"/>
                  </a:lnTo>
                  <a:lnTo>
                    <a:pt x="192" y="3314"/>
                  </a:lnTo>
                  <a:lnTo>
                    <a:pt x="120" y="3202"/>
                  </a:lnTo>
                  <a:lnTo>
                    <a:pt x="64" y="3082"/>
                  </a:lnTo>
                  <a:lnTo>
                    <a:pt x="24" y="2953"/>
                  </a:lnTo>
                  <a:lnTo>
                    <a:pt x="0" y="2817"/>
                  </a:lnTo>
                  <a:lnTo>
                    <a:pt x="0" y="2681"/>
                  </a:lnTo>
                  <a:lnTo>
                    <a:pt x="48" y="2145"/>
                  </a:lnTo>
                  <a:lnTo>
                    <a:pt x="88" y="1961"/>
                  </a:lnTo>
                  <a:lnTo>
                    <a:pt x="128" y="1817"/>
                  </a:lnTo>
                  <a:lnTo>
                    <a:pt x="240" y="1577"/>
                  </a:lnTo>
                  <a:lnTo>
                    <a:pt x="400" y="1313"/>
                  </a:lnTo>
                  <a:lnTo>
                    <a:pt x="568" y="1057"/>
                  </a:lnTo>
                  <a:lnTo>
                    <a:pt x="632" y="969"/>
                  </a:lnTo>
                  <a:lnTo>
                    <a:pt x="712" y="889"/>
                  </a:lnTo>
                  <a:lnTo>
                    <a:pt x="928" y="744"/>
                  </a:lnTo>
                  <a:lnTo>
                    <a:pt x="1336" y="528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76" name="Freeform 4">
              <a:extLst>
                <a:ext uri="{FF2B5EF4-FFF2-40B4-BE49-F238E27FC236}">
                  <a16:creationId xmlns:a16="http://schemas.microsoft.com/office/drawing/2014/main" id="{3331C2EB-C01F-4739-D39A-79AC97BC5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00" y="3138488"/>
              <a:ext cx="1168400" cy="2185987"/>
            </a:xfrm>
            <a:custGeom>
              <a:avLst/>
              <a:gdLst>
                <a:gd name="T0" fmla="*/ 688 w 736"/>
                <a:gd name="T1" fmla="*/ 1040 h 1377"/>
                <a:gd name="T2" fmla="*/ 736 w 736"/>
                <a:gd name="T3" fmla="*/ 800 h 1377"/>
                <a:gd name="T4" fmla="*/ 736 w 736"/>
                <a:gd name="T5" fmla="*/ 496 h 1377"/>
                <a:gd name="T6" fmla="*/ 696 w 736"/>
                <a:gd name="T7" fmla="*/ 224 h 1377"/>
                <a:gd name="T8" fmla="*/ 656 w 736"/>
                <a:gd name="T9" fmla="*/ 128 h 1377"/>
                <a:gd name="T10" fmla="*/ 608 w 736"/>
                <a:gd name="T11" fmla="*/ 72 h 1377"/>
                <a:gd name="T12" fmla="*/ 448 w 736"/>
                <a:gd name="T13" fmla="*/ 8 h 1377"/>
                <a:gd name="T14" fmla="*/ 352 w 736"/>
                <a:gd name="T15" fmla="*/ 0 h 1377"/>
                <a:gd name="T16" fmla="*/ 256 w 736"/>
                <a:gd name="T17" fmla="*/ 16 h 1377"/>
                <a:gd name="T18" fmla="*/ 168 w 736"/>
                <a:gd name="T19" fmla="*/ 64 h 1377"/>
                <a:gd name="T20" fmla="*/ 96 w 736"/>
                <a:gd name="T21" fmla="*/ 160 h 1377"/>
                <a:gd name="T22" fmla="*/ 40 w 736"/>
                <a:gd name="T23" fmla="*/ 304 h 1377"/>
                <a:gd name="T24" fmla="*/ 8 w 736"/>
                <a:gd name="T25" fmla="*/ 512 h 1377"/>
                <a:gd name="T26" fmla="*/ 0 w 736"/>
                <a:gd name="T27" fmla="*/ 712 h 1377"/>
                <a:gd name="T28" fmla="*/ 16 w 736"/>
                <a:gd name="T29" fmla="*/ 896 h 1377"/>
                <a:gd name="T30" fmla="*/ 64 w 736"/>
                <a:gd name="T31" fmla="*/ 1048 h 1377"/>
                <a:gd name="T32" fmla="*/ 120 w 736"/>
                <a:gd name="T33" fmla="*/ 1184 h 1377"/>
                <a:gd name="T34" fmla="*/ 200 w 736"/>
                <a:gd name="T35" fmla="*/ 1281 h 1377"/>
                <a:gd name="T36" fmla="*/ 288 w 736"/>
                <a:gd name="T37" fmla="*/ 1345 h 1377"/>
                <a:gd name="T38" fmla="*/ 384 w 736"/>
                <a:gd name="T39" fmla="*/ 1377 h 1377"/>
                <a:gd name="T40" fmla="*/ 488 w 736"/>
                <a:gd name="T41" fmla="*/ 1369 h 1377"/>
                <a:gd name="T42" fmla="*/ 552 w 736"/>
                <a:gd name="T43" fmla="*/ 1345 h 1377"/>
                <a:gd name="T44" fmla="*/ 592 w 736"/>
                <a:gd name="T45" fmla="*/ 1313 h 1377"/>
                <a:gd name="T46" fmla="*/ 632 w 736"/>
                <a:gd name="T47" fmla="*/ 1232 h 1377"/>
                <a:gd name="T48" fmla="*/ 656 w 736"/>
                <a:gd name="T49" fmla="*/ 1128 h 1377"/>
                <a:gd name="T50" fmla="*/ 688 w 736"/>
                <a:gd name="T51" fmla="*/ 1040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6" h="1377">
                  <a:moveTo>
                    <a:pt x="688" y="1040"/>
                  </a:moveTo>
                  <a:lnTo>
                    <a:pt x="736" y="800"/>
                  </a:lnTo>
                  <a:lnTo>
                    <a:pt x="736" y="496"/>
                  </a:lnTo>
                  <a:lnTo>
                    <a:pt x="696" y="224"/>
                  </a:lnTo>
                  <a:lnTo>
                    <a:pt x="656" y="128"/>
                  </a:lnTo>
                  <a:lnTo>
                    <a:pt x="608" y="72"/>
                  </a:lnTo>
                  <a:lnTo>
                    <a:pt x="448" y="8"/>
                  </a:lnTo>
                  <a:lnTo>
                    <a:pt x="352" y="0"/>
                  </a:lnTo>
                  <a:lnTo>
                    <a:pt x="256" y="16"/>
                  </a:lnTo>
                  <a:lnTo>
                    <a:pt x="168" y="64"/>
                  </a:lnTo>
                  <a:lnTo>
                    <a:pt x="96" y="160"/>
                  </a:lnTo>
                  <a:lnTo>
                    <a:pt x="40" y="304"/>
                  </a:lnTo>
                  <a:lnTo>
                    <a:pt x="8" y="512"/>
                  </a:lnTo>
                  <a:lnTo>
                    <a:pt x="0" y="712"/>
                  </a:lnTo>
                  <a:lnTo>
                    <a:pt x="16" y="896"/>
                  </a:lnTo>
                  <a:lnTo>
                    <a:pt x="64" y="1048"/>
                  </a:lnTo>
                  <a:lnTo>
                    <a:pt x="120" y="1184"/>
                  </a:lnTo>
                  <a:lnTo>
                    <a:pt x="200" y="1281"/>
                  </a:lnTo>
                  <a:lnTo>
                    <a:pt x="288" y="1345"/>
                  </a:lnTo>
                  <a:lnTo>
                    <a:pt x="384" y="1377"/>
                  </a:lnTo>
                  <a:lnTo>
                    <a:pt x="488" y="1369"/>
                  </a:lnTo>
                  <a:lnTo>
                    <a:pt x="552" y="1345"/>
                  </a:lnTo>
                  <a:lnTo>
                    <a:pt x="592" y="1313"/>
                  </a:lnTo>
                  <a:lnTo>
                    <a:pt x="632" y="1232"/>
                  </a:lnTo>
                  <a:lnTo>
                    <a:pt x="656" y="1128"/>
                  </a:lnTo>
                  <a:lnTo>
                    <a:pt x="688" y="104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77" name="Freeform 5">
              <a:extLst>
                <a:ext uri="{FF2B5EF4-FFF2-40B4-BE49-F238E27FC236}">
                  <a16:creationId xmlns:a16="http://schemas.microsoft.com/office/drawing/2014/main" id="{3AA53EB3-C5F3-10B0-B4D2-050E477E8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200" y="825500"/>
              <a:ext cx="5181600" cy="5299075"/>
            </a:xfrm>
            <a:custGeom>
              <a:avLst/>
              <a:gdLst>
                <a:gd name="T0" fmla="*/ 3040 w 3264"/>
                <a:gd name="T1" fmla="*/ 2441 h 3338"/>
                <a:gd name="T2" fmla="*/ 3104 w 3264"/>
                <a:gd name="T3" fmla="*/ 2321 h 3338"/>
                <a:gd name="T4" fmla="*/ 3160 w 3264"/>
                <a:gd name="T5" fmla="*/ 2177 h 3338"/>
                <a:gd name="T6" fmla="*/ 3232 w 3264"/>
                <a:gd name="T7" fmla="*/ 1849 h 3338"/>
                <a:gd name="T8" fmla="*/ 3264 w 3264"/>
                <a:gd name="T9" fmla="*/ 1481 h 3338"/>
                <a:gd name="T10" fmla="*/ 3240 w 3264"/>
                <a:gd name="T11" fmla="*/ 1105 h 3338"/>
                <a:gd name="T12" fmla="*/ 3184 w 3264"/>
                <a:gd name="T13" fmla="*/ 745 h 3338"/>
                <a:gd name="T14" fmla="*/ 3128 w 3264"/>
                <a:gd name="T15" fmla="*/ 585 h 3338"/>
                <a:gd name="T16" fmla="*/ 3072 w 3264"/>
                <a:gd name="T17" fmla="*/ 432 h 3338"/>
                <a:gd name="T18" fmla="*/ 3000 w 3264"/>
                <a:gd name="T19" fmla="*/ 304 h 3338"/>
                <a:gd name="T20" fmla="*/ 2912 w 3264"/>
                <a:gd name="T21" fmla="*/ 192 h 3338"/>
                <a:gd name="T22" fmla="*/ 2816 w 3264"/>
                <a:gd name="T23" fmla="*/ 112 h 3338"/>
                <a:gd name="T24" fmla="*/ 2712 w 3264"/>
                <a:gd name="T25" fmla="*/ 56 h 3338"/>
                <a:gd name="T26" fmla="*/ 2560 w 3264"/>
                <a:gd name="T27" fmla="*/ 24 h 3338"/>
                <a:gd name="T28" fmla="*/ 2392 w 3264"/>
                <a:gd name="T29" fmla="*/ 0 h 3338"/>
                <a:gd name="T30" fmla="*/ 2216 w 3264"/>
                <a:gd name="T31" fmla="*/ 0 h 3338"/>
                <a:gd name="T32" fmla="*/ 2032 w 3264"/>
                <a:gd name="T33" fmla="*/ 16 h 3338"/>
                <a:gd name="T34" fmla="*/ 1848 w 3264"/>
                <a:gd name="T35" fmla="*/ 56 h 3338"/>
                <a:gd name="T36" fmla="*/ 1656 w 3264"/>
                <a:gd name="T37" fmla="*/ 120 h 3338"/>
                <a:gd name="T38" fmla="*/ 1472 w 3264"/>
                <a:gd name="T39" fmla="*/ 192 h 3338"/>
                <a:gd name="T40" fmla="*/ 1280 w 3264"/>
                <a:gd name="T41" fmla="*/ 288 h 3338"/>
                <a:gd name="T42" fmla="*/ 1096 w 3264"/>
                <a:gd name="T43" fmla="*/ 408 h 3338"/>
                <a:gd name="T44" fmla="*/ 912 w 3264"/>
                <a:gd name="T45" fmla="*/ 544 h 3338"/>
                <a:gd name="T46" fmla="*/ 744 w 3264"/>
                <a:gd name="T47" fmla="*/ 697 h 3338"/>
                <a:gd name="T48" fmla="*/ 584 w 3264"/>
                <a:gd name="T49" fmla="*/ 873 h 3338"/>
                <a:gd name="T50" fmla="*/ 432 w 3264"/>
                <a:gd name="T51" fmla="*/ 1065 h 3338"/>
                <a:gd name="T52" fmla="*/ 296 w 3264"/>
                <a:gd name="T53" fmla="*/ 1281 h 3338"/>
                <a:gd name="T54" fmla="*/ 176 w 3264"/>
                <a:gd name="T55" fmla="*/ 1513 h 3338"/>
                <a:gd name="T56" fmla="*/ 72 w 3264"/>
                <a:gd name="T57" fmla="*/ 1761 h 3338"/>
                <a:gd name="T58" fmla="*/ 8 w 3264"/>
                <a:gd name="T59" fmla="*/ 2001 h 3338"/>
                <a:gd name="T60" fmla="*/ 0 w 3264"/>
                <a:gd name="T61" fmla="*/ 2225 h 3338"/>
                <a:gd name="T62" fmla="*/ 32 w 3264"/>
                <a:gd name="T63" fmla="*/ 2425 h 3338"/>
                <a:gd name="T64" fmla="*/ 112 w 3264"/>
                <a:gd name="T65" fmla="*/ 2601 h 3338"/>
                <a:gd name="T66" fmla="*/ 216 w 3264"/>
                <a:gd name="T67" fmla="*/ 2762 h 3338"/>
                <a:gd name="T68" fmla="*/ 360 w 3264"/>
                <a:gd name="T69" fmla="*/ 2898 h 3338"/>
                <a:gd name="T70" fmla="*/ 520 w 3264"/>
                <a:gd name="T71" fmla="*/ 3026 h 3338"/>
                <a:gd name="T72" fmla="*/ 704 w 3264"/>
                <a:gd name="T73" fmla="*/ 3122 h 3338"/>
                <a:gd name="T74" fmla="*/ 896 w 3264"/>
                <a:gd name="T75" fmla="*/ 3202 h 3338"/>
                <a:gd name="T76" fmla="*/ 1096 w 3264"/>
                <a:gd name="T77" fmla="*/ 3266 h 3338"/>
                <a:gd name="T78" fmla="*/ 1304 w 3264"/>
                <a:gd name="T79" fmla="*/ 3314 h 3338"/>
                <a:gd name="T80" fmla="*/ 1512 w 3264"/>
                <a:gd name="T81" fmla="*/ 3338 h 3338"/>
                <a:gd name="T82" fmla="*/ 1704 w 3264"/>
                <a:gd name="T83" fmla="*/ 3338 h 3338"/>
                <a:gd name="T84" fmla="*/ 1888 w 3264"/>
                <a:gd name="T85" fmla="*/ 3330 h 3338"/>
                <a:gd name="T86" fmla="*/ 2056 w 3264"/>
                <a:gd name="T87" fmla="*/ 3298 h 3338"/>
                <a:gd name="T88" fmla="*/ 2200 w 3264"/>
                <a:gd name="T89" fmla="*/ 3242 h 3338"/>
                <a:gd name="T90" fmla="*/ 2320 w 3264"/>
                <a:gd name="T91" fmla="*/ 3178 h 3338"/>
                <a:gd name="T92" fmla="*/ 2432 w 3264"/>
                <a:gd name="T93" fmla="*/ 3090 h 3338"/>
                <a:gd name="T94" fmla="*/ 2632 w 3264"/>
                <a:gd name="T95" fmla="*/ 2882 h 3338"/>
                <a:gd name="T96" fmla="*/ 2832 w 3264"/>
                <a:gd name="T97" fmla="*/ 2649 h 3338"/>
                <a:gd name="T98" fmla="*/ 3040 w 3264"/>
                <a:gd name="T99" fmla="*/ 2441 h 3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4" h="3338">
                  <a:moveTo>
                    <a:pt x="3040" y="2441"/>
                  </a:moveTo>
                  <a:lnTo>
                    <a:pt x="3104" y="2321"/>
                  </a:lnTo>
                  <a:lnTo>
                    <a:pt x="3160" y="2177"/>
                  </a:lnTo>
                  <a:lnTo>
                    <a:pt x="3232" y="1849"/>
                  </a:lnTo>
                  <a:lnTo>
                    <a:pt x="3264" y="1481"/>
                  </a:lnTo>
                  <a:lnTo>
                    <a:pt x="3240" y="1105"/>
                  </a:lnTo>
                  <a:lnTo>
                    <a:pt x="3184" y="745"/>
                  </a:lnTo>
                  <a:lnTo>
                    <a:pt x="3128" y="585"/>
                  </a:lnTo>
                  <a:lnTo>
                    <a:pt x="3072" y="432"/>
                  </a:lnTo>
                  <a:lnTo>
                    <a:pt x="3000" y="304"/>
                  </a:lnTo>
                  <a:lnTo>
                    <a:pt x="2912" y="192"/>
                  </a:lnTo>
                  <a:lnTo>
                    <a:pt x="2816" y="112"/>
                  </a:lnTo>
                  <a:lnTo>
                    <a:pt x="2712" y="56"/>
                  </a:lnTo>
                  <a:lnTo>
                    <a:pt x="2560" y="24"/>
                  </a:lnTo>
                  <a:lnTo>
                    <a:pt x="2392" y="0"/>
                  </a:lnTo>
                  <a:lnTo>
                    <a:pt x="2216" y="0"/>
                  </a:lnTo>
                  <a:lnTo>
                    <a:pt x="2032" y="16"/>
                  </a:lnTo>
                  <a:lnTo>
                    <a:pt x="1848" y="56"/>
                  </a:lnTo>
                  <a:lnTo>
                    <a:pt x="1656" y="120"/>
                  </a:lnTo>
                  <a:lnTo>
                    <a:pt x="1472" y="192"/>
                  </a:lnTo>
                  <a:lnTo>
                    <a:pt x="1280" y="288"/>
                  </a:lnTo>
                  <a:lnTo>
                    <a:pt x="1096" y="408"/>
                  </a:lnTo>
                  <a:lnTo>
                    <a:pt x="912" y="544"/>
                  </a:lnTo>
                  <a:lnTo>
                    <a:pt x="744" y="697"/>
                  </a:lnTo>
                  <a:lnTo>
                    <a:pt x="584" y="873"/>
                  </a:lnTo>
                  <a:lnTo>
                    <a:pt x="432" y="1065"/>
                  </a:lnTo>
                  <a:lnTo>
                    <a:pt x="296" y="1281"/>
                  </a:lnTo>
                  <a:lnTo>
                    <a:pt x="176" y="1513"/>
                  </a:lnTo>
                  <a:lnTo>
                    <a:pt x="72" y="1761"/>
                  </a:lnTo>
                  <a:lnTo>
                    <a:pt x="8" y="2001"/>
                  </a:lnTo>
                  <a:lnTo>
                    <a:pt x="0" y="2225"/>
                  </a:lnTo>
                  <a:lnTo>
                    <a:pt x="32" y="2425"/>
                  </a:lnTo>
                  <a:lnTo>
                    <a:pt x="112" y="2601"/>
                  </a:lnTo>
                  <a:lnTo>
                    <a:pt x="216" y="2762"/>
                  </a:lnTo>
                  <a:lnTo>
                    <a:pt x="360" y="2898"/>
                  </a:lnTo>
                  <a:lnTo>
                    <a:pt x="520" y="3026"/>
                  </a:lnTo>
                  <a:lnTo>
                    <a:pt x="704" y="3122"/>
                  </a:lnTo>
                  <a:lnTo>
                    <a:pt x="896" y="3202"/>
                  </a:lnTo>
                  <a:lnTo>
                    <a:pt x="1096" y="3266"/>
                  </a:lnTo>
                  <a:lnTo>
                    <a:pt x="1304" y="3314"/>
                  </a:lnTo>
                  <a:lnTo>
                    <a:pt x="1512" y="3338"/>
                  </a:lnTo>
                  <a:lnTo>
                    <a:pt x="1704" y="3338"/>
                  </a:lnTo>
                  <a:lnTo>
                    <a:pt x="1888" y="3330"/>
                  </a:lnTo>
                  <a:lnTo>
                    <a:pt x="2056" y="3298"/>
                  </a:lnTo>
                  <a:lnTo>
                    <a:pt x="2200" y="3242"/>
                  </a:lnTo>
                  <a:lnTo>
                    <a:pt x="2320" y="3178"/>
                  </a:lnTo>
                  <a:lnTo>
                    <a:pt x="2432" y="3090"/>
                  </a:lnTo>
                  <a:lnTo>
                    <a:pt x="2632" y="2882"/>
                  </a:lnTo>
                  <a:lnTo>
                    <a:pt x="2832" y="2649"/>
                  </a:lnTo>
                  <a:lnTo>
                    <a:pt x="3040" y="2441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78" name="Rectangle 6">
              <a:extLst>
                <a:ext uri="{FF2B5EF4-FFF2-40B4-BE49-F238E27FC236}">
                  <a16:creationId xmlns:a16="http://schemas.microsoft.com/office/drawing/2014/main" id="{6C0D8F28-062F-4466-D556-EECBFE630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5800" y="1931988"/>
              <a:ext cx="508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79" name="Freeform 7">
              <a:extLst>
                <a:ext uri="{FF2B5EF4-FFF2-40B4-BE49-F238E27FC236}">
                  <a16:creationId xmlns:a16="http://schemas.microsoft.com/office/drawing/2014/main" id="{F0B88364-E360-C696-8027-953C806AB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000" y="1957388"/>
              <a:ext cx="355600" cy="711200"/>
            </a:xfrm>
            <a:custGeom>
              <a:avLst/>
              <a:gdLst>
                <a:gd name="T0" fmla="*/ 224 w 224"/>
                <a:gd name="T1" fmla="*/ 0 h 448"/>
                <a:gd name="T2" fmla="*/ 208 w 224"/>
                <a:gd name="T3" fmla="*/ 136 h 448"/>
                <a:gd name="T4" fmla="*/ 208 w 224"/>
                <a:gd name="T5" fmla="*/ 144 h 448"/>
                <a:gd name="T6" fmla="*/ 208 w 224"/>
                <a:gd name="T7" fmla="*/ 144 h 448"/>
                <a:gd name="T8" fmla="*/ 184 w 224"/>
                <a:gd name="T9" fmla="*/ 248 h 448"/>
                <a:gd name="T10" fmla="*/ 184 w 224"/>
                <a:gd name="T11" fmla="*/ 248 h 448"/>
                <a:gd name="T12" fmla="*/ 184 w 224"/>
                <a:gd name="T13" fmla="*/ 248 h 448"/>
                <a:gd name="T14" fmla="*/ 144 w 224"/>
                <a:gd name="T15" fmla="*/ 328 h 448"/>
                <a:gd name="T16" fmla="*/ 144 w 224"/>
                <a:gd name="T17" fmla="*/ 336 h 448"/>
                <a:gd name="T18" fmla="*/ 144 w 224"/>
                <a:gd name="T19" fmla="*/ 336 h 448"/>
                <a:gd name="T20" fmla="*/ 88 w 224"/>
                <a:gd name="T21" fmla="*/ 400 h 448"/>
                <a:gd name="T22" fmla="*/ 80 w 224"/>
                <a:gd name="T23" fmla="*/ 400 h 448"/>
                <a:gd name="T24" fmla="*/ 80 w 224"/>
                <a:gd name="T25" fmla="*/ 400 h 448"/>
                <a:gd name="T26" fmla="*/ 16 w 224"/>
                <a:gd name="T27" fmla="*/ 448 h 448"/>
                <a:gd name="T28" fmla="*/ 16 w 224"/>
                <a:gd name="T29" fmla="*/ 448 h 448"/>
                <a:gd name="T30" fmla="*/ 8 w 224"/>
                <a:gd name="T31" fmla="*/ 416 h 448"/>
                <a:gd name="T32" fmla="*/ 0 w 224"/>
                <a:gd name="T33" fmla="*/ 424 h 448"/>
                <a:gd name="T34" fmla="*/ 64 w 224"/>
                <a:gd name="T35" fmla="*/ 376 h 448"/>
                <a:gd name="T36" fmla="*/ 64 w 224"/>
                <a:gd name="T37" fmla="*/ 376 h 448"/>
                <a:gd name="T38" fmla="*/ 64 w 224"/>
                <a:gd name="T39" fmla="*/ 376 h 448"/>
                <a:gd name="T40" fmla="*/ 120 w 224"/>
                <a:gd name="T41" fmla="*/ 312 h 448"/>
                <a:gd name="T42" fmla="*/ 120 w 224"/>
                <a:gd name="T43" fmla="*/ 312 h 448"/>
                <a:gd name="T44" fmla="*/ 112 w 224"/>
                <a:gd name="T45" fmla="*/ 312 h 448"/>
                <a:gd name="T46" fmla="*/ 152 w 224"/>
                <a:gd name="T47" fmla="*/ 232 h 448"/>
                <a:gd name="T48" fmla="*/ 152 w 224"/>
                <a:gd name="T49" fmla="*/ 232 h 448"/>
                <a:gd name="T50" fmla="*/ 152 w 224"/>
                <a:gd name="T51" fmla="*/ 240 h 448"/>
                <a:gd name="T52" fmla="*/ 176 w 224"/>
                <a:gd name="T53" fmla="*/ 136 h 448"/>
                <a:gd name="T54" fmla="*/ 176 w 224"/>
                <a:gd name="T55" fmla="*/ 136 h 448"/>
                <a:gd name="T56" fmla="*/ 176 w 224"/>
                <a:gd name="T57" fmla="*/ 136 h 448"/>
                <a:gd name="T58" fmla="*/ 192 w 224"/>
                <a:gd name="T59" fmla="*/ 0 h 448"/>
                <a:gd name="T60" fmla="*/ 224 w 224"/>
                <a:gd name="T61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4" h="448">
                  <a:moveTo>
                    <a:pt x="224" y="0"/>
                  </a:moveTo>
                  <a:lnTo>
                    <a:pt x="208" y="136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44" y="328"/>
                  </a:lnTo>
                  <a:lnTo>
                    <a:pt x="144" y="336"/>
                  </a:lnTo>
                  <a:lnTo>
                    <a:pt x="144" y="336"/>
                  </a:lnTo>
                  <a:lnTo>
                    <a:pt x="88" y="400"/>
                  </a:lnTo>
                  <a:lnTo>
                    <a:pt x="80" y="400"/>
                  </a:lnTo>
                  <a:lnTo>
                    <a:pt x="80" y="400"/>
                  </a:lnTo>
                  <a:lnTo>
                    <a:pt x="16" y="448"/>
                  </a:lnTo>
                  <a:lnTo>
                    <a:pt x="16" y="448"/>
                  </a:lnTo>
                  <a:lnTo>
                    <a:pt x="8" y="416"/>
                  </a:lnTo>
                  <a:lnTo>
                    <a:pt x="0" y="424"/>
                  </a:lnTo>
                  <a:lnTo>
                    <a:pt x="64" y="376"/>
                  </a:lnTo>
                  <a:lnTo>
                    <a:pt x="64" y="376"/>
                  </a:lnTo>
                  <a:lnTo>
                    <a:pt x="64" y="376"/>
                  </a:lnTo>
                  <a:lnTo>
                    <a:pt x="120" y="312"/>
                  </a:lnTo>
                  <a:lnTo>
                    <a:pt x="120" y="312"/>
                  </a:lnTo>
                  <a:lnTo>
                    <a:pt x="112" y="312"/>
                  </a:lnTo>
                  <a:lnTo>
                    <a:pt x="152" y="232"/>
                  </a:lnTo>
                  <a:lnTo>
                    <a:pt x="152" y="232"/>
                  </a:lnTo>
                  <a:lnTo>
                    <a:pt x="152" y="240"/>
                  </a:lnTo>
                  <a:lnTo>
                    <a:pt x="176" y="136"/>
                  </a:lnTo>
                  <a:lnTo>
                    <a:pt x="176" y="136"/>
                  </a:lnTo>
                  <a:lnTo>
                    <a:pt x="176" y="136"/>
                  </a:lnTo>
                  <a:lnTo>
                    <a:pt x="192" y="0"/>
                  </a:lnTo>
                  <a:lnTo>
                    <a:pt x="224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0" name="Freeform 8">
              <a:extLst>
                <a:ext uri="{FF2B5EF4-FFF2-40B4-BE49-F238E27FC236}">
                  <a16:creationId xmlns:a16="http://schemas.microsoft.com/office/drawing/2014/main" id="{9A6CF221-8E0E-C379-898E-803DB50FC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0" y="2617788"/>
              <a:ext cx="152400" cy="101600"/>
            </a:xfrm>
            <a:custGeom>
              <a:avLst/>
              <a:gdLst>
                <a:gd name="T0" fmla="*/ 96 w 96"/>
                <a:gd name="T1" fmla="*/ 32 h 64"/>
                <a:gd name="T2" fmla="*/ 8 w 96"/>
                <a:gd name="T3" fmla="*/ 64 h 64"/>
                <a:gd name="T4" fmla="*/ 8 w 96"/>
                <a:gd name="T5" fmla="*/ 64 h 64"/>
                <a:gd name="T6" fmla="*/ 0 w 96"/>
                <a:gd name="T7" fmla="*/ 32 h 64"/>
                <a:gd name="T8" fmla="*/ 0 w 96"/>
                <a:gd name="T9" fmla="*/ 32 h 64"/>
                <a:gd name="T10" fmla="*/ 88 w 96"/>
                <a:gd name="T11" fmla="*/ 0 h 64"/>
                <a:gd name="T12" fmla="*/ 96 w 96"/>
                <a:gd name="T1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4">
                  <a:moveTo>
                    <a:pt x="96" y="32"/>
                  </a:moveTo>
                  <a:lnTo>
                    <a:pt x="8" y="64"/>
                  </a:lnTo>
                  <a:lnTo>
                    <a:pt x="8" y="6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8" y="0"/>
                  </a:lnTo>
                  <a:lnTo>
                    <a:pt x="96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1" name="Freeform 9">
              <a:extLst>
                <a:ext uri="{FF2B5EF4-FFF2-40B4-BE49-F238E27FC236}">
                  <a16:creationId xmlns:a16="http://schemas.microsoft.com/office/drawing/2014/main" id="{26BF787B-9A65-7BC3-891F-C8C921218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2732088"/>
              <a:ext cx="38100" cy="50800"/>
            </a:xfrm>
            <a:custGeom>
              <a:avLst/>
              <a:gdLst>
                <a:gd name="T0" fmla="*/ 24 w 24"/>
                <a:gd name="T1" fmla="*/ 32 h 32"/>
                <a:gd name="T2" fmla="*/ 8 w 24"/>
                <a:gd name="T3" fmla="*/ 32 h 32"/>
                <a:gd name="T4" fmla="*/ 0 w 24"/>
                <a:gd name="T5" fmla="*/ 0 h 32"/>
                <a:gd name="T6" fmla="*/ 16 w 24"/>
                <a:gd name="T7" fmla="*/ 0 h 32"/>
                <a:gd name="T8" fmla="*/ 24 w 24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24" y="32"/>
                  </a:moveTo>
                  <a:lnTo>
                    <a:pt x="8" y="3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2" name="Freeform 10">
              <a:extLst>
                <a:ext uri="{FF2B5EF4-FFF2-40B4-BE49-F238E27FC236}">
                  <a16:creationId xmlns:a16="http://schemas.microsoft.com/office/drawing/2014/main" id="{4A57B145-899C-1470-8979-EFCC37E51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0" y="2668588"/>
              <a:ext cx="330200" cy="114300"/>
            </a:xfrm>
            <a:custGeom>
              <a:avLst/>
              <a:gdLst>
                <a:gd name="T0" fmla="*/ 208 w 208"/>
                <a:gd name="T1" fmla="*/ 32 h 72"/>
                <a:gd name="T2" fmla="*/ 200 w 208"/>
                <a:gd name="T3" fmla="*/ 0 h 72"/>
                <a:gd name="T4" fmla="*/ 0 w 208"/>
                <a:gd name="T5" fmla="*/ 40 h 72"/>
                <a:gd name="T6" fmla="*/ 8 w 208"/>
                <a:gd name="T7" fmla="*/ 72 h 72"/>
                <a:gd name="T8" fmla="*/ 208 w 208"/>
                <a:gd name="T9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72">
                  <a:moveTo>
                    <a:pt x="208" y="32"/>
                  </a:moveTo>
                  <a:lnTo>
                    <a:pt x="200" y="0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208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3" name="Freeform 11">
              <a:extLst>
                <a:ext uri="{FF2B5EF4-FFF2-40B4-BE49-F238E27FC236}">
                  <a16:creationId xmlns:a16="http://schemas.microsoft.com/office/drawing/2014/main" id="{B16CD46A-5E25-4227-FD98-1CE99604A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2744788"/>
              <a:ext cx="63500" cy="50800"/>
            </a:xfrm>
            <a:custGeom>
              <a:avLst/>
              <a:gdLst>
                <a:gd name="T0" fmla="*/ 32 w 40"/>
                <a:gd name="T1" fmla="*/ 32 h 32"/>
                <a:gd name="T2" fmla="*/ 40 w 40"/>
                <a:gd name="T3" fmla="*/ 16 h 32"/>
                <a:gd name="T4" fmla="*/ 8 w 40"/>
                <a:gd name="T5" fmla="*/ 0 h 32"/>
                <a:gd name="T6" fmla="*/ 0 w 40"/>
                <a:gd name="T7" fmla="*/ 16 h 32"/>
                <a:gd name="T8" fmla="*/ 32 w 4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32" y="32"/>
                  </a:moveTo>
                  <a:lnTo>
                    <a:pt x="40" y="16"/>
                  </a:lnTo>
                  <a:lnTo>
                    <a:pt x="8" y="0"/>
                  </a:lnTo>
                  <a:lnTo>
                    <a:pt x="0" y="16"/>
                  </a:lnTo>
                  <a:lnTo>
                    <a:pt x="32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4" name="Freeform 12">
              <a:extLst>
                <a:ext uri="{FF2B5EF4-FFF2-40B4-BE49-F238E27FC236}">
                  <a16:creationId xmlns:a16="http://schemas.microsoft.com/office/drawing/2014/main" id="{3E260FF5-6214-2E51-F421-01CA8C8B5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2643188"/>
              <a:ext cx="88900" cy="76200"/>
            </a:xfrm>
            <a:custGeom>
              <a:avLst/>
              <a:gdLst>
                <a:gd name="T0" fmla="*/ 48 w 56"/>
                <a:gd name="T1" fmla="*/ 48 h 48"/>
                <a:gd name="T2" fmla="*/ 56 w 56"/>
                <a:gd name="T3" fmla="*/ 32 h 48"/>
                <a:gd name="T4" fmla="*/ 8 w 56"/>
                <a:gd name="T5" fmla="*/ 0 h 48"/>
                <a:gd name="T6" fmla="*/ 0 w 56"/>
                <a:gd name="T7" fmla="*/ 16 h 48"/>
                <a:gd name="T8" fmla="*/ 48 w 56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8">
                  <a:moveTo>
                    <a:pt x="48" y="48"/>
                  </a:moveTo>
                  <a:lnTo>
                    <a:pt x="56" y="32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8" y="4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5" name="Freeform 13">
              <a:extLst>
                <a:ext uri="{FF2B5EF4-FFF2-40B4-BE49-F238E27FC236}">
                  <a16:creationId xmlns:a16="http://schemas.microsoft.com/office/drawing/2014/main" id="{B56B1459-915A-B505-91C1-EB931702E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0" y="2566988"/>
              <a:ext cx="50800" cy="50800"/>
            </a:xfrm>
            <a:custGeom>
              <a:avLst/>
              <a:gdLst>
                <a:gd name="T0" fmla="*/ 24 w 32"/>
                <a:gd name="T1" fmla="*/ 32 h 32"/>
                <a:gd name="T2" fmla="*/ 32 w 32"/>
                <a:gd name="T3" fmla="*/ 16 h 32"/>
                <a:gd name="T4" fmla="*/ 8 w 32"/>
                <a:gd name="T5" fmla="*/ 0 h 32"/>
                <a:gd name="T6" fmla="*/ 0 w 32"/>
                <a:gd name="T7" fmla="*/ 0 h 32"/>
                <a:gd name="T8" fmla="*/ 0 w 32"/>
                <a:gd name="T9" fmla="*/ 16 h 32"/>
                <a:gd name="T10" fmla="*/ 0 w 32"/>
                <a:gd name="T11" fmla="*/ 16 h 32"/>
                <a:gd name="T12" fmla="*/ 24 w 3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4" y="32"/>
                  </a:moveTo>
                  <a:lnTo>
                    <a:pt x="32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4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6" name="Freeform 14">
              <a:extLst>
                <a:ext uri="{FF2B5EF4-FFF2-40B4-BE49-F238E27FC236}">
                  <a16:creationId xmlns:a16="http://schemas.microsoft.com/office/drawing/2014/main" id="{23667B7A-7D11-018A-4AE3-1C0C463E1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0" y="2554288"/>
              <a:ext cx="50800" cy="38100"/>
            </a:xfrm>
            <a:custGeom>
              <a:avLst/>
              <a:gdLst>
                <a:gd name="T0" fmla="*/ 32 w 32"/>
                <a:gd name="T1" fmla="*/ 24 h 24"/>
                <a:gd name="T2" fmla="*/ 32 w 32"/>
                <a:gd name="T3" fmla="*/ 8 h 24"/>
                <a:gd name="T4" fmla="*/ 0 w 32"/>
                <a:gd name="T5" fmla="*/ 0 h 24"/>
                <a:gd name="T6" fmla="*/ 0 w 32"/>
                <a:gd name="T7" fmla="*/ 16 h 24"/>
                <a:gd name="T8" fmla="*/ 32 w 3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32" y="24"/>
                  </a:moveTo>
                  <a:lnTo>
                    <a:pt x="32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32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7" name="Freeform 15">
              <a:extLst>
                <a:ext uri="{FF2B5EF4-FFF2-40B4-BE49-F238E27FC236}">
                  <a16:creationId xmlns:a16="http://schemas.microsoft.com/office/drawing/2014/main" id="{EF42BF4D-1BAE-7989-30EF-7721470CB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2478088"/>
              <a:ext cx="114300" cy="63500"/>
            </a:xfrm>
            <a:custGeom>
              <a:avLst/>
              <a:gdLst>
                <a:gd name="T0" fmla="*/ 64 w 72"/>
                <a:gd name="T1" fmla="*/ 40 h 40"/>
                <a:gd name="T2" fmla="*/ 72 w 72"/>
                <a:gd name="T3" fmla="*/ 24 h 40"/>
                <a:gd name="T4" fmla="*/ 8 w 72"/>
                <a:gd name="T5" fmla="*/ 0 h 40"/>
                <a:gd name="T6" fmla="*/ 0 w 72"/>
                <a:gd name="T7" fmla="*/ 16 h 40"/>
                <a:gd name="T8" fmla="*/ 64 w 7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0">
                  <a:moveTo>
                    <a:pt x="64" y="40"/>
                  </a:moveTo>
                  <a:lnTo>
                    <a:pt x="72" y="24"/>
                  </a:lnTo>
                  <a:lnTo>
                    <a:pt x="8" y="0"/>
                  </a:lnTo>
                  <a:lnTo>
                    <a:pt x="0" y="16"/>
                  </a:lnTo>
                  <a:lnTo>
                    <a:pt x="64" y="4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8" name="Freeform 16">
              <a:extLst>
                <a:ext uri="{FF2B5EF4-FFF2-40B4-BE49-F238E27FC236}">
                  <a16:creationId xmlns:a16="http://schemas.microsoft.com/office/drawing/2014/main" id="{8FE723D8-3193-0183-F531-1A9B63D92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0" y="2427288"/>
              <a:ext cx="88900" cy="50800"/>
            </a:xfrm>
            <a:custGeom>
              <a:avLst/>
              <a:gdLst>
                <a:gd name="T0" fmla="*/ 48 w 56"/>
                <a:gd name="T1" fmla="*/ 32 h 32"/>
                <a:gd name="T2" fmla="*/ 56 w 56"/>
                <a:gd name="T3" fmla="*/ 16 h 32"/>
                <a:gd name="T4" fmla="*/ 8 w 56"/>
                <a:gd name="T5" fmla="*/ 0 h 32"/>
                <a:gd name="T6" fmla="*/ 0 w 56"/>
                <a:gd name="T7" fmla="*/ 0 h 32"/>
                <a:gd name="T8" fmla="*/ 0 w 56"/>
                <a:gd name="T9" fmla="*/ 16 h 32"/>
                <a:gd name="T10" fmla="*/ 0 w 56"/>
                <a:gd name="T11" fmla="*/ 16 h 32"/>
                <a:gd name="T12" fmla="*/ 48 w 56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2">
                  <a:moveTo>
                    <a:pt x="48" y="32"/>
                  </a:moveTo>
                  <a:lnTo>
                    <a:pt x="56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8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9" name="Rectangle 17">
              <a:extLst>
                <a:ext uri="{FF2B5EF4-FFF2-40B4-BE49-F238E27FC236}">
                  <a16:creationId xmlns:a16="http://schemas.microsoft.com/office/drawing/2014/main" id="{2CEC84E3-567A-7C4B-5A08-77ACBE9A1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6100" y="2427288"/>
              <a:ext cx="254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0" name="Freeform 18">
              <a:extLst>
                <a:ext uri="{FF2B5EF4-FFF2-40B4-BE49-F238E27FC236}">
                  <a16:creationId xmlns:a16="http://schemas.microsoft.com/office/drawing/2014/main" id="{3E97B441-ABF7-7877-FBCB-5DFCAA56D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300" y="2389188"/>
              <a:ext cx="101600" cy="38100"/>
            </a:xfrm>
            <a:custGeom>
              <a:avLst/>
              <a:gdLst>
                <a:gd name="T0" fmla="*/ 64 w 64"/>
                <a:gd name="T1" fmla="*/ 24 h 24"/>
                <a:gd name="T2" fmla="*/ 64 w 64"/>
                <a:gd name="T3" fmla="*/ 8 h 24"/>
                <a:gd name="T4" fmla="*/ 0 w 64"/>
                <a:gd name="T5" fmla="*/ 0 h 24"/>
                <a:gd name="T6" fmla="*/ 0 w 64"/>
                <a:gd name="T7" fmla="*/ 16 h 24"/>
                <a:gd name="T8" fmla="*/ 64 w 6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4">
                  <a:moveTo>
                    <a:pt x="64" y="24"/>
                  </a:moveTo>
                  <a:lnTo>
                    <a:pt x="64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4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1" name="Freeform 19">
              <a:extLst>
                <a:ext uri="{FF2B5EF4-FFF2-40B4-BE49-F238E27FC236}">
                  <a16:creationId xmlns:a16="http://schemas.microsoft.com/office/drawing/2014/main" id="{C31C86C3-0222-5755-0376-ED0F51251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0" y="2351088"/>
              <a:ext cx="101600" cy="50800"/>
            </a:xfrm>
            <a:custGeom>
              <a:avLst/>
              <a:gdLst>
                <a:gd name="T0" fmla="*/ 64 w 64"/>
                <a:gd name="T1" fmla="*/ 32 h 32"/>
                <a:gd name="T2" fmla="*/ 64 w 64"/>
                <a:gd name="T3" fmla="*/ 16 h 32"/>
                <a:gd name="T4" fmla="*/ 0 w 64"/>
                <a:gd name="T5" fmla="*/ 0 h 32"/>
                <a:gd name="T6" fmla="*/ 0 w 64"/>
                <a:gd name="T7" fmla="*/ 16 h 32"/>
                <a:gd name="T8" fmla="*/ 64 w 64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2">
                  <a:moveTo>
                    <a:pt x="64" y="32"/>
                  </a:moveTo>
                  <a:lnTo>
                    <a:pt x="64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4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2" name="Freeform 20">
              <a:extLst>
                <a:ext uri="{FF2B5EF4-FFF2-40B4-BE49-F238E27FC236}">
                  <a16:creationId xmlns:a16="http://schemas.microsoft.com/office/drawing/2014/main" id="{0734F0D8-B9EA-E248-020B-A65095337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500" y="2325688"/>
              <a:ext cx="50800" cy="38100"/>
            </a:xfrm>
            <a:custGeom>
              <a:avLst/>
              <a:gdLst>
                <a:gd name="T0" fmla="*/ 32 w 32"/>
                <a:gd name="T1" fmla="*/ 24 h 24"/>
                <a:gd name="T2" fmla="*/ 32 w 32"/>
                <a:gd name="T3" fmla="*/ 8 h 24"/>
                <a:gd name="T4" fmla="*/ 0 w 32"/>
                <a:gd name="T5" fmla="*/ 0 h 24"/>
                <a:gd name="T6" fmla="*/ 0 w 32"/>
                <a:gd name="T7" fmla="*/ 0 h 24"/>
                <a:gd name="T8" fmla="*/ 0 w 32"/>
                <a:gd name="T9" fmla="*/ 16 h 24"/>
                <a:gd name="T10" fmla="*/ 0 w 32"/>
                <a:gd name="T11" fmla="*/ 16 h 24"/>
                <a:gd name="T12" fmla="*/ 32 w 32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32" y="24"/>
                  </a:moveTo>
                  <a:lnTo>
                    <a:pt x="3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2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3" name="Rectangle 21">
              <a:extLst>
                <a:ext uri="{FF2B5EF4-FFF2-40B4-BE49-F238E27FC236}">
                  <a16:creationId xmlns:a16="http://schemas.microsoft.com/office/drawing/2014/main" id="{46C12D0F-344A-6B8B-C083-AD279D41A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700" y="2325688"/>
              <a:ext cx="508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4" name="Rectangle 22">
              <a:extLst>
                <a:ext uri="{FF2B5EF4-FFF2-40B4-BE49-F238E27FC236}">
                  <a16:creationId xmlns:a16="http://schemas.microsoft.com/office/drawing/2014/main" id="{AD5E7861-167A-EF62-CF23-73B85C1A2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900" y="2312988"/>
              <a:ext cx="1016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5" name="Freeform 23">
              <a:extLst>
                <a:ext uri="{FF2B5EF4-FFF2-40B4-BE49-F238E27FC236}">
                  <a16:creationId xmlns:a16="http://schemas.microsoft.com/office/drawing/2014/main" id="{DC110E2B-88F1-78F9-32FF-A9CA61D6E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2287588"/>
              <a:ext cx="101600" cy="38100"/>
            </a:xfrm>
            <a:custGeom>
              <a:avLst/>
              <a:gdLst>
                <a:gd name="T0" fmla="*/ 64 w 64"/>
                <a:gd name="T1" fmla="*/ 24 h 24"/>
                <a:gd name="T2" fmla="*/ 64 w 64"/>
                <a:gd name="T3" fmla="*/ 8 h 24"/>
                <a:gd name="T4" fmla="*/ 0 w 64"/>
                <a:gd name="T5" fmla="*/ 0 h 24"/>
                <a:gd name="T6" fmla="*/ 0 w 64"/>
                <a:gd name="T7" fmla="*/ 16 h 24"/>
                <a:gd name="T8" fmla="*/ 64 w 6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4">
                  <a:moveTo>
                    <a:pt x="64" y="24"/>
                  </a:moveTo>
                  <a:lnTo>
                    <a:pt x="64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4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6" name="Freeform 24">
              <a:extLst>
                <a:ext uri="{FF2B5EF4-FFF2-40B4-BE49-F238E27FC236}">
                  <a16:creationId xmlns:a16="http://schemas.microsoft.com/office/drawing/2014/main" id="{E3A7C794-1C7C-C128-F19D-20FFD72A5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0" y="2274888"/>
              <a:ext cx="101600" cy="38100"/>
            </a:xfrm>
            <a:custGeom>
              <a:avLst/>
              <a:gdLst>
                <a:gd name="T0" fmla="*/ 64 w 64"/>
                <a:gd name="T1" fmla="*/ 24 h 24"/>
                <a:gd name="T2" fmla="*/ 64 w 64"/>
                <a:gd name="T3" fmla="*/ 8 h 24"/>
                <a:gd name="T4" fmla="*/ 0 w 64"/>
                <a:gd name="T5" fmla="*/ 0 h 24"/>
                <a:gd name="T6" fmla="*/ 0 w 64"/>
                <a:gd name="T7" fmla="*/ 16 h 24"/>
                <a:gd name="T8" fmla="*/ 64 w 6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4">
                  <a:moveTo>
                    <a:pt x="64" y="24"/>
                  </a:moveTo>
                  <a:lnTo>
                    <a:pt x="64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4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7" name="Freeform 25">
              <a:extLst>
                <a:ext uri="{FF2B5EF4-FFF2-40B4-BE49-F238E27FC236}">
                  <a16:creationId xmlns:a16="http://schemas.microsoft.com/office/drawing/2014/main" id="{160B0D5C-F599-097E-507F-E82A0CB7F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300" y="2262188"/>
              <a:ext cx="50800" cy="38100"/>
            </a:xfrm>
            <a:custGeom>
              <a:avLst/>
              <a:gdLst>
                <a:gd name="T0" fmla="*/ 32 w 32"/>
                <a:gd name="T1" fmla="*/ 24 h 24"/>
                <a:gd name="T2" fmla="*/ 32 w 32"/>
                <a:gd name="T3" fmla="*/ 8 h 24"/>
                <a:gd name="T4" fmla="*/ 0 w 32"/>
                <a:gd name="T5" fmla="*/ 0 h 24"/>
                <a:gd name="T6" fmla="*/ 0 w 32"/>
                <a:gd name="T7" fmla="*/ 16 h 24"/>
                <a:gd name="T8" fmla="*/ 32 w 3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32" y="24"/>
                  </a:moveTo>
                  <a:lnTo>
                    <a:pt x="32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32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8" name="Rectangle 26">
              <a:extLst>
                <a:ext uri="{FF2B5EF4-FFF2-40B4-BE49-F238E27FC236}">
                  <a16:creationId xmlns:a16="http://schemas.microsoft.com/office/drawing/2014/main" id="{D3054E35-5817-6907-16C8-FEF40C52F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0" y="2262188"/>
              <a:ext cx="508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9" name="Rectangle 27">
              <a:extLst>
                <a:ext uri="{FF2B5EF4-FFF2-40B4-BE49-F238E27FC236}">
                  <a16:creationId xmlns:a16="http://schemas.microsoft.com/office/drawing/2014/main" id="{2C0F659F-313D-446A-6DDA-6FEA30A52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700" y="2262188"/>
              <a:ext cx="1016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0" name="Freeform 28">
              <a:extLst>
                <a:ext uri="{FF2B5EF4-FFF2-40B4-BE49-F238E27FC236}">
                  <a16:creationId xmlns:a16="http://schemas.microsoft.com/office/drawing/2014/main" id="{D453502F-494E-4CBA-37FD-FE84F6EAB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700" y="2262188"/>
              <a:ext cx="50800" cy="25400"/>
            </a:xfrm>
            <a:custGeom>
              <a:avLst/>
              <a:gdLst>
                <a:gd name="T0" fmla="*/ 32 w 32"/>
                <a:gd name="T1" fmla="*/ 16 h 16"/>
                <a:gd name="T2" fmla="*/ 32 w 32"/>
                <a:gd name="T3" fmla="*/ 0 h 16"/>
                <a:gd name="T4" fmla="*/ 0 w 32"/>
                <a:gd name="T5" fmla="*/ 0 h 16"/>
                <a:gd name="T6" fmla="*/ 0 w 32"/>
                <a:gd name="T7" fmla="*/ 0 h 16"/>
                <a:gd name="T8" fmla="*/ 0 w 32"/>
                <a:gd name="T9" fmla="*/ 16 h 16"/>
                <a:gd name="T10" fmla="*/ 0 w 32"/>
                <a:gd name="T11" fmla="*/ 16 h 16"/>
                <a:gd name="T12" fmla="*/ 32 w 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32" y="16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2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1" name="Rectangle 29">
              <a:extLst>
                <a:ext uri="{FF2B5EF4-FFF2-40B4-BE49-F238E27FC236}">
                  <a16:creationId xmlns:a16="http://schemas.microsoft.com/office/drawing/2014/main" id="{2B429CE3-F27F-A0DF-3104-67A122C2C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5900" y="2262188"/>
              <a:ext cx="508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2" name="Freeform 30">
              <a:extLst>
                <a:ext uri="{FF2B5EF4-FFF2-40B4-BE49-F238E27FC236}">
                  <a16:creationId xmlns:a16="http://schemas.microsoft.com/office/drawing/2014/main" id="{405DA632-5B29-F931-2D7E-F0FF4EC93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100" y="2274888"/>
              <a:ext cx="101600" cy="38100"/>
            </a:xfrm>
            <a:custGeom>
              <a:avLst/>
              <a:gdLst>
                <a:gd name="T0" fmla="*/ 64 w 64"/>
                <a:gd name="T1" fmla="*/ 16 h 24"/>
                <a:gd name="T2" fmla="*/ 64 w 64"/>
                <a:gd name="T3" fmla="*/ 0 h 24"/>
                <a:gd name="T4" fmla="*/ 0 w 64"/>
                <a:gd name="T5" fmla="*/ 8 h 24"/>
                <a:gd name="T6" fmla="*/ 0 w 64"/>
                <a:gd name="T7" fmla="*/ 24 h 24"/>
                <a:gd name="T8" fmla="*/ 64 w 6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4">
                  <a:moveTo>
                    <a:pt x="64" y="16"/>
                  </a:moveTo>
                  <a:lnTo>
                    <a:pt x="64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3" name="Freeform 31">
              <a:extLst>
                <a:ext uri="{FF2B5EF4-FFF2-40B4-BE49-F238E27FC236}">
                  <a16:creationId xmlns:a16="http://schemas.microsoft.com/office/drawing/2014/main" id="{79B7D64B-6959-6F32-B177-4F48EC58F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2300288"/>
              <a:ext cx="63500" cy="25400"/>
            </a:xfrm>
            <a:custGeom>
              <a:avLst/>
              <a:gdLst>
                <a:gd name="T0" fmla="*/ 40 w 40"/>
                <a:gd name="T1" fmla="*/ 16 h 16"/>
                <a:gd name="T2" fmla="*/ 40 w 40"/>
                <a:gd name="T3" fmla="*/ 0 h 16"/>
                <a:gd name="T4" fmla="*/ 0 w 40"/>
                <a:gd name="T5" fmla="*/ 0 h 16"/>
                <a:gd name="T6" fmla="*/ 0 w 40"/>
                <a:gd name="T7" fmla="*/ 0 h 16"/>
                <a:gd name="T8" fmla="*/ 8 w 40"/>
                <a:gd name="T9" fmla="*/ 16 h 16"/>
                <a:gd name="T10" fmla="*/ 0 w 40"/>
                <a:gd name="T11" fmla="*/ 16 h 16"/>
                <a:gd name="T12" fmla="*/ 40 w 4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6">
                  <a:moveTo>
                    <a:pt x="40" y="16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40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4" name="Freeform 32">
              <a:extLst>
                <a:ext uri="{FF2B5EF4-FFF2-40B4-BE49-F238E27FC236}">
                  <a16:creationId xmlns:a16="http://schemas.microsoft.com/office/drawing/2014/main" id="{F6BF6A11-0716-D334-26F8-C40E4C6DC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300" y="2300288"/>
              <a:ext cx="50800" cy="38100"/>
            </a:xfrm>
            <a:custGeom>
              <a:avLst/>
              <a:gdLst>
                <a:gd name="T0" fmla="*/ 32 w 32"/>
                <a:gd name="T1" fmla="*/ 16 h 24"/>
                <a:gd name="T2" fmla="*/ 24 w 32"/>
                <a:gd name="T3" fmla="*/ 0 h 24"/>
                <a:gd name="T4" fmla="*/ 0 w 32"/>
                <a:gd name="T5" fmla="*/ 8 h 24"/>
                <a:gd name="T6" fmla="*/ 8 w 32"/>
                <a:gd name="T7" fmla="*/ 24 h 24"/>
                <a:gd name="T8" fmla="*/ 32 w 32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32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5" name="Freeform 33">
              <a:extLst>
                <a:ext uri="{FF2B5EF4-FFF2-40B4-BE49-F238E27FC236}">
                  <a16:creationId xmlns:a16="http://schemas.microsoft.com/office/drawing/2014/main" id="{FAA49524-481F-74D4-EDB6-9AAF449B9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200" y="2325688"/>
              <a:ext cx="101600" cy="50800"/>
            </a:xfrm>
            <a:custGeom>
              <a:avLst/>
              <a:gdLst>
                <a:gd name="T0" fmla="*/ 64 w 64"/>
                <a:gd name="T1" fmla="*/ 16 h 32"/>
                <a:gd name="T2" fmla="*/ 56 w 64"/>
                <a:gd name="T3" fmla="*/ 0 h 32"/>
                <a:gd name="T4" fmla="*/ 0 w 64"/>
                <a:gd name="T5" fmla="*/ 16 h 32"/>
                <a:gd name="T6" fmla="*/ 8 w 64"/>
                <a:gd name="T7" fmla="*/ 32 h 32"/>
                <a:gd name="T8" fmla="*/ 64 w 64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2">
                  <a:moveTo>
                    <a:pt x="64" y="16"/>
                  </a:moveTo>
                  <a:lnTo>
                    <a:pt x="56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6" name="Freeform 34">
              <a:extLst>
                <a:ext uri="{FF2B5EF4-FFF2-40B4-BE49-F238E27FC236}">
                  <a16:creationId xmlns:a16="http://schemas.microsoft.com/office/drawing/2014/main" id="{E2B00758-C56B-C3DD-E83F-C2D2EEB1A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400" y="2363788"/>
              <a:ext cx="101600" cy="50800"/>
            </a:xfrm>
            <a:custGeom>
              <a:avLst/>
              <a:gdLst>
                <a:gd name="T0" fmla="*/ 64 w 64"/>
                <a:gd name="T1" fmla="*/ 16 h 32"/>
                <a:gd name="T2" fmla="*/ 64 w 64"/>
                <a:gd name="T3" fmla="*/ 0 h 32"/>
                <a:gd name="T4" fmla="*/ 0 w 64"/>
                <a:gd name="T5" fmla="*/ 16 h 32"/>
                <a:gd name="T6" fmla="*/ 0 w 64"/>
                <a:gd name="T7" fmla="*/ 32 h 32"/>
                <a:gd name="T8" fmla="*/ 64 w 64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2">
                  <a:moveTo>
                    <a:pt x="64" y="16"/>
                  </a:moveTo>
                  <a:lnTo>
                    <a:pt x="6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7" name="Freeform 35">
              <a:extLst>
                <a:ext uri="{FF2B5EF4-FFF2-40B4-BE49-F238E27FC236}">
                  <a16:creationId xmlns:a16="http://schemas.microsoft.com/office/drawing/2014/main" id="{60CE58F4-AD43-0267-182C-026C19412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300" y="2414588"/>
              <a:ext cx="101600" cy="63500"/>
            </a:xfrm>
            <a:custGeom>
              <a:avLst/>
              <a:gdLst>
                <a:gd name="T0" fmla="*/ 64 w 64"/>
                <a:gd name="T1" fmla="*/ 16 h 40"/>
                <a:gd name="T2" fmla="*/ 56 w 64"/>
                <a:gd name="T3" fmla="*/ 0 h 40"/>
                <a:gd name="T4" fmla="*/ 0 w 64"/>
                <a:gd name="T5" fmla="*/ 24 h 40"/>
                <a:gd name="T6" fmla="*/ 8 w 64"/>
                <a:gd name="T7" fmla="*/ 40 h 40"/>
                <a:gd name="T8" fmla="*/ 64 w 64"/>
                <a:gd name="T9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8" name="Freeform 36">
              <a:extLst>
                <a:ext uri="{FF2B5EF4-FFF2-40B4-BE49-F238E27FC236}">
                  <a16:creationId xmlns:a16="http://schemas.microsoft.com/office/drawing/2014/main" id="{728D7E12-85BE-E84A-F205-16E267D97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2478088"/>
              <a:ext cx="101600" cy="50800"/>
            </a:xfrm>
            <a:custGeom>
              <a:avLst/>
              <a:gdLst>
                <a:gd name="T0" fmla="*/ 64 w 64"/>
                <a:gd name="T1" fmla="*/ 16 h 32"/>
                <a:gd name="T2" fmla="*/ 56 w 64"/>
                <a:gd name="T3" fmla="*/ 0 h 32"/>
                <a:gd name="T4" fmla="*/ 0 w 64"/>
                <a:gd name="T5" fmla="*/ 16 h 32"/>
                <a:gd name="T6" fmla="*/ 8 w 64"/>
                <a:gd name="T7" fmla="*/ 32 h 32"/>
                <a:gd name="T8" fmla="*/ 64 w 64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2">
                  <a:moveTo>
                    <a:pt x="64" y="16"/>
                  </a:moveTo>
                  <a:lnTo>
                    <a:pt x="56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9" name="Freeform 37">
              <a:extLst>
                <a:ext uri="{FF2B5EF4-FFF2-40B4-BE49-F238E27FC236}">
                  <a16:creationId xmlns:a16="http://schemas.microsoft.com/office/drawing/2014/main" id="{CF34A494-15D1-6A82-BD45-03F7D68C4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300" y="2528888"/>
              <a:ext cx="12700" cy="25400"/>
            </a:xfrm>
            <a:custGeom>
              <a:avLst/>
              <a:gdLst>
                <a:gd name="T0" fmla="*/ 8 w 8"/>
                <a:gd name="T1" fmla="*/ 16 h 16"/>
                <a:gd name="T2" fmla="*/ 8 w 8"/>
                <a:gd name="T3" fmla="*/ 0 h 16"/>
                <a:gd name="T4" fmla="*/ 0 w 8"/>
                <a:gd name="T5" fmla="*/ 0 h 16"/>
                <a:gd name="T6" fmla="*/ 0 w 8"/>
                <a:gd name="T7" fmla="*/ 0 h 16"/>
                <a:gd name="T8" fmla="*/ 8 w 8"/>
                <a:gd name="T9" fmla="*/ 16 h 16"/>
                <a:gd name="T10" fmla="*/ 0 w 8"/>
                <a:gd name="T11" fmla="*/ 16 h 16"/>
                <a:gd name="T12" fmla="*/ 8 w 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0" name="Freeform 38">
              <a:extLst>
                <a:ext uri="{FF2B5EF4-FFF2-40B4-BE49-F238E27FC236}">
                  <a16:creationId xmlns:a16="http://schemas.microsoft.com/office/drawing/2014/main" id="{3BB4D1E1-677A-6765-8351-6F36DF621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100" y="2528888"/>
              <a:ext cx="88900" cy="63500"/>
            </a:xfrm>
            <a:custGeom>
              <a:avLst/>
              <a:gdLst>
                <a:gd name="T0" fmla="*/ 56 w 56"/>
                <a:gd name="T1" fmla="*/ 16 h 40"/>
                <a:gd name="T2" fmla="*/ 48 w 56"/>
                <a:gd name="T3" fmla="*/ 0 h 40"/>
                <a:gd name="T4" fmla="*/ 0 w 56"/>
                <a:gd name="T5" fmla="*/ 24 h 40"/>
                <a:gd name="T6" fmla="*/ 8 w 56"/>
                <a:gd name="T7" fmla="*/ 40 h 40"/>
                <a:gd name="T8" fmla="*/ 56 w 56"/>
                <a:gd name="T9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0">
                  <a:moveTo>
                    <a:pt x="56" y="16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56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1" name="Freeform 39">
              <a:extLst>
                <a:ext uri="{FF2B5EF4-FFF2-40B4-BE49-F238E27FC236}">
                  <a16:creationId xmlns:a16="http://schemas.microsoft.com/office/drawing/2014/main" id="{21AF7BA8-9968-FBAB-BB5A-8C9FB82FC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2605088"/>
              <a:ext cx="101600" cy="63500"/>
            </a:xfrm>
            <a:custGeom>
              <a:avLst/>
              <a:gdLst>
                <a:gd name="T0" fmla="*/ 64 w 64"/>
                <a:gd name="T1" fmla="*/ 16 h 40"/>
                <a:gd name="T2" fmla="*/ 56 w 64"/>
                <a:gd name="T3" fmla="*/ 0 h 40"/>
                <a:gd name="T4" fmla="*/ 0 w 64"/>
                <a:gd name="T5" fmla="*/ 24 h 40"/>
                <a:gd name="T6" fmla="*/ 8 w 64"/>
                <a:gd name="T7" fmla="*/ 40 h 40"/>
                <a:gd name="T8" fmla="*/ 64 w 64"/>
                <a:gd name="T9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2" name="Freeform 40">
              <a:extLst>
                <a:ext uri="{FF2B5EF4-FFF2-40B4-BE49-F238E27FC236}">
                  <a16:creationId xmlns:a16="http://schemas.microsoft.com/office/drawing/2014/main" id="{DAF20087-D3DB-7CBB-CBE7-03B84386F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900" y="2668588"/>
              <a:ext cx="101600" cy="76200"/>
            </a:xfrm>
            <a:custGeom>
              <a:avLst/>
              <a:gdLst>
                <a:gd name="T0" fmla="*/ 64 w 64"/>
                <a:gd name="T1" fmla="*/ 16 h 48"/>
                <a:gd name="T2" fmla="*/ 56 w 64"/>
                <a:gd name="T3" fmla="*/ 0 h 48"/>
                <a:gd name="T4" fmla="*/ 0 w 64"/>
                <a:gd name="T5" fmla="*/ 32 h 48"/>
                <a:gd name="T6" fmla="*/ 8 w 64"/>
                <a:gd name="T7" fmla="*/ 48 h 48"/>
                <a:gd name="T8" fmla="*/ 64 w 64"/>
                <a:gd name="T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8">
                  <a:moveTo>
                    <a:pt x="64" y="16"/>
                  </a:moveTo>
                  <a:lnTo>
                    <a:pt x="56" y="0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3" name="Freeform 41">
              <a:extLst>
                <a:ext uri="{FF2B5EF4-FFF2-40B4-BE49-F238E27FC236}">
                  <a16:creationId xmlns:a16="http://schemas.microsoft.com/office/drawing/2014/main" id="{0AD16D83-ADF8-4DF1-38E0-D6674946E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2757488"/>
              <a:ext cx="101600" cy="63500"/>
            </a:xfrm>
            <a:custGeom>
              <a:avLst/>
              <a:gdLst>
                <a:gd name="T0" fmla="*/ 64 w 64"/>
                <a:gd name="T1" fmla="*/ 16 h 40"/>
                <a:gd name="T2" fmla="*/ 56 w 64"/>
                <a:gd name="T3" fmla="*/ 0 h 40"/>
                <a:gd name="T4" fmla="*/ 0 w 64"/>
                <a:gd name="T5" fmla="*/ 24 h 40"/>
                <a:gd name="T6" fmla="*/ 8 w 64"/>
                <a:gd name="T7" fmla="*/ 40 h 40"/>
                <a:gd name="T8" fmla="*/ 64 w 64"/>
                <a:gd name="T9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4" name="Freeform 42">
              <a:extLst>
                <a:ext uri="{FF2B5EF4-FFF2-40B4-BE49-F238E27FC236}">
                  <a16:creationId xmlns:a16="http://schemas.microsoft.com/office/drawing/2014/main" id="{DC036F72-82DE-AD8F-D04A-1AA6F90C9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0" y="2833688"/>
              <a:ext cx="101600" cy="76200"/>
            </a:xfrm>
            <a:custGeom>
              <a:avLst/>
              <a:gdLst>
                <a:gd name="T0" fmla="*/ 64 w 64"/>
                <a:gd name="T1" fmla="*/ 16 h 48"/>
                <a:gd name="T2" fmla="*/ 56 w 64"/>
                <a:gd name="T3" fmla="*/ 0 h 48"/>
                <a:gd name="T4" fmla="*/ 0 w 64"/>
                <a:gd name="T5" fmla="*/ 32 h 48"/>
                <a:gd name="T6" fmla="*/ 8 w 64"/>
                <a:gd name="T7" fmla="*/ 48 h 48"/>
                <a:gd name="T8" fmla="*/ 64 w 64"/>
                <a:gd name="T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8">
                  <a:moveTo>
                    <a:pt x="64" y="16"/>
                  </a:moveTo>
                  <a:lnTo>
                    <a:pt x="56" y="0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5" name="Freeform 43">
              <a:extLst>
                <a:ext uri="{FF2B5EF4-FFF2-40B4-BE49-F238E27FC236}">
                  <a16:creationId xmlns:a16="http://schemas.microsoft.com/office/drawing/2014/main" id="{D5A038AC-EB13-4CB8-516E-6B751067C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100" y="2922588"/>
              <a:ext cx="63500" cy="50800"/>
            </a:xfrm>
            <a:custGeom>
              <a:avLst/>
              <a:gdLst>
                <a:gd name="T0" fmla="*/ 40 w 40"/>
                <a:gd name="T1" fmla="*/ 16 h 32"/>
                <a:gd name="T2" fmla="*/ 32 w 40"/>
                <a:gd name="T3" fmla="*/ 0 h 32"/>
                <a:gd name="T4" fmla="*/ 0 w 40"/>
                <a:gd name="T5" fmla="*/ 16 h 32"/>
                <a:gd name="T6" fmla="*/ 0 w 40"/>
                <a:gd name="T7" fmla="*/ 16 h 32"/>
                <a:gd name="T8" fmla="*/ 8 w 40"/>
                <a:gd name="T9" fmla="*/ 32 h 32"/>
                <a:gd name="T10" fmla="*/ 8 w 40"/>
                <a:gd name="T11" fmla="*/ 32 h 32"/>
                <a:gd name="T12" fmla="*/ 40 w 40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2">
                  <a:moveTo>
                    <a:pt x="40" y="16"/>
                  </a:moveTo>
                  <a:lnTo>
                    <a:pt x="32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0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6" name="Freeform 44">
              <a:extLst>
                <a:ext uri="{FF2B5EF4-FFF2-40B4-BE49-F238E27FC236}">
                  <a16:creationId xmlns:a16="http://schemas.microsoft.com/office/drawing/2014/main" id="{80A57380-1542-33A1-28B5-9DD1FCE7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0" y="2947988"/>
              <a:ext cx="50800" cy="50800"/>
            </a:xfrm>
            <a:custGeom>
              <a:avLst/>
              <a:gdLst>
                <a:gd name="T0" fmla="*/ 32 w 32"/>
                <a:gd name="T1" fmla="*/ 16 h 32"/>
                <a:gd name="T2" fmla="*/ 24 w 32"/>
                <a:gd name="T3" fmla="*/ 0 h 32"/>
                <a:gd name="T4" fmla="*/ 0 w 32"/>
                <a:gd name="T5" fmla="*/ 16 h 32"/>
                <a:gd name="T6" fmla="*/ 8 w 32"/>
                <a:gd name="T7" fmla="*/ 32 h 32"/>
                <a:gd name="T8" fmla="*/ 32 w 32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lnTo>
                    <a:pt x="24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32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7" name="Freeform 45">
              <a:extLst>
                <a:ext uri="{FF2B5EF4-FFF2-40B4-BE49-F238E27FC236}">
                  <a16:creationId xmlns:a16="http://schemas.microsoft.com/office/drawing/2014/main" id="{5A9B35F8-3659-C745-47EC-5C8BE49C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0" y="3011488"/>
              <a:ext cx="88900" cy="76200"/>
            </a:xfrm>
            <a:custGeom>
              <a:avLst/>
              <a:gdLst>
                <a:gd name="T0" fmla="*/ 56 w 56"/>
                <a:gd name="T1" fmla="*/ 16 h 48"/>
                <a:gd name="T2" fmla="*/ 48 w 56"/>
                <a:gd name="T3" fmla="*/ 0 h 48"/>
                <a:gd name="T4" fmla="*/ 0 w 56"/>
                <a:gd name="T5" fmla="*/ 32 h 48"/>
                <a:gd name="T6" fmla="*/ 8 w 56"/>
                <a:gd name="T7" fmla="*/ 48 h 48"/>
                <a:gd name="T8" fmla="*/ 56 w 56"/>
                <a:gd name="T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8">
                  <a:moveTo>
                    <a:pt x="56" y="16"/>
                  </a:moveTo>
                  <a:lnTo>
                    <a:pt x="48" y="0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56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8" name="Freeform 46">
              <a:extLst>
                <a:ext uri="{FF2B5EF4-FFF2-40B4-BE49-F238E27FC236}">
                  <a16:creationId xmlns:a16="http://schemas.microsoft.com/office/drawing/2014/main" id="{FB860790-5DE6-CBEF-77F3-206CD886E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0" y="3113088"/>
              <a:ext cx="101600" cy="76200"/>
            </a:xfrm>
            <a:custGeom>
              <a:avLst/>
              <a:gdLst>
                <a:gd name="T0" fmla="*/ 64 w 64"/>
                <a:gd name="T1" fmla="*/ 16 h 48"/>
                <a:gd name="T2" fmla="*/ 56 w 64"/>
                <a:gd name="T3" fmla="*/ 0 h 48"/>
                <a:gd name="T4" fmla="*/ 0 w 64"/>
                <a:gd name="T5" fmla="*/ 32 h 48"/>
                <a:gd name="T6" fmla="*/ 8 w 64"/>
                <a:gd name="T7" fmla="*/ 48 h 48"/>
                <a:gd name="T8" fmla="*/ 64 w 64"/>
                <a:gd name="T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8">
                  <a:moveTo>
                    <a:pt x="64" y="16"/>
                  </a:moveTo>
                  <a:lnTo>
                    <a:pt x="56" y="0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9" name="Freeform 47">
              <a:extLst>
                <a:ext uri="{FF2B5EF4-FFF2-40B4-BE49-F238E27FC236}">
                  <a16:creationId xmlns:a16="http://schemas.microsoft.com/office/drawing/2014/main" id="{78D89D0D-CE25-D5F5-54E2-0BCD32A1D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3201988"/>
              <a:ext cx="50800" cy="50800"/>
            </a:xfrm>
            <a:custGeom>
              <a:avLst/>
              <a:gdLst>
                <a:gd name="T0" fmla="*/ 32 w 32"/>
                <a:gd name="T1" fmla="*/ 16 h 32"/>
                <a:gd name="T2" fmla="*/ 24 w 32"/>
                <a:gd name="T3" fmla="*/ 0 h 32"/>
                <a:gd name="T4" fmla="*/ 0 w 32"/>
                <a:gd name="T5" fmla="*/ 16 h 32"/>
                <a:gd name="T6" fmla="*/ 0 w 32"/>
                <a:gd name="T7" fmla="*/ 16 h 32"/>
                <a:gd name="T8" fmla="*/ 8 w 32"/>
                <a:gd name="T9" fmla="*/ 32 h 32"/>
                <a:gd name="T10" fmla="*/ 8 w 32"/>
                <a:gd name="T11" fmla="*/ 32 h 32"/>
                <a:gd name="T12" fmla="*/ 32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lnTo>
                    <a:pt x="24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32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0" name="Freeform 48">
              <a:extLst>
                <a:ext uri="{FF2B5EF4-FFF2-40B4-BE49-F238E27FC236}">
                  <a16:creationId xmlns:a16="http://schemas.microsoft.com/office/drawing/2014/main" id="{B0D89616-7C5B-D5C0-BC59-B2D4F2201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00" y="3227388"/>
              <a:ext cx="63500" cy="63500"/>
            </a:xfrm>
            <a:custGeom>
              <a:avLst/>
              <a:gdLst>
                <a:gd name="T0" fmla="*/ 40 w 40"/>
                <a:gd name="T1" fmla="*/ 16 h 40"/>
                <a:gd name="T2" fmla="*/ 32 w 40"/>
                <a:gd name="T3" fmla="*/ 0 h 40"/>
                <a:gd name="T4" fmla="*/ 0 w 40"/>
                <a:gd name="T5" fmla="*/ 24 h 40"/>
                <a:gd name="T6" fmla="*/ 8 w 40"/>
                <a:gd name="T7" fmla="*/ 40 h 40"/>
                <a:gd name="T8" fmla="*/ 40 w 40"/>
                <a:gd name="T9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40" y="16"/>
                  </a:moveTo>
                  <a:lnTo>
                    <a:pt x="32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40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1" name="Freeform 49">
              <a:extLst>
                <a:ext uri="{FF2B5EF4-FFF2-40B4-BE49-F238E27FC236}">
                  <a16:creationId xmlns:a16="http://schemas.microsoft.com/office/drawing/2014/main" id="{C5CCFE64-DDC8-88F7-4053-E35EC8984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3303588"/>
              <a:ext cx="88900" cy="88900"/>
            </a:xfrm>
            <a:custGeom>
              <a:avLst/>
              <a:gdLst>
                <a:gd name="T0" fmla="*/ 56 w 56"/>
                <a:gd name="T1" fmla="*/ 16 h 56"/>
                <a:gd name="T2" fmla="*/ 48 w 56"/>
                <a:gd name="T3" fmla="*/ 0 h 56"/>
                <a:gd name="T4" fmla="*/ 0 w 56"/>
                <a:gd name="T5" fmla="*/ 40 h 56"/>
                <a:gd name="T6" fmla="*/ 8 w 56"/>
                <a:gd name="T7" fmla="*/ 56 h 56"/>
                <a:gd name="T8" fmla="*/ 56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6" y="16"/>
                  </a:moveTo>
                  <a:lnTo>
                    <a:pt x="48" y="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56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2" name="Freeform 50">
              <a:extLst>
                <a:ext uri="{FF2B5EF4-FFF2-40B4-BE49-F238E27FC236}">
                  <a16:creationId xmlns:a16="http://schemas.microsoft.com/office/drawing/2014/main" id="{1129AF84-4A50-C8E4-E895-29A558463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100" y="3417888"/>
              <a:ext cx="88900" cy="76200"/>
            </a:xfrm>
            <a:custGeom>
              <a:avLst/>
              <a:gdLst>
                <a:gd name="T0" fmla="*/ 56 w 56"/>
                <a:gd name="T1" fmla="*/ 16 h 48"/>
                <a:gd name="T2" fmla="*/ 48 w 56"/>
                <a:gd name="T3" fmla="*/ 0 h 48"/>
                <a:gd name="T4" fmla="*/ 0 w 56"/>
                <a:gd name="T5" fmla="*/ 32 h 48"/>
                <a:gd name="T6" fmla="*/ 8 w 56"/>
                <a:gd name="T7" fmla="*/ 48 h 48"/>
                <a:gd name="T8" fmla="*/ 56 w 56"/>
                <a:gd name="T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8">
                  <a:moveTo>
                    <a:pt x="56" y="16"/>
                  </a:moveTo>
                  <a:lnTo>
                    <a:pt x="48" y="0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56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3" name="Freeform 51">
              <a:extLst>
                <a:ext uri="{FF2B5EF4-FFF2-40B4-BE49-F238E27FC236}">
                  <a16:creationId xmlns:a16="http://schemas.microsoft.com/office/drawing/2014/main" id="{1AE5292A-D82C-A80D-2041-4EC0DABBC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" y="3519488"/>
              <a:ext cx="50800" cy="50800"/>
            </a:xfrm>
            <a:custGeom>
              <a:avLst/>
              <a:gdLst>
                <a:gd name="T0" fmla="*/ 32 w 32"/>
                <a:gd name="T1" fmla="*/ 16 h 32"/>
                <a:gd name="T2" fmla="*/ 24 w 32"/>
                <a:gd name="T3" fmla="*/ 0 h 32"/>
                <a:gd name="T4" fmla="*/ 0 w 32"/>
                <a:gd name="T5" fmla="*/ 16 h 32"/>
                <a:gd name="T6" fmla="*/ 8 w 32"/>
                <a:gd name="T7" fmla="*/ 32 h 32"/>
                <a:gd name="T8" fmla="*/ 32 w 32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lnTo>
                    <a:pt x="24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32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4" name="Freeform 52">
              <a:extLst>
                <a:ext uri="{FF2B5EF4-FFF2-40B4-BE49-F238E27FC236}">
                  <a16:creationId xmlns:a16="http://schemas.microsoft.com/office/drawing/2014/main" id="{9AA4405C-505D-0125-0B40-CEB924448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100" y="3519488"/>
              <a:ext cx="63500" cy="50800"/>
            </a:xfrm>
            <a:custGeom>
              <a:avLst/>
              <a:gdLst>
                <a:gd name="T0" fmla="*/ 32 w 40"/>
                <a:gd name="T1" fmla="*/ 32 h 32"/>
                <a:gd name="T2" fmla="*/ 40 w 40"/>
                <a:gd name="T3" fmla="*/ 16 h 32"/>
                <a:gd name="T4" fmla="*/ 8 w 40"/>
                <a:gd name="T5" fmla="*/ 0 h 32"/>
                <a:gd name="T6" fmla="*/ 0 w 40"/>
                <a:gd name="T7" fmla="*/ 16 h 32"/>
                <a:gd name="T8" fmla="*/ 32 w 4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32" y="32"/>
                  </a:moveTo>
                  <a:lnTo>
                    <a:pt x="40" y="16"/>
                  </a:lnTo>
                  <a:lnTo>
                    <a:pt x="8" y="0"/>
                  </a:lnTo>
                  <a:lnTo>
                    <a:pt x="0" y="16"/>
                  </a:lnTo>
                  <a:lnTo>
                    <a:pt x="32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5" name="Freeform 53">
              <a:extLst>
                <a:ext uri="{FF2B5EF4-FFF2-40B4-BE49-F238E27FC236}">
                  <a16:creationId xmlns:a16="http://schemas.microsoft.com/office/drawing/2014/main" id="{80881FA3-277E-CABA-981D-0369A7E57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" y="3544888"/>
              <a:ext cx="203200" cy="1016000"/>
            </a:xfrm>
            <a:custGeom>
              <a:avLst/>
              <a:gdLst>
                <a:gd name="T0" fmla="*/ 128 w 128"/>
                <a:gd name="T1" fmla="*/ 16 h 640"/>
                <a:gd name="T2" fmla="*/ 80 w 128"/>
                <a:gd name="T3" fmla="*/ 128 h 640"/>
                <a:gd name="T4" fmla="*/ 80 w 128"/>
                <a:gd name="T5" fmla="*/ 128 h 640"/>
                <a:gd name="T6" fmla="*/ 80 w 128"/>
                <a:gd name="T7" fmla="*/ 128 h 640"/>
                <a:gd name="T8" fmla="*/ 40 w 128"/>
                <a:gd name="T9" fmla="*/ 232 h 640"/>
                <a:gd name="T10" fmla="*/ 40 w 128"/>
                <a:gd name="T11" fmla="*/ 224 h 640"/>
                <a:gd name="T12" fmla="*/ 40 w 128"/>
                <a:gd name="T13" fmla="*/ 224 h 640"/>
                <a:gd name="T14" fmla="*/ 32 w 128"/>
                <a:gd name="T15" fmla="*/ 336 h 640"/>
                <a:gd name="T16" fmla="*/ 32 w 128"/>
                <a:gd name="T17" fmla="*/ 336 h 640"/>
                <a:gd name="T18" fmla="*/ 32 w 128"/>
                <a:gd name="T19" fmla="*/ 336 h 640"/>
                <a:gd name="T20" fmla="*/ 32 w 128"/>
                <a:gd name="T21" fmla="*/ 440 h 640"/>
                <a:gd name="T22" fmla="*/ 32 w 128"/>
                <a:gd name="T23" fmla="*/ 440 h 640"/>
                <a:gd name="T24" fmla="*/ 32 w 128"/>
                <a:gd name="T25" fmla="*/ 440 h 640"/>
                <a:gd name="T26" fmla="*/ 48 w 128"/>
                <a:gd name="T27" fmla="*/ 536 h 640"/>
                <a:gd name="T28" fmla="*/ 48 w 128"/>
                <a:gd name="T29" fmla="*/ 528 h 640"/>
                <a:gd name="T30" fmla="*/ 48 w 128"/>
                <a:gd name="T31" fmla="*/ 528 h 640"/>
                <a:gd name="T32" fmla="*/ 88 w 128"/>
                <a:gd name="T33" fmla="*/ 624 h 640"/>
                <a:gd name="T34" fmla="*/ 88 w 128"/>
                <a:gd name="T35" fmla="*/ 624 h 640"/>
                <a:gd name="T36" fmla="*/ 56 w 128"/>
                <a:gd name="T37" fmla="*/ 640 h 640"/>
                <a:gd name="T38" fmla="*/ 56 w 128"/>
                <a:gd name="T39" fmla="*/ 640 h 640"/>
                <a:gd name="T40" fmla="*/ 16 w 128"/>
                <a:gd name="T41" fmla="*/ 544 h 640"/>
                <a:gd name="T42" fmla="*/ 16 w 128"/>
                <a:gd name="T43" fmla="*/ 544 h 640"/>
                <a:gd name="T44" fmla="*/ 16 w 128"/>
                <a:gd name="T45" fmla="*/ 544 h 640"/>
                <a:gd name="T46" fmla="*/ 0 w 128"/>
                <a:gd name="T47" fmla="*/ 448 h 640"/>
                <a:gd name="T48" fmla="*/ 0 w 128"/>
                <a:gd name="T49" fmla="*/ 448 h 640"/>
                <a:gd name="T50" fmla="*/ 0 w 128"/>
                <a:gd name="T51" fmla="*/ 440 h 640"/>
                <a:gd name="T52" fmla="*/ 0 w 128"/>
                <a:gd name="T53" fmla="*/ 336 h 640"/>
                <a:gd name="T54" fmla="*/ 0 w 128"/>
                <a:gd name="T55" fmla="*/ 336 h 640"/>
                <a:gd name="T56" fmla="*/ 0 w 128"/>
                <a:gd name="T57" fmla="*/ 336 h 640"/>
                <a:gd name="T58" fmla="*/ 8 w 128"/>
                <a:gd name="T59" fmla="*/ 224 h 640"/>
                <a:gd name="T60" fmla="*/ 8 w 128"/>
                <a:gd name="T61" fmla="*/ 224 h 640"/>
                <a:gd name="T62" fmla="*/ 8 w 128"/>
                <a:gd name="T63" fmla="*/ 224 h 640"/>
                <a:gd name="T64" fmla="*/ 48 w 128"/>
                <a:gd name="T65" fmla="*/ 120 h 640"/>
                <a:gd name="T66" fmla="*/ 48 w 128"/>
                <a:gd name="T67" fmla="*/ 120 h 640"/>
                <a:gd name="T68" fmla="*/ 48 w 128"/>
                <a:gd name="T69" fmla="*/ 112 h 640"/>
                <a:gd name="T70" fmla="*/ 96 w 128"/>
                <a:gd name="T71" fmla="*/ 0 h 640"/>
                <a:gd name="T72" fmla="*/ 128 w 128"/>
                <a:gd name="T73" fmla="*/ 16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640">
                  <a:moveTo>
                    <a:pt x="128" y="16"/>
                  </a:moveTo>
                  <a:lnTo>
                    <a:pt x="80" y="128"/>
                  </a:lnTo>
                  <a:lnTo>
                    <a:pt x="80" y="128"/>
                  </a:lnTo>
                  <a:lnTo>
                    <a:pt x="80" y="128"/>
                  </a:lnTo>
                  <a:lnTo>
                    <a:pt x="40" y="232"/>
                  </a:lnTo>
                  <a:lnTo>
                    <a:pt x="40" y="224"/>
                  </a:lnTo>
                  <a:lnTo>
                    <a:pt x="40" y="224"/>
                  </a:lnTo>
                  <a:lnTo>
                    <a:pt x="32" y="336"/>
                  </a:lnTo>
                  <a:lnTo>
                    <a:pt x="32" y="336"/>
                  </a:lnTo>
                  <a:lnTo>
                    <a:pt x="32" y="336"/>
                  </a:lnTo>
                  <a:lnTo>
                    <a:pt x="32" y="440"/>
                  </a:lnTo>
                  <a:lnTo>
                    <a:pt x="32" y="440"/>
                  </a:lnTo>
                  <a:lnTo>
                    <a:pt x="32" y="440"/>
                  </a:lnTo>
                  <a:lnTo>
                    <a:pt x="48" y="536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88" y="624"/>
                  </a:lnTo>
                  <a:lnTo>
                    <a:pt x="88" y="624"/>
                  </a:lnTo>
                  <a:lnTo>
                    <a:pt x="56" y="640"/>
                  </a:lnTo>
                  <a:lnTo>
                    <a:pt x="56" y="640"/>
                  </a:lnTo>
                  <a:lnTo>
                    <a:pt x="16" y="544"/>
                  </a:lnTo>
                  <a:lnTo>
                    <a:pt x="16" y="544"/>
                  </a:lnTo>
                  <a:lnTo>
                    <a:pt x="16" y="544"/>
                  </a:lnTo>
                  <a:lnTo>
                    <a:pt x="0" y="448"/>
                  </a:lnTo>
                  <a:lnTo>
                    <a:pt x="0" y="448"/>
                  </a:lnTo>
                  <a:lnTo>
                    <a:pt x="0" y="440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8" y="224"/>
                  </a:lnTo>
                  <a:lnTo>
                    <a:pt x="8" y="224"/>
                  </a:lnTo>
                  <a:lnTo>
                    <a:pt x="8" y="224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96" y="0"/>
                  </a:lnTo>
                  <a:lnTo>
                    <a:pt x="128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6" name="Freeform 54">
              <a:extLst>
                <a:ext uri="{FF2B5EF4-FFF2-40B4-BE49-F238E27FC236}">
                  <a16:creationId xmlns:a16="http://schemas.microsoft.com/office/drawing/2014/main" id="{4CEC81A3-D724-39F5-B30F-8538EFFCB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600" y="4535488"/>
              <a:ext cx="127000" cy="177800"/>
            </a:xfrm>
            <a:custGeom>
              <a:avLst/>
              <a:gdLst>
                <a:gd name="T0" fmla="*/ 32 w 80"/>
                <a:gd name="T1" fmla="*/ 0 h 112"/>
                <a:gd name="T2" fmla="*/ 80 w 80"/>
                <a:gd name="T3" fmla="*/ 96 h 112"/>
                <a:gd name="T4" fmla="*/ 80 w 80"/>
                <a:gd name="T5" fmla="*/ 96 h 112"/>
                <a:gd name="T6" fmla="*/ 56 w 80"/>
                <a:gd name="T7" fmla="*/ 112 h 112"/>
                <a:gd name="T8" fmla="*/ 48 w 80"/>
                <a:gd name="T9" fmla="*/ 112 h 112"/>
                <a:gd name="T10" fmla="*/ 0 w 80"/>
                <a:gd name="T11" fmla="*/ 16 h 112"/>
                <a:gd name="T12" fmla="*/ 32 w 80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12">
                  <a:moveTo>
                    <a:pt x="32" y="0"/>
                  </a:moveTo>
                  <a:lnTo>
                    <a:pt x="80" y="96"/>
                  </a:lnTo>
                  <a:lnTo>
                    <a:pt x="80" y="96"/>
                  </a:lnTo>
                  <a:lnTo>
                    <a:pt x="56" y="112"/>
                  </a:lnTo>
                  <a:lnTo>
                    <a:pt x="48" y="112"/>
                  </a:lnTo>
                  <a:lnTo>
                    <a:pt x="0" y="16"/>
                  </a:lnTo>
                  <a:lnTo>
                    <a:pt x="32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7" name="Freeform 55">
              <a:extLst>
                <a:ext uri="{FF2B5EF4-FFF2-40B4-BE49-F238E27FC236}">
                  <a16:creationId xmlns:a16="http://schemas.microsoft.com/office/drawing/2014/main" id="{A42BE9B5-4A4F-70E8-484D-AD4050C49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100" y="4827588"/>
              <a:ext cx="50800" cy="38100"/>
            </a:xfrm>
            <a:custGeom>
              <a:avLst/>
              <a:gdLst>
                <a:gd name="T0" fmla="*/ 24 w 32"/>
                <a:gd name="T1" fmla="*/ 0 h 24"/>
                <a:gd name="T2" fmla="*/ 32 w 32"/>
                <a:gd name="T3" fmla="*/ 8 h 24"/>
                <a:gd name="T4" fmla="*/ 8 w 32"/>
                <a:gd name="T5" fmla="*/ 24 h 24"/>
                <a:gd name="T6" fmla="*/ 0 w 32"/>
                <a:gd name="T7" fmla="*/ 16 h 24"/>
                <a:gd name="T8" fmla="*/ 24 w 3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24" y="0"/>
                  </a:moveTo>
                  <a:lnTo>
                    <a:pt x="32" y="8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24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8" name="Freeform 56">
              <a:extLst>
                <a:ext uri="{FF2B5EF4-FFF2-40B4-BE49-F238E27FC236}">
                  <a16:creationId xmlns:a16="http://schemas.microsoft.com/office/drawing/2014/main" id="{AE0CD62C-679C-378A-6481-63D655A04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" y="4687888"/>
              <a:ext cx="139700" cy="165100"/>
            </a:xfrm>
            <a:custGeom>
              <a:avLst/>
              <a:gdLst>
                <a:gd name="T0" fmla="*/ 24 w 88"/>
                <a:gd name="T1" fmla="*/ 0 h 104"/>
                <a:gd name="T2" fmla="*/ 0 w 88"/>
                <a:gd name="T3" fmla="*/ 16 h 104"/>
                <a:gd name="T4" fmla="*/ 64 w 88"/>
                <a:gd name="T5" fmla="*/ 104 h 104"/>
                <a:gd name="T6" fmla="*/ 88 w 88"/>
                <a:gd name="T7" fmla="*/ 88 h 104"/>
                <a:gd name="T8" fmla="*/ 24 w 8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04">
                  <a:moveTo>
                    <a:pt x="24" y="0"/>
                  </a:moveTo>
                  <a:lnTo>
                    <a:pt x="0" y="16"/>
                  </a:lnTo>
                  <a:lnTo>
                    <a:pt x="64" y="104"/>
                  </a:lnTo>
                  <a:lnTo>
                    <a:pt x="88" y="88"/>
                  </a:lnTo>
                  <a:lnTo>
                    <a:pt x="24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9" name="Freeform 57">
              <a:extLst>
                <a:ext uri="{FF2B5EF4-FFF2-40B4-BE49-F238E27FC236}">
                  <a16:creationId xmlns:a16="http://schemas.microsoft.com/office/drawing/2014/main" id="{1A41724E-8731-19C2-5558-64612341D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00" y="4802188"/>
              <a:ext cx="50800" cy="63500"/>
            </a:xfrm>
            <a:custGeom>
              <a:avLst/>
              <a:gdLst>
                <a:gd name="T0" fmla="*/ 32 w 32"/>
                <a:gd name="T1" fmla="*/ 8 h 40"/>
                <a:gd name="T2" fmla="*/ 16 w 32"/>
                <a:gd name="T3" fmla="*/ 0 h 40"/>
                <a:gd name="T4" fmla="*/ 0 w 32"/>
                <a:gd name="T5" fmla="*/ 32 h 40"/>
                <a:gd name="T6" fmla="*/ 16 w 32"/>
                <a:gd name="T7" fmla="*/ 40 h 40"/>
                <a:gd name="T8" fmla="*/ 32 w 32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0">
                  <a:moveTo>
                    <a:pt x="32" y="8"/>
                  </a:moveTo>
                  <a:lnTo>
                    <a:pt x="16" y="0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32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0" name="Freeform 58">
              <a:extLst>
                <a:ext uri="{FF2B5EF4-FFF2-40B4-BE49-F238E27FC236}">
                  <a16:creationId xmlns:a16="http://schemas.microsoft.com/office/drawing/2014/main" id="{3BC23F71-E41B-34E8-6CC3-749162E8F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100" y="4814888"/>
              <a:ext cx="1689100" cy="304800"/>
            </a:xfrm>
            <a:custGeom>
              <a:avLst/>
              <a:gdLst>
                <a:gd name="T0" fmla="*/ 16 w 1064"/>
                <a:gd name="T1" fmla="*/ 0 h 192"/>
                <a:gd name="T2" fmla="*/ 192 w 1064"/>
                <a:gd name="T3" fmla="*/ 80 h 192"/>
                <a:gd name="T4" fmla="*/ 192 w 1064"/>
                <a:gd name="T5" fmla="*/ 80 h 192"/>
                <a:gd name="T6" fmla="*/ 192 w 1064"/>
                <a:gd name="T7" fmla="*/ 80 h 192"/>
                <a:gd name="T8" fmla="*/ 360 w 1064"/>
                <a:gd name="T9" fmla="*/ 136 h 192"/>
                <a:gd name="T10" fmla="*/ 360 w 1064"/>
                <a:gd name="T11" fmla="*/ 136 h 192"/>
                <a:gd name="T12" fmla="*/ 360 w 1064"/>
                <a:gd name="T13" fmla="*/ 136 h 192"/>
                <a:gd name="T14" fmla="*/ 536 w 1064"/>
                <a:gd name="T15" fmla="*/ 160 h 192"/>
                <a:gd name="T16" fmla="*/ 528 w 1064"/>
                <a:gd name="T17" fmla="*/ 160 h 192"/>
                <a:gd name="T18" fmla="*/ 528 w 1064"/>
                <a:gd name="T19" fmla="*/ 160 h 192"/>
                <a:gd name="T20" fmla="*/ 704 w 1064"/>
                <a:gd name="T21" fmla="*/ 160 h 192"/>
                <a:gd name="T22" fmla="*/ 704 w 1064"/>
                <a:gd name="T23" fmla="*/ 160 h 192"/>
                <a:gd name="T24" fmla="*/ 704 w 1064"/>
                <a:gd name="T25" fmla="*/ 160 h 192"/>
                <a:gd name="T26" fmla="*/ 872 w 1064"/>
                <a:gd name="T27" fmla="*/ 128 h 192"/>
                <a:gd name="T28" fmla="*/ 872 w 1064"/>
                <a:gd name="T29" fmla="*/ 128 h 192"/>
                <a:gd name="T30" fmla="*/ 872 w 1064"/>
                <a:gd name="T31" fmla="*/ 128 h 192"/>
                <a:gd name="T32" fmla="*/ 1056 w 1064"/>
                <a:gd name="T33" fmla="*/ 72 h 192"/>
                <a:gd name="T34" fmla="*/ 1048 w 1064"/>
                <a:gd name="T35" fmla="*/ 72 h 192"/>
                <a:gd name="T36" fmla="*/ 1064 w 1064"/>
                <a:gd name="T37" fmla="*/ 104 h 192"/>
                <a:gd name="T38" fmla="*/ 1064 w 1064"/>
                <a:gd name="T39" fmla="*/ 104 h 192"/>
                <a:gd name="T40" fmla="*/ 880 w 1064"/>
                <a:gd name="T41" fmla="*/ 160 h 192"/>
                <a:gd name="T42" fmla="*/ 880 w 1064"/>
                <a:gd name="T43" fmla="*/ 160 h 192"/>
                <a:gd name="T44" fmla="*/ 880 w 1064"/>
                <a:gd name="T45" fmla="*/ 160 h 192"/>
                <a:gd name="T46" fmla="*/ 712 w 1064"/>
                <a:gd name="T47" fmla="*/ 192 h 192"/>
                <a:gd name="T48" fmla="*/ 712 w 1064"/>
                <a:gd name="T49" fmla="*/ 192 h 192"/>
                <a:gd name="T50" fmla="*/ 704 w 1064"/>
                <a:gd name="T51" fmla="*/ 192 h 192"/>
                <a:gd name="T52" fmla="*/ 528 w 1064"/>
                <a:gd name="T53" fmla="*/ 192 h 192"/>
                <a:gd name="T54" fmla="*/ 528 w 1064"/>
                <a:gd name="T55" fmla="*/ 192 h 192"/>
                <a:gd name="T56" fmla="*/ 528 w 1064"/>
                <a:gd name="T57" fmla="*/ 192 h 192"/>
                <a:gd name="T58" fmla="*/ 352 w 1064"/>
                <a:gd name="T59" fmla="*/ 168 h 192"/>
                <a:gd name="T60" fmla="*/ 352 w 1064"/>
                <a:gd name="T61" fmla="*/ 168 h 192"/>
                <a:gd name="T62" fmla="*/ 352 w 1064"/>
                <a:gd name="T63" fmla="*/ 168 h 192"/>
                <a:gd name="T64" fmla="*/ 184 w 1064"/>
                <a:gd name="T65" fmla="*/ 112 h 192"/>
                <a:gd name="T66" fmla="*/ 184 w 1064"/>
                <a:gd name="T67" fmla="*/ 112 h 192"/>
                <a:gd name="T68" fmla="*/ 176 w 1064"/>
                <a:gd name="T69" fmla="*/ 112 h 192"/>
                <a:gd name="T70" fmla="*/ 0 w 1064"/>
                <a:gd name="T71" fmla="*/ 32 h 192"/>
                <a:gd name="T72" fmla="*/ 16 w 1064"/>
                <a:gd name="T7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4" h="192">
                  <a:moveTo>
                    <a:pt x="16" y="0"/>
                  </a:moveTo>
                  <a:lnTo>
                    <a:pt x="192" y="80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360" y="136"/>
                  </a:lnTo>
                  <a:lnTo>
                    <a:pt x="360" y="136"/>
                  </a:lnTo>
                  <a:lnTo>
                    <a:pt x="360" y="136"/>
                  </a:lnTo>
                  <a:lnTo>
                    <a:pt x="536" y="160"/>
                  </a:lnTo>
                  <a:lnTo>
                    <a:pt x="528" y="160"/>
                  </a:lnTo>
                  <a:lnTo>
                    <a:pt x="528" y="160"/>
                  </a:lnTo>
                  <a:lnTo>
                    <a:pt x="704" y="160"/>
                  </a:lnTo>
                  <a:lnTo>
                    <a:pt x="704" y="160"/>
                  </a:lnTo>
                  <a:lnTo>
                    <a:pt x="704" y="160"/>
                  </a:lnTo>
                  <a:lnTo>
                    <a:pt x="872" y="128"/>
                  </a:lnTo>
                  <a:lnTo>
                    <a:pt x="872" y="128"/>
                  </a:lnTo>
                  <a:lnTo>
                    <a:pt x="872" y="128"/>
                  </a:lnTo>
                  <a:lnTo>
                    <a:pt x="1056" y="72"/>
                  </a:lnTo>
                  <a:lnTo>
                    <a:pt x="1048" y="72"/>
                  </a:lnTo>
                  <a:lnTo>
                    <a:pt x="1064" y="104"/>
                  </a:lnTo>
                  <a:lnTo>
                    <a:pt x="1064" y="104"/>
                  </a:lnTo>
                  <a:lnTo>
                    <a:pt x="880" y="160"/>
                  </a:lnTo>
                  <a:lnTo>
                    <a:pt x="880" y="160"/>
                  </a:lnTo>
                  <a:lnTo>
                    <a:pt x="880" y="160"/>
                  </a:lnTo>
                  <a:lnTo>
                    <a:pt x="712" y="192"/>
                  </a:lnTo>
                  <a:lnTo>
                    <a:pt x="712" y="192"/>
                  </a:lnTo>
                  <a:lnTo>
                    <a:pt x="704" y="192"/>
                  </a:lnTo>
                  <a:lnTo>
                    <a:pt x="528" y="192"/>
                  </a:lnTo>
                  <a:lnTo>
                    <a:pt x="528" y="192"/>
                  </a:lnTo>
                  <a:lnTo>
                    <a:pt x="528" y="192"/>
                  </a:lnTo>
                  <a:lnTo>
                    <a:pt x="352" y="168"/>
                  </a:lnTo>
                  <a:lnTo>
                    <a:pt x="352" y="168"/>
                  </a:lnTo>
                  <a:lnTo>
                    <a:pt x="352" y="168"/>
                  </a:lnTo>
                  <a:lnTo>
                    <a:pt x="184" y="112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0" y="32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1" name="Freeform 59">
              <a:extLst>
                <a:ext uri="{FF2B5EF4-FFF2-40B4-BE49-F238E27FC236}">
                  <a16:creationId xmlns:a16="http://schemas.microsoft.com/office/drawing/2014/main" id="{057DB842-A2EC-B580-1087-D3C46E71F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4776788"/>
              <a:ext cx="304800" cy="203200"/>
            </a:xfrm>
            <a:custGeom>
              <a:avLst/>
              <a:gdLst>
                <a:gd name="T0" fmla="*/ 0 w 192"/>
                <a:gd name="T1" fmla="*/ 96 h 128"/>
                <a:gd name="T2" fmla="*/ 176 w 192"/>
                <a:gd name="T3" fmla="*/ 0 h 128"/>
                <a:gd name="T4" fmla="*/ 176 w 192"/>
                <a:gd name="T5" fmla="*/ 8 h 128"/>
                <a:gd name="T6" fmla="*/ 192 w 192"/>
                <a:gd name="T7" fmla="*/ 32 h 128"/>
                <a:gd name="T8" fmla="*/ 192 w 192"/>
                <a:gd name="T9" fmla="*/ 32 h 128"/>
                <a:gd name="T10" fmla="*/ 16 w 192"/>
                <a:gd name="T11" fmla="*/ 128 h 128"/>
                <a:gd name="T12" fmla="*/ 0 w 192"/>
                <a:gd name="T13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28">
                  <a:moveTo>
                    <a:pt x="0" y="96"/>
                  </a:moveTo>
                  <a:lnTo>
                    <a:pt x="176" y="0"/>
                  </a:lnTo>
                  <a:lnTo>
                    <a:pt x="176" y="8"/>
                  </a:lnTo>
                  <a:lnTo>
                    <a:pt x="192" y="32"/>
                  </a:lnTo>
                  <a:lnTo>
                    <a:pt x="192" y="32"/>
                  </a:lnTo>
                  <a:lnTo>
                    <a:pt x="16" y="128"/>
                  </a:lnTo>
                  <a:lnTo>
                    <a:pt x="0" y="9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2" name="Freeform 60">
              <a:extLst>
                <a:ext uri="{FF2B5EF4-FFF2-40B4-BE49-F238E27FC236}">
                  <a16:creationId xmlns:a16="http://schemas.microsoft.com/office/drawing/2014/main" id="{E53266A7-4975-C3E1-6AB9-5595B47BE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4573588"/>
              <a:ext cx="38100" cy="50800"/>
            </a:xfrm>
            <a:custGeom>
              <a:avLst/>
              <a:gdLst>
                <a:gd name="T0" fmla="*/ 0 w 24"/>
                <a:gd name="T1" fmla="*/ 8 h 32"/>
                <a:gd name="T2" fmla="*/ 8 w 24"/>
                <a:gd name="T3" fmla="*/ 0 h 32"/>
                <a:gd name="T4" fmla="*/ 24 w 24"/>
                <a:gd name="T5" fmla="*/ 24 h 32"/>
                <a:gd name="T6" fmla="*/ 16 w 24"/>
                <a:gd name="T7" fmla="*/ 32 h 32"/>
                <a:gd name="T8" fmla="*/ 0 w 24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8" y="0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3" name="Freeform 61">
              <a:extLst>
                <a:ext uri="{FF2B5EF4-FFF2-40B4-BE49-F238E27FC236}">
                  <a16:creationId xmlns:a16="http://schemas.microsoft.com/office/drawing/2014/main" id="{47531264-D882-8447-43B3-025066B4B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4586288"/>
              <a:ext cx="330200" cy="241300"/>
            </a:xfrm>
            <a:custGeom>
              <a:avLst/>
              <a:gdLst>
                <a:gd name="T0" fmla="*/ 0 w 208"/>
                <a:gd name="T1" fmla="*/ 128 h 152"/>
                <a:gd name="T2" fmla="*/ 16 w 208"/>
                <a:gd name="T3" fmla="*/ 152 h 152"/>
                <a:gd name="T4" fmla="*/ 208 w 208"/>
                <a:gd name="T5" fmla="*/ 24 h 152"/>
                <a:gd name="T6" fmla="*/ 192 w 208"/>
                <a:gd name="T7" fmla="*/ 0 h 152"/>
                <a:gd name="T8" fmla="*/ 0 w 208"/>
                <a:gd name="T9" fmla="*/ 12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52">
                  <a:moveTo>
                    <a:pt x="0" y="128"/>
                  </a:moveTo>
                  <a:lnTo>
                    <a:pt x="16" y="152"/>
                  </a:lnTo>
                  <a:lnTo>
                    <a:pt x="208" y="24"/>
                  </a:lnTo>
                  <a:lnTo>
                    <a:pt x="192" y="0"/>
                  </a:lnTo>
                  <a:lnTo>
                    <a:pt x="0" y="12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4" name="Freeform 62">
              <a:extLst>
                <a:ext uri="{FF2B5EF4-FFF2-40B4-BE49-F238E27FC236}">
                  <a16:creationId xmlns:a16="http://schemas.microsoft.com/office/drawing/2014/main" id="{31C5EBFA-0F52-E807-8DB0-43357A3D9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4598988"/>
              <a:ext cx="50800" cy="63500"/>
            </a:xfrm>
            <a:custGeom>
              <a:avLst/>
              <a:gdLst>
                <a:gd name="T0" fmla="*/ 16 w 32"/>
                <a:gd name="T1" fmla="*/ 0 h 40"/>
                <a:gd name="T2" fmla="*/ 0 w 32"/>
                <a:gd name="T3" fmla="*/ 8 h 40"/>
                <a:gd name="T4" fmla="*/ 16 w 32"/>
                <a:gd name="T5" fmla="*/ 40 h 40"/>
                <a:gd name="T6" fmla="*/ 32 w 32"/>
                <a:gd name="T7" fmla="*/ 32 h 40"/>
                <a:gd name="T8" fmla="*/ 16 w 3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0">
                  <a:moveTo>
                    <a:pt x="16" y="0"/>
                  </a:moveTo>
                  <a:lnTo>
                    <a:pt x="0" y="8"/>
                  </a:lnTo>
                  <a:lnTo>
                    <a:pt x="16" y="40"/>
                  </a:lnTo>
                  <a:lnTo>
                    <a:pt x="32" y="32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5" name="Freeform 63">
              <a:extLst>
                <a:ext uri="{FF2B5EF4-FFF2-40B4-BE49-F238E27FC236}">
                  <a16:creationId xmlns:a16="http://schemas.microsoft.com/office/drawing/2014/main" id="{7CB9CC8E-BCDC-A780-3172-2BB83A704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0" y="4713288"/>
              <a:ext cx="76200" cy="114300"/>
            </a:xfrm>
            <a:custGeom>
              <a:avLst/>
              <a:gdLst>
                <a:gd name="T0" fmla="*/ 16 w 48"/>
                <a:gd name="T1" fmla="*/ 0 h 72"/>
                <a:gd name="T2" fmla="*/ 0 w 48"/>
                <a:gd name="T3" fmla="*/ 8 h 72"/>
                <a:gd name="T4" fmla="*/ 32 w 48"/>
                <a:gd name="T5" fmla="*/ 72 h 72"/>
                <a:gd name="T6" fmla="*/ 48 w 48"/>
                <a:gd name="T7" fmla="*/ 64 h 72"/>
                <a:gd name="T8" fmla="*/ 16 w 48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2">
                  <a:moveTo>
                    <a:pt x="16" y="0"/>
                  </a:moveTo>
                  <a:lnTo>
                    <a:pt x="0" y="8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6" name="Freeform 64">
              <a:extLst>
                <a:ext uri="{FF2B5EF4-FFF2-40B4-BE49-F238E27FC236}">
                  <a16:creationId xmlns:a16="http://schemas.microsoft.com/office/drawing/2014/main" id="{671F54CA-06AE-7BCC-205C-1D7E249E5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0" y="4878388"/>
              <a:ext cx="25400" cy="38100"/>
            </a:xfrm>
            <a:custGeom>
              <a:avLst/>
              <a:gdLst>
                <a:gd name="T0" fmla="*/ 16 w 16"/>
                <a:gd name="T1" fmla="*/ 0 h 24"/>
                <a:gd name="T2" fmla="*/ 0 w 16"/>
                <a:gd name="T3" fmla="*/ 0 h 24"/>
                <a:gd name="T4" fmla="*/ 0 w 16"/>
                <a:gd name="T5" fmla="*/ 16 h 24"/>
                <a:gd name="T6" fmla="*/ 0 w 16"/>
                <a:gd name="T7" fmla="*/ 24 h 24"/>
                <a:gd name="T8" fmla="*/ 16 w 16"/>
                <a:gd name="T9" fmla="*/ 16 h 24"/>
                <a:gd name="T10" fmla="*/ 16 w 16"/>
                <a:gd name="T11" fmla="*/ 16 h 24"/>
                <a:gd name="T12" fmla="*/ 16 w 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7" name="Freeform 65">
              <a:extLst>
                <a:ext uri="{FF2B5EF4-FFF2-40B4-BE49-F238E27FC236}">
                  <a16:creationId xmlns:a16="http://schemas.microsoft.com/office/drawing/2014/main" id="{C9BCFDD8-CE3F-FCB4-8883-8232C7461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0" y="4903788"/>
              <a:ext cx="76200" cy="76200"/>
            </a:xfrm>
            <a:custGeom>
              <a:avLst/>
              <a:gdLst>
                <a:gd name="T0" fmla="*/ 16 w 48"/>
                <a:gd name="T1" fmla="*/ 0 h 48"/>
                <a:gd name="T2" fmla="*/ 0 w 48"/>
                <a:gd name="T3" fmla="*/ 8 h 48"/>
                <a:gd name="T4" fmla="*/ 32 w 48"/>
                <a:gd name="T5" fmla="*/ 48 h 48"/>
                <a:gd name="T6" fmla="*/ 48 w 48"/>
                <a:gd name="T7" fmla="*/ 40 h 48"/>
                <a:gd name="T8" fmla="*/ 16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6" y="0"/>
                  </a:moveTo>
                  <a:lnTo>
                    <a:pt x="0" y="8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8" name="Freeform 66">
              <a:extLst>
                <a:ext uri="{FF2B5EF4-FFF2-40B4-BE49-F238E27FC236}">
                  <a16:creationId xmlns:a16="http://schemas.microsoft.com/office/drawing/2014/main" id="{790C2EAB-629C-B109-5798-2A1A31B79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5018088"/>
              <a:ext cx="88900" cy="101600"/>
            </a:xfrm>
            <a:custGeom>
              <a:avLst/>
              <a:gdLst>
                <a:gd name="T0" fmla="*/ 16 w 56"/>
                <a:gd name="T1" fmla="*/ 0 h 64"/>
                <a:gd name="T2" fmla="*/ 0 w 56"/>
                <a:gd name="T3" fmla="*/ 8 h 64"/>
                <a:gd name="T4" fmla="*/ 40 w 56"/>
                <a:gd name="T5" fmla="*/ 64 h 64"/>
                <a:gd name="T6" fmla="*/ 56 w 56"/>
                <a:gd name="T7" fmla="*/ 56 h 64"/>
                <a:gd name="T8" fmla="*/ 16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16" y="0"/>
                  </a:moveTo>
                  <a:lnTo>
                    <a:pt x="0" y="8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9" name="Freeform 67">
              <a:extLst>
                <a:ext uri="{FF2B5EF4-FFF2-40B4-BE49-F238E27FC236}">
                  <a16:creationId xmlns:a16="http://schemas.microsoft.com/office/drawing/2014/main" id="{34AE72A0-A19C-F4E2-D0F8-891E0F56E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0" y="5146675"/>
              <a:ext cx="88900" cy="88900"/>
            </a:xfrm>
            <a:custGeom>
              <a:avLst/>
              <a:gdLst>
                <a:gd name="T0" fmla="*/ 8 w 56"/>
                <a:gd name="T1" fmla="*/ 0 h 56"/>
                <a:gd name="T2" fmla="*/ 0 w 56"/>
                <a:gd name="T3" fmla="*/ 16 h 56"/>
                <a:gd name="T4" fmla="*/ 48 w 56"/>
                <a:gd name="T5" fmla="*/ 56 h 56"/>
                <a:gd name="T6" fmla="*/ 56 w 56"/>
                <a:gd name="T7" fmla="*/ 40 h 56"/>
                <a:gd name="T8" fmla="*/ 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8" y="0"/>
                  </a:moveTo>
                  <a:lnTo>
                    <a:pt x="0" y="16"/>
                  </a:lnTo>
                  <a:lnTo>
                    <a:pt x="48" y="56"/>
                  </a:lnTo>
                  <a:lnTo>
                    <a:pt x="56" y="4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0" name="Freeform 68">
              <a:extLst>
                <a:ext uri="{FF2B5EF4-FFF2-40B4-BE49-F238E27FC236}">
                  <a16:creationId xmlns:a16="http://schemas.microsoft.com/office/drawing/2014/main" id="{886F4E69-632A-2040-C350-EDF979812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300" y="5260975"/>
              <a:ext cx="101600" cy="88900"/>
            </a:xfrm>
            <a:custGeom>
              <a:avLst/>
              <a:gdLst>
                <a:gd name="T0" fmla="*/ 8 w 64"/>
                <a:gd name="T1" fmla="*/ 0 h 56"/>
                <a:gd name="T2" fmla="*/ 0 w 64"/>
                <a:gd name="T3" fmla="*/ 16 h 56"/>
                <a:gd name="T4" fmla="*/ 56 w 64"/>
                <a:gd name="T5" fmla="*/ 56 h 56"/>
                <a:gd name="T6" fmla="*/ 64 w 64"/>
                <a:gd name="T7" fmla="*/ 40 h 56"/>
                <a:gd name="T8" fmla="*/ 8 w 64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6">
                  <a:moveTo>
                    <a:pt x="8" y="0"/>
                  </a:moveTo>
                  <a:lnTo>
                    <a:pt x="0" y="16"/>
                  </a:lnTo>
                  <a:lnTo>
                    <a:pt x="56" y="56"/>
                  </a:lnTo>
                  <a:lnTo>
                    <a:pt x="64" y="4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1" name="Freeform 69">
              <a:extLst>
                <a:ext uri="{FF2B5EF4-FFF2-40B4-BE49-F238E27FC236}">
                  <a16:creationId xmlns:a16="http://schemas.microsoft.com/office/drawing/2014/main" id="{A4C309CA-658F-C66C-04A4-BB87C245B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0" y="5362575"/>
              <a:ext cx="101600" cy="76200"/>
            </a:xfrm>
            <a:custGeom>
              <a:avLst/>
              <a:gdLst>
                <a:gd name="T0" fmla="*/ 8 w 64"/>
                <a:gd name="T1" fmla="*/ 0 h 48"/>
                <a:gd name="T2" fmla="*/ 0 w 64"/>
                <a:gd name="T3" fmla="*/ 16 h 48"/>
                <a:gd name="T4" fmla="*/ 56 w 64"/>
                <a:gd name="T5" fmla="*/ 48 h 48"/>
                <a:gd name="T6" fmla="*/ 64 w 64"/>
                <a:gd name="T7" fmla="*/ 32 h 48"/>
                <a:gd name="T8" fmla="*/ 8 w 64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8">
                  <a:moveTo>
                    <a:pt x="8" y="0"/>
                  </a:moveTo>
                  <a:lnTo>
                    <a:pt x="0" y="16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2" name="Freeform 70">
              <a:extLst>
                <a:ext uri="{FF2B5EF4-FFF2-40B4-BE49-F238E27FC236}">
                  <a16:creationId xmlns:a16="http://schemas.microsoft.com/office/drawing/2014/main" id="{63062021-BABB-E18D-3ADD-4714CB9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5451475"/>
              <a:ext cx="88900" cy="50800"/>
            </a:xfrm>
            <a:custGeom>
              <a:avLst/>
              <a:gdLst>
                <a:gd name="T0" fmla="*/ 8 w 56"/>
                <a:gd name="T1" fmla="*/ 0 h 32"/>
                <a:gd name="T2" fmla="*/ 0 w 56"/>
                <a:gd name="T3" fmla="*/ 16 h 32"/>
                <a:gd name="T4" fmla="*/ 48 w 56"/>
                <a:gd name="T5" fmla="*/ 32 h 32"/>
                <a:gd name="T6" fmla="*/ 48 w 56"/>
                <a:gd name="T7" fmla="*/ 32 h 32"/>
                <a:gd name="T8" fmla="*/ 56 w 56"/>
                <a:gd name="T9" fmla="*/ 16 h 32"/>
                <a:gd name="T10" fmla="*/ 56 w 56"/>
                <a:gd name="T11" fmla="*/ 16 h 32"/>
                <a:gd name="T12" fmla="*/ 8 w 5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2">
                  <a:moveTo>
                    <a:pt x="8" y="0"/>
                  </a:moveTo>
                  <a:lnTo>
                    <a:pt x="0" y="16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3" name="Freeform 71">
              <a:extLst>
                <a:ext uri="{FF2B5EF4-FFF2-40B4-BE49-F238E27FC236}">
                  <a16:creationId xmlns:a16="http://schemas.microsoft.com/office/drawing/2014/main" id="{B1E69F35-898D-1D41-465B-835C6773D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300" y="5476875"/>
              <a:ext cx="38100" cy="38100"/>
            </a:xfrm>
            <a:custGeom>
              <a:avLst/>
              <a:gdLst>
                <a:gd name="T0" fmla="*/ 8 w 24"/>
                <a:gd name="T1" fmla="*/ 0 h 24"/>
                <a:gd name="T2" fmla="*/ 0 w 24"/>
                <a:gd name="T3" fmla="*/ 16 h 24"/>
                <a:gd name="T4" fmla="*/ 16 w 24"/>
                <a:gd name="T5" fmla="*/ 24 h 24"/>
                <a:gd name="T6" fmla="*/ 24 w 24"/>
                <a:gd name="T7" fmla="*/ 8 h 24"/>
                <a:gd name="T8" fmla="*/ 8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8" y="0"/>
                  </a:moveTo>
                  <a:lnTo>
                    <a:pt x="0" y="16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4" name="Freeform 72">
              <a:extLst>
                <a:ext uri="{FF2B5EF4-FFF2-40B4-BE49-F238E27FC236}">
                  <a16:creationId xmlns:a16="http://schemas.microsoft.com/office/drawing/2014/main" id="{60A33C61-CFCF-B0A8-3B3D-284DD2381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0" y="5514975"/>
              <a:ext cx="101600" cy="50800"/>
            </a:xfrm>
            <a:custGeom>
              <a:avLst/>
              <a:gdLst>
                <a:gd name="T0" fmla="*/ 0 w 64"/>
                <a:gd name="T1" fmla="*/ 0 h 32"/>
                <a:gd name="T2" fmla="*/ 0 w 64"/>
                <a:gd name="T3" fmla="*/ 16 h 32"/>
                <a:gd name="T4" fmla="*/ 64 w 64"/>
                <a:gd name="T5" fmla="*/ 32 h 32"/>
                <a:gd name="T6" fmla="*/ 64 w 64"/>
                <a:gd name="T7" fmla="*/ 16 h 32"/>
                <a:gd name="T8" fmla="*/ 0 w 6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2">
                  <a:moveTo>
                    <a:pt x="0" y="0"/>
                  </a:moveTo>
                  <a:lnTo>
                    <a:pt x="0" y="16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5" name="Freeform 73">
              <a:extLst>
                <a:ext uri="{FF2B5EF4-FFF2-40B4-BE49-F238E27FC236}">
                  <a16:creationId xmlns:a16="http://schemas.microsoft.com/office/drawing/2014/main" id="{7654C3A4-9513-3765-C293-48278E579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5553075"/>
              <a:ext cx="76200" cy="50800"/>
            </a:xfrm>
            <a:custGeom>
              <a:avLst/>
              <a:gdLst>
                <a:gd name="T0" fmla="*/ 8 w 48"/>
                <a:gd name="T1" fmla="*/ 0 h 32"/>
                <a:gd name="T2" fmla="*/ 0 w 48"/>
                <a:gd name="T3" fmla="*/ 16 h 32"/>
                <a:gd name="T4" fmla="*/ 40 w 48"/>
                <a:gd name="T5" fmla="*/ 32 h 32"/>
                <a:gd name="T6" fmla="*/ 40 w 48"/>
                <a:gd name="T7" fmla="*/ 32 h 32"/>
                <a:gd name="T8" fmla="*/ 40 w 48"/>
                <a:gd name="T9" fmla="*/ 16 h 32"/>
                <a:gd name="T10" fmla="*/ 48 w 48"/>
                <a:gd name="T11" fmla="*/ 16 h 32"/>
                <a:gd name="T12" fmla="*/ 8 w 48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2">
                  <a:moveTo>
                    <a:pt x="8" y="0"/>
                  </a:moveTo>
                  <a:lnTo>
                    <a:pt x="0" y="16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6" name="Rectangle 74">
              <a:extLst>
                <a:ext uri="{FF2B5EF4-FFF2-40B4-BE49-F238E27FC236}">
                  <a16:creationId xmlns:a16="http://schemas.microsoft.com/office/drawing/2014/main" id="{CA09AD14-FD8D-DAA0-7335-E5F1C3614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0" y="5578475"/>
              <a:ext cx="381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7" name="Freeform 75">
              <a:extLst>
                <a:ext uri="{FF2B5EF4-FFF2-40B4-BE49-F238E27FC236}">
                  <a16:creationId xmlns:a16="http://schemas.microsoft.com/office/drawing/2014/main" id="{AA3EF570-5BB2-2747-2E84-C842D1A93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00" y="5591175"/>
              <a:ext cx="101600" cy="38100"/>
            </a:xfrm>
            <a:custGeom>
              <a:avLst/>
              <a:gdLst>
                <a:gd name="T0" fmla="*/ 0 w 64"/>
                <a:gd name="T1" fmla="*/ 0 h 24"/>
                <a:gd name="T2" fmla="*/ 0 w 64"/>
                <a:gd name="T3" fmla="*/ 16 h 24"/>
                <a:gd name="T4" fmla="*/ 64 w 64"/>
                <a:gd name="T5" fmla="*/ 24 h 24"/>
                <a:gd name="T6" fmla="*/ 64 w 64"/>
                <a:gd name="T7" fmla="*/ 8 h 24"/>
                <a:gd name="T8" fmla="*/ 0 w 6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4">
                  <a:moveTo>
                    <a:pt x="0" y="0"/>
                  </a:moveTo>
                  <a:lnTo>
                    <a:pt x="0" y="16"/>
                  </a:lnTo>
                  <a:lnTo>
                    <a:pt x="64" y="24"/>
                  </a:lnTo>
                  <a:lnTo>
                    <a:pt x="64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8" name="Freeform 76">
              <a:extLst>
                <a:ext uri="{FF2B5EF4-FFF2-40B4-BE49-F238E27FC236}">
                  <a16:creationId xmlns:a16="http://schemas.microsoft.com/office/drawing/2014/main" id="{092DC7D7-9014-6272-548A-B5AB445B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5616575"/>
              <a:ext cx="101600" cy="38100"/>
            </a:xfrm>
            <a:custGeom>
              <a:avLst/>
              <a:gdLst>
                <a:gd name="T0" fmla="*/ 0 w 64"/>
                <a:gd name="T1" fmla="*/ 0 h 24"/>
                <a:gd name="T2" fmla="*/ 0 w 64"/>
                <a:gd name="T3" fmla="*/ 16 h 24"/>
                <a:gd name="T4" fmla="*/ 64 w 64"/>
                <a:gd name="T5" fmla="*/ 24 h 24"/>
                <a:gd name="T6" fmla="*/ 64 w 64"/>
                <a:gd name="T7" fmla="*/ 8 h 24"/>
                <a:gd name="T8" fmla="*/ 0 w 6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4">
                  <a:moveTo>
                    <a:pt x="0" y="0"/>
                  </a:moveTo>
                  <a:lnTo>
                    <a:pt x="0" y="16"/>
                  </a:lnTo>
                  <a:lnTo>
                    <a:pt x="64" y="24"/>
                  </a:lnTo>
                  <a:lnTo>
                    <a:pt x="64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9" name="Rectangle 77">
              <a:extLst>
                <a:ext uri="{FF2B5EF4-FFF2-40B4-BE49-F238E27FC236}">
                  <a16:creationId xmlns:a16="http://schemas.microsoft.com/office/drawing/2014/main" id="{A24BF959-27B1-3937-6EAA-AE40C4592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400" y="5629275"/>
              <a:ext cx="1016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0" name="Rectangle 78">
              <a:extLst>
                <a:ext uri="{FF2B5EF4-FFF2-40B4-BE49-F238E27FC236}">
                  <a16:creationId xmlns:a16="http://schemas.microsoft.com/office/drawing/2014/main" id="{A73B42C8-B738-8A8D-E7EC-EFC8F7861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5629275"/>
              <a:ext cx="1016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1" name="Freeform 79">
              <a:extLst>
                <a:ext uri="{FF2B5EF4-FFF2-40B4-BE49-F238E27FC236}">
                  <a16:creationId xmlns:a16="http://schemas.microsoft.com/office/drawing/2014/main" id="{FFBECC64-2C44-7F96-3341-8B8323391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0" y="5629275"/>
              <a:ext cx="50800" cy="25400"/>
            </a:xfrm>
            <a:custGeom>
              <a:avLst/>
              <a:gdLst>
                <a:gd name="T0" fmla="*/ 0 w 32"/>
                <a:gd name="T1" fmla="*/ 0 h 16"/>
                <a:gd name="T2" fmla="*/ 0 w 32"/>
                <a:gd name="T3" fmla="*/ 16 h 16"/>
                <a:gd name="T4" fmla="*/ 32 w 32"/>
                <a:gd name="T5" fmla="*/ 16 h 16"/>
                <a:gd name="T6" fmla="*/ 32 w 32"/>
                <a:gd name="T7" fmla="*/ 16 h 16"/>
                <a:gd name="T8" fmla="*/ 32 w 32"/>
                <a:gd name="T9" fmla="*/ 0 h 16"/>
                <a:gd name="T10" fmla="*/ 32 w 32"/>
                <a:gd name="T11" fmla="*/ 0 h 16"/>
                <a:gd name="T12" fmla="*/ 0 w 3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0" y="0"/>
                  </a:moveTo>
                  <a:lnTo>
                    <a:pt x="0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2" name="Rectangle 80">
              <a:extLst>
                <a:ext uri="{FF2B5EF4-FFF2-40B4-BE49-F238E27FC236}">
                  <a16:creationId xmlns:a16="http://schemas.microsoft.com/office/drawing/2014/main" id="{AF917648-0B4A-811D-E3F1-CFFAE913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5629275"/>
              <a:ext cx="508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3" name="Freeform 81">
              <a:extLst>
                <a:ext uri="{FF2B5EF4-FFF2-40B4-BE49-F238E27FC236}">
                  <a16:creationId xmlns:a16="http://schemas.microsoft.com/office/drawing/2014/main" id="{963544EB-12F6-ED07-F36D-A2A92A3BC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0" y="5603875"/>
              <a:ext cx="101600" cy="38100"/>
            </a:xfrm>
            <a:custGeom>
              <a:avLst/>
              <a:gdLst>
                <a:gd name="T0" fmla="*/ 0 w 64"/>
                <a:gd name="T1" fmla="*/ 8 h 24"/>
                <a:gd name="T2" fmla="*/ 0 w 64"/>
                <a:gd name="T3" fmla="*/ 24 h 24"/>
                <a:gd name="T4" fmla="*/ 64 w 64"/>
                <a:gd name="T5" fmla="*/ 16 h 24"/>
                <a:gd name="T6" fmla="*/ 64 w 64"/>
                <a:gd name="T7" fmla="*/ 0 h 24"/>
                <a:gd name="T8" fmla="*/ 0 w 64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4">
                  <a:moveTo>
                    <a:pt x="0" y="8"/>
                  </a:moveTo>
                  <a:lnTo>
                    <a:pt x="0" y="24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4" name="Freeform 82">
              <a:extLst>
                <a:ext uri="{FF2B5EF4-FFF2-40B4-BE49-F238E27FC236}">
                  <a16:creationId xmlns:a16="http://schemas.microsoft.com/office/drawing/2014/main" id="{FE12535D-A783-C980-DFB5-BF17E5166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0" y="5591175"/>
              <a:ext cx="101600" cy="38100"/>
            </a:xfrm>
            <a:custGeom>
              <a:avLst/>
              <a:gdLst>
                <a:gd name="T0" fmla="*/ 0 w 64"/>
                <a:gd name="T1" fmla="*/ 8 h 24"/>
                <a:gd name="T2" fmla="*/ 0 w 64"/>
                <a:gd name="T3" fmla="*/ 24 h 24"/>
                <a:gd name="T4" fmla="*/ 64 w 64"/>
                <a:gd name="T5" fmla="*/ 16 h 24"/>
                <a:gd name="T6" fmla="*/ 64 w 64"/>
                <a:gd name="T7" fmla="*/ 0 h 24"/>
                <a:gd name="T8" fmla="*/ 0 w 64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4">
                  <a:moveTo>
                    <a:pt x="0" y="8"/>
                  </a:moveTo>
                  <a:lnTo>
                    <a:pt x="0" y="24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5" name="Freeform 83">
              <a:extLst>
                <a:ext uri="{FF2B5EF4-FFF2-40B4-BE49-F238E27FC236}">
                  <a16:creationId xmlns:a16="http://schemas.microsoft.com/office/drawing/2014/main" id="{BA74771A-2918-6945-83F5-1315C191D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5578475"/>
              <a:ext cx="50800" cy="38100"/>
            </a:xfrm>
            <a:custGeom>
              <a:avLst/>
              <a:gdLst>
                <a:gd name="T0" fmla="*/ 0 w 32"/>
                <a:gd name="T1" fmla="*/ 8 h 24"/>
                <a:gd name="T2" fmla="*/ 0 w 32"/>
                <a:gd name="T3" fmla="*/ 24 h 24"/>
                <a:gd name="T4" fmla="*/ 32 w 32"/>
                <a:gd name="T5" fmla="*/ 16 h 24"/>
                <a:gd name="T6" fmla="*/ 32 w 32"/>
                <a:gd name="T7" fmla="*/ 0 h 24"/>
                <a:gd name="T8" fmla="*/ 0 w 32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0" y="8"/>
                  </a:moveTo>
                  <a:lnTo>
                    <a:pt x="0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6" name="Freeform 84">
              <a:extLst>
                <a:ext uri="{FF2B5EF4-FFF2-40B4-BE49-F238E27FC236}">
                  <a16:creationId xmlns:a16="http://schemas.microsoft.com/office/drawing/2014/main" id="{A120F7AE-3B83-749A-CF0D-4AA98E167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200" y="5553075"/>
              <a:ext cx="50800" cy="50800"/>
            </a:xfrm>
            <a:custGeom>
              <a:avLst/>
              <a:gdLst>
                <a:gd name="T0" fmla="*/ 0 w 32"/>
                <a:gd name="T1" fmla="*/ 16 h 32"/>
                <a:gd name="T2" fmla="*/ 8 w 32"/>
                <a:gd name="T3" fmla="*/ 32 h 32"/>
                <a:gd name="T4" fmla="*/ 32 w 32"/>
                <a:gd name="T5" fmla="*/ 16 h 32"/>
                <a:gd name="T6" fmla="*/ 24 w 32"/>
                <a:gd name="T7" fmla="*/ 0 h 32"/>
                <a:gd name="T8" fmla="*/ 0 w 32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0" y="16"/>
                  </a:moveTo>
                  <a:lnTo>
                    <a:pt x="8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7" name="Freeform 85">
              <a:extLst>
                <a:ext uri="{FF2B5EF4-FFF2-40B4-BE49-F238E27FC236}">
                  <a16:creationId xmlns:a16="http://schemas.microsoft.com/office/drawing/2014/main" id="{737B658C-DF9F-BCA6-D1B1-99C2FEAD1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800" y="5438775"/>
              <a:ext cx="88900" cy="88900"/>
            </a:xfrm>
            <a:custGeom>
              <a:avLst/>
              <a:gdLst>
                <a:gd name="T0" fmla="*/ 0 w 56"/>
                <a:gd name="T1" fmla="*/ 40 h 56"/>
                <a:gd name="T2" fmla="*/ 8 w 56"/>
                <a:gd name="T3" fmla="*/ 56 h 56"/>
                <a:gd name="T4" fmla="*/ 56 w 56"/>
                <a:gd name="T5" fmla="*/ 16 h 56"/>
                <a:gd name="T6" fmla="*/ 48 w 56"/>
                <a:gd name="T7" fmla="*/ 0 h 56"/>
                <a:gd name="T8" fmla="*/ 0 w 56"/>
                <a:gd name="T9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40"/>
                  </a:moveTo>
                  <a:lnTo>
                    <a:pt x="8" y="56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0" y="4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8" name="Freeform 86">
              <a:extLst>
                <a:ext uri="{FF2B5EF4-FFF2-40B4-BE49-F238E27FC236}">
                  <a16:creationId xmlns:a16="http://schemas.microsoft.com/office/drawing/2014/main" id="{9C84E7DF-ADD2-6110-0799-7A85799D5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0" y="5311775"/>
              <a:ext cx="88900" cy="88900"/>
            </a:xfrm>
            <a:custGeom>
              <a:avLst/>
              <a:gdLst>
                <a:gd name="T0" fmla="*/ 0 w 56"/>
                <a:gd name="T1" fmla="*/ 40 h 56"/>
                <a:gd name="T2" fmla="*/ 8 w 56"/>
                <a:gd name="T3" fmla="*/ 56 h 56"/>
                <a:gd name="T4" fmla="*/ 56 w 56"/>
                <a:gd name="T5" fmla="*/ 16 h 56"/>
                <a:gd name="T6" fmla="*/ 48 w 56"/>
                <a:gd name="T7" fmla="*/ 0 h 56"/>
                <a:gd name="T8" fmla="*/ 0 w 56"/>
                <a:gd name="T9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40"/>
                  </a:moveTo>
                  <a:lnTo>
                    <a:pt x="8" y="56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0" y="4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9" name="Freeform 87">
              <a:extLst>
                <a:ext uri="{FF2B5EF4-FFF2-40B4-BE49-F238E27FC236}">
                  <a16:creationId xmlns:a16="http://schemas.microsoft.com/office/drawing/2014/main" id="{7A3D9718-7E08-DBAA-6E13-EBD3E54FB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00" y="5248275"/>
              <a:ext cx="25400" cy="25400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16 w 16"/>
                <a:gd name="T7" fmla="*/ 8 h 16"/>
                <a:gd name="T8" fmla="*/ 0 w 16"/>
                <a:gd name="T9" fmla="*/ 0 h 16"/>
                <a:gd name="T10" fmla="*/ 8 w 16"/>
                <a:gd name="T11" fmla="*/ 0 h 16"/>
                <a:gd name="T12" fmla="*/ 0 w 16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0" name="Freeform 88">
              <a:extLst>
                <a:ext uri="{FF2B5EF4-FFF2-40B4-BE49-F238E27FC236}">
                  <a16:creationId xmlns:a16="http://schemas.microsoft.com/office/drawing/2014/main" id="{B0B92403-10EE-1722-8D85-C526424A0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00" y="5184775"/>
              <a:ext cx="76200" cy="76200"/>
            </a:xfrm>
            <a:custGeom>
              <a:avLst/>
              <a:gdLst>
                <a:gd name="T0" fmla="*/ 0 w 48"/>
                <a:gd name="T1" fmla="*/ 40 h 48"/>
                <a:gd name="T2" fmla="*/ 16 w 48"/>
                <a:gd name="T3" fmla="*/ 48 h 48"/>
                <a:gd name="T4" fmla="*/ 48 w 48"/>
                <a:gd name="T5" fmla="*/ 8 h 48"/>
                <a:gd name="T6" fmla="*/ 32 w 48"/>
                <a:gd name="T7" fmla="*/ 0 h 48"/>
                <a:gd name="T8" fmla="*/ 0 w 48"/>
                <a:gd name="T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40"/>
                  </a:moveTo>
                  <a:lnTo>
                    <a:pt x="16" y="4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0" y="4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1" name="Freeform 89">
              <a:extLst>
                <a:ext uri="{FF2B5EF4-FFF2-40B4-BE49-F238E27FC236}">
                  <a16:creationId xmlns:a16="http://schemas.microsoft.com/office/drawing/2014/main" id="{28B1D81A-5EAF-BA94-6A88-25A6D15C5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100" y="5056188"/>
              <a:ext cx="76200" cy="76200"/>
            </a:xfrm>
            <a:custGeom>
              <a:avLst/>
              <a:gdLst>
                <a:gd name="T0" fmla="*/ 0 w 48"/>
                <a:gd name="T1" fmla="*/ 40 h 48"/>
                <a:gd name="T2" fmla="*/ 16 w 48"/>
                <a:gd name="T3" fmla="*/ 48 h 48"/>
                <a:gd name="T4" fmla="*/ 48 w 48"/>
                <a:gd name="T5" fmla="*/ 8 h 48"/>
                <a:gd name="T6" fmla="*/ 48 w 48"/>
                <a:gd name="T7" fmla="*/ 8 h 48"/>
                <a:gd name="T8" fmla="*/ 40 w 48"/>
                <a:gd name="T9" fmla="*/ 0 h 48"/>
                <a:gd name="T10" fmla="*/ 32 w 48"/>
                <a:gd name="T11" fmla="*/ 0 h 48"/>
                <a:gd name="T12" fmla="*/ 0 w 48"/>
                <a:gd name="T1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0" y="40"/>
                  </a:moveTo>
                  <a:lnTo>
                    <a:pt x="16" y="4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4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2" name="Freeform 90">
              <a:extLst>
                <a:ext uri="{FF2B5EF4-FFF2-40B4-BE49-F238E27FC236}">
                  <a16:creationId xmlns:a16="http://schemas.microsoft.com/office/drawing/2014/main" id="{6916BF36-A0A0-9016-F07F-D18FD77A7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5043488"/>
              <a:ext cx="25400" cy="25400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3" name="Freeform 91">
              <a:extLst>
                <a:ext uri="{FF2B5EF4-FFF2-40B4-BE49-F238E27FC236}">
                  <a16:creationId xmlns:a16="http://schemas.microsoft.com/office/drawing/2014/main" id="{611333E1-2692-1ABA-7807-C04B254E5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700" y="4891088"/>
              <a:ext cx="88900" cy="101600"/>
            </a:xfrm>
            <a:custGeom>
              <a:avLst/>
              <a:gdLst>
                <a:gd name="T0" fmla="*/ 0 w 56"/>
                <a:gd name="T1" fmla="*/ 56 h 64"/>
                <a:gd name="T2" fmla="*/ 16 w 56"/>
                <a:gd name="T3" fmla="*/ 64 h 64"/>
                <a:gd name="T4" fmla="*/ 56 w 56"/>
                <a:gd name="T5" fmla="*/ 8 h 64"/>
                <a:gd name="T6" fmla="*/ 40 w 56"/>
                <a:gd name="T7" fmla="*/ 0 h 64"/>
                <a:gd name="T8" fmla="*/ 0 w 56"/>
                <a:gd name="T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0" y="56"/>
                  </a:moveTo>
                  <a:lnTo>
                    <a:pt x="16" y="64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4" name="Freeform 92">
              <a:extLst>
                <a:ext uri="{FF2B5EF4-FFF2-40B4-BE49-F238E27FC236}">
                  <a16:creationId xmlns:a16="http://schemas.microsoft.com/office/drawing/2014/main" id="{A8559E14-9E7C-0F6A-44F8-356365AC2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300" y="4738688"/>
              <a:ext cx="76200" cy="101600"/>
            </a:xfrm>
            <a:custGeom>
              <a:avLst/>
              <a:gdLst>
                <a:gd name="T0" fmla="*/ 0 w 48"/>
                <a:gd name="T1" fmla="*/ 56 h 64"/>
                <a:gd name="T2" fmla="*/ 16 w 48"/>
                <a:gd name="T3" fmla="*/ 64 h 64"/>
                <a:gd name="T4" fmla="*/ 48 w 48"/>
                <a:gd name="T5" fmla="*/ 8 h 64"/>
                <a:gd name="T6" fmla="*/ 32 w 48"/>
                <a:gd name="T7" fmla="*/ 0 h 64"/>
                <a:gd name="T8" fmla="*/ 0 w 48"/>
                <a:gd name="T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4">
                  <a:moveTo>
                    <a:pt x="0" y="56"/>
                  </a:moveTo>
                  <a:lnTo>
                    <a:pt x="16" y="64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5" name="Freeform 93">
              <a:extLst>
                <a:ext uri="{FF2B5EF4-FFF2-40B4-BE49-F238E27FC236}">
                  <a16:creationId xmlns:a16="http://schemas.microsoft.com/office/drawing/2014/main" id="{CC556B9D-EF79-78DA-5212-D9767B82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0" y="4662488"/>
              <a:ext cx="25400" cy="12700"/>
            </a:xfrm>
            <a:custGeom>
              <a:avLst/>
              <a:gdLst>
                <a:gd name="T0" fmla="*/ 16 w 16"/>
                <a:gd name="T1" fmla="*/ 0 h 8"/>
                <a:gd name="T2" fmla="*/ 0 w 16"/>
                <a:gd name="T3" fmla="*/ 0 h 8"/>
                <a:gd name="T4" fmla="*/ 0 w 16"/>
                <a:gd name="T5" fmla="*/ 0 h 8"/>
                <a:gd name="T6" fmla="*/ 16 w 16"/>
                <a:gd name="T7" fmla="*/ 8 h 8"/>
                <a:gd name="T8" fmla="*/ 0 w 16"/>
                <a:gd name="T9" fmla="*/ 0 h 8"/>
                <a:gd name="T10" fmla="*/ 16 w 16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6" name="Freeform 94">
              <a:extLst>
                <a:ext uri="{FF2B5EF4-FFF2-40B4-BE49-F238E27FC236}">
                  <a16:creationId xmlns:a16="http://schemas.microsoft.com/office/drawing/2014/main" id="{FB126890-FCD4-E205-F95D-51503CD4F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0" y="4573588"/>
              <a:ext cx="63500" cy="101600"/>
            </a:xfrm>
            <a:custGeom>
              <a:avLst/>
              <a:gdLst>
                <a:gd name="T0" fmla="*/ 0 w 40"/>
                <a:gd name="T1" fmla="*/ 56 h 64"/>
                <a:gd name="T2" fmla="*/ 16 w 40"/>
                <a:gd name="T3" fmla="*/ 64 h 64"/>
                <a:gd name="T4" fmla="*/ 40 w 40"/>
                <a:gd name="T5" fmla="*/ 8 h 64"/>
                <a:gd name="T6" fmla="*/ 24 w 40"/>
                <a:gd name="T7" fmla="*/ 0 h 64"/>
                <a:gd name="T8" fmla="*/ 0 w 40"/>
                <a:gd name="T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4">
                  <a:moveTo>
                    <a:pt x="0" y="56"/>
                  </a:moveTo>
                  <a:lnTo>
                    <a:pt x="16" y="6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7" name="Freeform 95">
              <a:extLst>
                <a:ext uri="{FF2B5EF4-FFF2-40B4-BE49-F238E27FC236}">
                  <a16:creationId xmlns:a16="http://schemas.microsoft.com/office/drawing/2014/main" id="{79893C18-C021-53F1-5470-7E2864F6F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700" y="4471988"/>
              <a:ext cx="38100" cy="38100"/>
            </a:xfrm>
            <a:custGeom>
              <a:avLst/>
              <a:gdLst>
                <a:gd name="T0" fmla="*/ 0 w 24"/>
                <a:gd name="T1" fmla="*/ 16 h 24"/>
                <a:gd name="T2" fmla="*/ 16 w 24"/>
                <a:gd name="T3" fmla="*/ 24 h 24"/>
                <a:gd name="T4" fmla="*/ 24 w 24"/>
                <a:gd name="T5" fmla="*/ 8 h 24"/>
                <a:gd name="T6" fmla="*/ 24 w 24"/>
                <a:gd name="T7" fmla="*/ 8 h 24"/>
                <a:gd name="T8" fmla="*/ 8 w 24"/>
                <a:gd name="T9" fmla="*/ 0 h 24"/>
                <a:gd name="T10" fmla="*/ 8 w 24"/>
                <a:gd name="T11" fmla="*/ 0 h 24"/>
                <a:gd name="T12" fmla="*/ 0 w 2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0" y="16"/>
                  </a:moveTo>
                  <a:lnTo>
                    <a:pt x="16" y="2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8" name="Freeform 96">
              <a:extLst>
                <a:ext uri="{FF2B5EF4-FFF2-40B4-BE49-F238E27FC236}">
                  <a16:creationId xmlns:a16="http://schemas.microsoft.com/office/drawing/2014/main" id="{C268411F-A26F-F335-102A-60362BF3C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0" y="4395788"/>
              <a:ext cx="50800" cy="88900"/>
            </a:xfrm>
            <a:custGeom>
              <a:avLst/>
              <a:gdLst>
                <a:gd name="T0" fmla="*/ 0 w 32"/>
                <a:gd name="T1" fmla="*/ 48 h 56"/>
                <a:gd name="T2" fmla="*/ 16 w 32"/>
                <a:gd name="T3" fmla="*/ 56 h 56"/>
                <a:gd name="T4" fmla="*/ 32 w 32"/>
                <a:gd name="T5" fmla="*/ 8 h 56"/>
                <a:gd name="T6" fmla="*/ 16 w 32"/>
                <a:gd name="T7" fmla="*/ 0 h 56"/>
                <a:gd name="T8" fmla="*/ 0 w 32"/>
                <a:gd name="T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6">
                  <a:moveTo>
                    <a:pt x="0" y="48"/>
                  </a:moveTo>
                  <a:lnTo>
                    <a:pt x="16" y="56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4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9" name="Freeform 97">
              <a:extLst>
                <a:ext uri="{FF2B5EF4-FFF2-40B4-BE49-F238E27FC236}">
                  <a16:creationId xmlns:a16="http://schemas.microsoft.com/office/drawing/2014/main" id="{62FA35EE-A20F-2A2F-4C80-876E00E1E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0" y="4268788"/>
              <a:ext cx="50800" cy="63500"/>
            </a:xfrm>
            <a:custGeom>
              <a:avLst/>
              <a:gdLst>
                <a:gd name="T0" fmla="*/ 0 w 32"/>
                <a:gd name="T1" fmla="*/ 32 h 40"/>
                <a:gd name="T2" fmla="*/ 16 w 32"/>
                <a:gd name="T3" fmla="*/ 40 h 40"/>
                <a:gd name="T4" fmla="*/ 32 w 32"/>
                <a:gd name="T5" fmla="*/ 8 h 40"/>
                <a:gd name="T6" fmla="*/ 32 w 32"/>
                <a:gd name="T7" fmla="*/ 0 h 40"/>
                <a:gd name="T8" fmla="*/ 16 w 32"/>
                <a:gd name="T9" fmla="*/ 0 h 40"/>
                <a:gd name="T10" fmla="*/ 16 w 32"/>
                <a:gd name="T11" fmla="*/ 0 h 40"/>
                <a:gd name="T12" fmla="*/ 0 w 32"/>
                <a:gd name="T13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0">
                  <a:moveTo>
                    <a:pt x="0" y="32"/>
                  </a:moveTo>
                  <a:lnTo>
                    <a:pt x="16" y="40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0" name="Rectangle 98">
              <a:extLst>
                <a:ext uri="{FF2B5EF4-FFF2-40B4-BE49-F238E27FC236}">
                  <a16:creationId xmlns:a16="http://schemas.microsoft.com/office/drawing/2014/main" id="{27AD96A5-4C19-3D51-BB2D-E5F37E552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3900" y="4217988"/>
              <a:ext cx="25400" cy="508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1" name="Freeform 99">
              <a:extLst>
                <a:ext uri="{FF2B5EF4-FFF2-40B4-BE49-F238E27FC236}">
                  <a16:creationId xmlns:a16="http://schemas.microsoft.com/office/drawing/2014/main" id="{B1EC1372-77B9-00A7-E2FD-9CE05C723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600" y="4078288"/>
              <a:ext cx="38100" cy="63500"/>
            </a:xfrm>
            <a:custGeom>
              <a:avLst/>
              <a:gdLst>
                <a:gd name="T0" fmla="*/ 0 w 24"/>
                <a:gd name="T1" fmla="*/ 40 h 40"/>
                <a:gd name="T2" fmla="*/ 16 w 24"/>
                <a:gd name="T3" fmla="*/ 40 h 40"/>
                <a:gd name="T4" fmla="*/ 24 w 24"/>
                <a:gd name="T5" fmla="*/ 0 h 40"/>
                <a:gd name="T6" fmla="*/ 24 w 24"/>
                <a:gd name="T7" fmla="*/ 0 h 40"/>
                <a:gd name="T8" fmla="*/ 8 w 24"/>
                <a:gd name="T9" fmla="*/ 0 h 40"/>
                <a:gd name="T10" fmla="*/ 8 w 24"/>
                <a:gd name="T11" fmla="*/ 0 h 40"/>
                <a:gd name="T12" fmla="*/ 0 w 24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0">
                  <a:moveTo>
                    <a:pt x="0" y="40"/>
                  </a:moveTo>
                  <a:lnTo>
                    <a:pt x="16" y="4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4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2" name="Rectangle 100">
              <a:extLst>
                <a:ext uri="{FF2B5EF4-FFF2-40B4-BE49-F238E27FC236}">
                  <a16:creationId xmlns:a16="http://schemas.microsoft.com/office/drawing/2014/main" id="{076271DE-52A2-1451-907A-22B384939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9300" y="4040188"/>
              <a:ext cx="25400" cy="381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3" name="Freeform 101">
              <a:extLst>
                <a:ext uri="{FF2B5EF4-FFF2-40B4-BE49-F238E27FC236}">
                  <a16:creationId xmlns:a16="http://schemas.microsoft.com/office/drawing/2014/main" id="{D0921FF9-799D-2C40-593A-B34F80321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300" y="3887788"/>
              <a:ext cx="25400" cy="76200"/>
            </a:xfrm>
            <a:custGeom>
              <a:avLst/>
              <a:gdLst>
                <a:gd name="T0" fmla="*/ 0 w 16"/>
                <a:gd name="T1" fmla="*/ 48 h 48"/>
                <a:gd name="T2" fmla="*/ 16 w 16"/>
                <a:gd name="T3" fmla="*/ 48 h 48"/>
                <a:gd name="T4" fmla="*/ 16 w 16"/>
                <a:gd name="T5" fmla="*/ 0 h 48"/>
                <a:gd name="T6" fmla="*/ 16 w 16"/>
                <a:gd name="T7" fmla="*/ 0 h 48"/>
                <a:gd name="T8" fmla="*/ 0 w 16"/>
                <a:gd name="T9" fmla="*/ 8 h 48"/>
                <a:gd name="T10" fmla="*/ 0 w 16"/>
                <a:gd name="T11" fmla="*/ 0 h 48"/>
                <a:gd name="T12" fmla="*/ 0 w 1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8">
                  <a:moveTo>
                    <a:pt x="0" y="48"/>
                  </a:moveTo>
                  <a:lnTo>
                    <a:pt x="16" y="4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4" name="Freeform 102">
              <a:extLst>
                <a:ext uri="{FF2B5EF4-FFF2-40B4-BE49-F238E27FC236}">
                  <a16:creationId xmlns:a16="http://schemas.microsoft.com/office/drawing/2014/main" id="{E832B8B3-0A96-05C8-A9D7-F4A701F4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600" y="3862388"/>
              <a:ext cx="38100" cy="38100"/>
            </a:xfrm>
            <a:custGeom>
              <a:avLst/>
              <a:gdLst>
                <a:gd name="T0" fmla="*/ 8 w 24"/>
                <a:gd name="T1" fmla="*/ 24 h 24"/>
                <a:gd name="T2" fmla="*/ 24 w 24"/>
                <a:gd name="T3" fmla="*/ 16 h 24"/>
                <a:gd name="T4" fmla="*/ 16 w 24"/>
                <a:gd name="T5" fmla="*/ 0 h 24"/>
                <a:gd name="T6" fmla="*/ 0 w 24"/>
                <a:gd name="T7" fmla="*/ 8 h 24"/>
                <a:gd name="T8" fmla="*/ 8 w 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8" y="24"/>
                  </a:moveTo>
                  <a:lnTo>
                    <a:pt x="24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5" name="Freeform 103">
              <a:extLst>
                <a:ext uri="{FF2B5EF4-FFF2-40B4-BE49-F238E27FC236}">
                  <a16:creationId xmlns:a16="http://schemas.microsoft.com/office/drawing/2014/main" id="{0C8C63AE-CCA7-58F3-6109-EE6B734AD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0" y="3697288"/>
              <a:ext cx="38100" cy="88900"/>
            </a:xfrm>
            <a:custGeom>
              <a:avLst/>
              <a:gdLst>
                <a:gd name="T0" fmla="*/ 8 w 24"/>
                <a:gd name="T1" fmla="*/ 56 h 56"/>
                <a:gd name="T2" fmla="*/ 24 w 24"/>
                <a:gd name="T3" fmla="*/ 56 h 56"/>
                <a:gd name="T4" fmla="*/ 16 w 24"/>
                <a:gd name="T5" fmla="*/ 0 h 56"/>
                <a:gd name="T6" fmla="*/ 16 w 24"/>
                <a:gd name="T7" fmla="*/ 0 h 56"/>
                <a:gd name="T8" fmla="*/ 0 w 24"/>
                <a:gd name="T9" fmla="*/ 0 h 56"/>
                <a:gd name="T10" fmla="*/ 0 w 24"/>
                <a:gd name="T11" fmla="*/ 0 h 56"/>
                <a:gd name="T12" fmla="*/ 8 w 24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6">
                  <a:moveTo>
                    <a:pt x="8" y="56"/>
                  </a:moveTo>
                  <a:lnTo>
                    <a:pt x="24" y="56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5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6" name="Rectangle 104">
              <a:extLst>
                <a:ext uri="{FF2B5EF4-FFF2-40B4-BE49-F238E27FC236}">
                  <a16:creationId xmlns:a16="http://schemas.microsoft.com/office/drawing/2014/main" id="{62ADAB40-CFA8-BB00-59D9-7A9CB125E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200" y="3684588"/>
              <a:ext cx="25400" cy="127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7" name="Freeform 105">
              <a:extLst>
                <a:ext uri="{FF2B5EF4-FFF2-40B4-BE49-F238E27FC236}">
                  <a16:creationId xmlns:a16="http://schemas.microsoft.com/office/drawing/2014/main" id="{5AB3A34C-4C2C-28D8-047D-E5EAC4720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0" y="3519488"/>
              <a:ext cx="50800" cy="101600"/>
            </a:xfrm>
            <a:custGeom>
              <a:avLst/>
              <a:gdLst>
                <a:gd name="T0" fmla="*/ 16 w 32"/>
                <a:gd name="T1" fmla="*/ 64 h 64"/>
                <a:gd name="T2" fmla="*/ 32 w 32"/>
                <a:gd name="T3" fmla="*/ 56 h 64"/>
                <a:gd name="T4" fmla="*/ 16 w 32"/>
                <a:gd name="T5" fmla="*/ 0 h 64"/>
                <a:gd name="T6" fmla="*/ 16 w 32"/>
                <a:gd name="T7" fmla="*/ 0 h 64"/>
                <a:gd name="T8" fmla="*/ 0 w 32"/>
                <a:gd name="T9" fmla="*/ 0 h 64"/>
                <a:gd name="T10" fmla="*/ 0 w 32"/>
                <a:gd name="T11" fmla="*/ 8 h 64"/>
                <a:gd name="T12" fmla="*/ 16 w 3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64">
                  <a:moveTo>
                    <a:pt x="16" y="64"/>
                  </a:moveTo>
                  <a:lnTo>
                    <a:pt x="32" y="56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6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8" name="Rectangle 106">
              <a:extLst>
                <a:ext uri="{FF2B5EF4-FFF2-40B4-BE49-F238E27FC236}">
                  <a16:creationId xmlns:a16="http://schemas.microsoft.com/office/drawing/2014/main" id="{5B8E9217-606A-A80E-11A8-FEA57088E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506788"/>
              <a:ext cx="25400" cy="127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9" name="Freeform 107">
              <a:extLst>
                <a:ext uri="{FF2B5EF4-FFF2-40B4-BE49-F238E27FC236}">
                  <a16:creationId xmlns:a16="http://schemas.microsoft.com/office/drawing/2014/main" id="{37A585F2-9AD3-E590-966F-5DCF59D52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0" y="3341688"/>
              <a:ext cx="76200" cy="114300"/>
            </a:xfrm>
            <a:custGeom>
              <a:avLst/>
              <a:gdLst>
                <a:gd name="T0" fmla="*/ 32 w 48"/>
                <a:gd name="T1" fmla="*/ 72 h 72"/>
                <a:gd name="T2" fmla="*/ 48 w 48"/>
                <a:gd name="T3" fmla="*/ 64 h 72"/>
                <a:gd name="T4" fmla="*/ 16 w 48"/>
                <a:gd name="T5" fmla="*/ 0 h 72"/>
                <a:gd name="T6" fmla="*/ 16 w 48"/>
                <a:gd name="T7" fmla="*/ 0 h 72"/>
                <a:gd name="T8" fmla="*/ 0 w 48"/>
                <a:gd name="T9" fmla="*/ 8 h 72"/>
                <a:gd name="T10" fmla="*/ 0 w 48"/>
                <a:gd name="T11" fmla="*/ 8 h 72"/>
                <a:gd name="T12" fmla="*/ 32 w 48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2">
                  <a:moveTo>
                    <a:pt x="32" y="72"/>
                  </a:moveTo>
                  <a:lnTo>
                    <a:pt x="48" y="6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32" y="7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80" name="Freeform 108">
              <a:extLst>
                <a:ext uri="{FF2B5EF4-FFF2-40B4-BE49-F238E27FC236}">
                  <a16:creationId xmlns:a16="http://schemas.microsoft.com/office/drawing/2014/main" id="{893A7AB8-3A86-E34E-3E93-72903FAFF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0" y="3341688"/>
              <a:ext cx="25400" cy="12700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0 h 8"/>
                <a:gd name="T4" fmla="*/ 16 w 16"/>
                <a:gd name="T5" fmla="*/ 0 h 8"/>
                <a:gd name="T6" fmla="*/ 0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81" name="Freeform 109">
              <a:extLst>
                <a:ext uri="{FF2B5EF4-FFF2-40B4-BE49-F238E27FC236}">
                  <a16:creationId xmlns:a16="http://schemas.microsoft.com/office/drawing/2014/main" id="{155DB57C-96C9-5AE3-EF20-6694E354F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00" y="3189288"/>
              <a:ext cx="88900" cy="101600"/>
            </a:xfrm>
            <a:custGeom>
              <a:avLst/>
              <a:gdLst>
                <a:gd name="T0" fmla="*/ 40 w 56"/>
                <a:gd name="T1" fmla="*/ 64 h 64"/>
                <a:gd name="T2" fmla="*/ 56 w 56"/>
                <a:gd name="T3" fmla="*/ 56 h 64"/>
                <a:gd name="T4" fmla="*/ 16 w 56"/>
                <a:gd name="T5" fmla="*/ 0 h 64"/>
                <a:gd name="T6" fmla="*/ 0 w 56"/>
                <a:gd name="T7" fmla="*/ 8 h 64"/>
                <a:gd name="T8" fmla="*/ 40 w 56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40" y="64"/>
                  </a:moveTo>
                  <a:lnTo>
                    <a:pt x="56" y="5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40" y="6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82" name="Freeform 110">
              <a:extLst>
                <a:ext uri="{FF2B5EF4-FFF2-40B4-BE49-F238E27FC236}">
                  <a16:creationId xmlns:a16="http://schemas.microsoft.com/office/drawing/2014/main" id="{ED03752E-E14E-24C3-E744-A8F6B67A4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3062288"/>
              <a:ext cx="88900" cy="88900"/>
            </a:xfrm>
            <a:custGeom>
              <a:avLst/>
              <a:gdLst>
                <a:gd name="T0" fmla="*/ 48 w 56"/>
                <a:gd name="T1" fmla="*/ 56 h 56"/>
                <a:gd name="T2" fmla="*/ 56 w 56"/>
                <a:gd name="T3" fmla="*/ 48 h 56"/>
                <a:gd name="T4" fmla="*/ 8 w 56"/>
                <a:gd name="T5" fmla="*/ 0 h 56"/>
                <a:gd name="T6" fmla="*/ 0 w 56"/>
                <a:gd name="T7" fmla="*/ 8 h 56"/>
                <a:gd name="T8" fmla="*/ 48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8" y="56"/>
                  </a:moveTo>
                  <a:lnTo>
                    <a:pt x="56" y="48"/>
                  </a:lnTo>
                  <a:lnTo>
                    <a:pt x="8" y="0"/>
                  </a:lnTo>
                  <a:lnTo>
                    <a:pt x="0" y="8"/>
                  </a:lnTo>
                  <a:lnTo>
                    <a:pt x="48" y="5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83" name="Freeform 111">
              <a:extLst>
                <a:ext uri="{FF2B5EF4-FFF2-40B4-BE49-F238E27FC236}">
                  <a16:creationId xmlns:a16="http://schemas.microsoft.com/office/drawing/2014/main" id="{0299859C-8EAB-5C00-E51E-9326F36FF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900" y="2935288"/>
              <a:ext cx="101600" cy="88900"/>
            </a:xfrm>
            <a:custGeom>
              <a:avLst/>
              <a:gdLst>
                <a:gd name="T0" fmla="*/ 56 w 64"/>
                <a:gd name="T1" fmla="*/ 56 h 56"/>
                <a:gd name="T2" fmla="*/ 64 w 64"/>
                <a:gd name="T3" fmla="*/ 40 h 56"/>
                <a:gd name="T4" fmla="*/ 8 w 64"/>
                <a:gd name="T5" fmla="*/ 0 h 56"/>
                <a:gd name="T6" fmla="*/ 0 w 64"/>
                <a:gd name="T7" fmla="*/ 16 h 56"/>
                <a:gd name="T8" fmla="*/ 56 w 64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6">
                  <a:moveTo>
                    <a:pt x="56" y="56"/>
                  </a:moveTo>
                  <a:lnTo>
                    <a:pt x="64" y="4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56" y="5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84" name="Freeform 112">
              <a:extLst>
                <a:ext uri="{FF2B5EF4-FFF2-40B4-BE49-F238E27FC236}">
                  <a16:creationId xmlns:a16="http://schemas.microsoft.com/office/drawing/2014/main" id="{8E71FE09-139B-1240-9B93-5B81912E5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200" y="2833688"/>
              <a:ext cx="101600" cy="76200"/>
            </a:xfrm>
            <a:custGeom>
              <a:avLst/>
              <a:gdLst>
                <a:gd name="T0" fmla="*/ 56 w 64"/>
                <a:gd name="T1" fmla="*/ 48 h 48"/>
                <a:gd name="T2" fmla="*/ 64 w 64"/>
                <a:gd name="T3" fmla="*/ 32 h 48"/>
                <a:gd name="T4" fmla="*/ 8 w 64"/>
                <a:gd name="T5" fmla="*/ 0 h 48"/>
                <a:gd name="T6" fmla="*/ 0 w 64"/>
                <a:gd name="T7" fmla="*/ 16 h 48"/>
                <a:gd name="T8" fmla="*/ 56 w 6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8">
                  <a:moveTo>
                    <a:pt x="56" y="48"/>
                  </a:moveTo>
                  <a:lnTo>
                    <a:pt x="64" y="32"/>
                  </a:lnTo>
                  <a:lnTo>
                    <a:pt x="8" y="0"/>
                  </a:lnTo>
                  <a:lnTo>
                    <a:pt x="0" y="16"/>
                  </a:lnTo>
                  <a:lnTo>
                    <a:pt x="56" y="4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85" name="Freeform 113">
              <a:extLst>
                <a:ext uri="{FF2B5EF4-FFF2-40B4-BE49-F238E27FC236}">
                  <a16:creationId xmlns:a16="http://schemas.microsoft.com/office/drawing/2014/main" id="{E62F41CC-F642-F9D0-EA6D-599FCC60A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00" y="2770188"/>
              <a:ext cx="50800" cy="50800"/>
            </a:xfrm>
            <a:custGeom>
              <a:avLst/>
              <a:gdLst>
                <a:gd name="T0" fmla="*/ 24 w 32"/>
                <a:gd name="T1" fmla="*/ 32 h 32"/>
                <a:gd name="T2" fmla="*/ 32 w 32"/>
                <a:gd name="T3" fmla="*/ 24 h 32"/>
                <a:gd name="T4" fmla="*/ 8 w 32"/>
                <a:gd name="T5" fmla="*/ 0 h 32"/>
                <a:gd name="T6" fmla="*/ 0 w 32"/>
                <a:gd name="T7" fmla="*/ 8 h 32"/>
                <a:gd name="T8" fmla="*/ 24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4" y="32"/>
                  </a:moveTo>
                  <a:lnTo>
                    <a:pt x="32" y="24"/>
                  </a:lnTo>
                  <a:lnTo>
                    <a:pt x="8" y="0"/>
                  </a:lnTo>
                  <a:lnTo>
                    <a:pt x="0" y="8"/>
                  </a:lnTo>
                  <a:lnTo>
                    <a:pt x="24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86" name="Freeform 114">
              <a:extLst>
                <a:ext uri="{FF2B5EF4-FFF2-40B4-BE49-F238E27FC236}">
                  <a16:creationId xmlns:a16="http://schemas.microsoft.com/office/drawing/2014/main" id="{5CB007E2-E893-05D0-A9DC-D0691CF7F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2757488"/>
              <a:ext cx="63500" cy="50800"/>
            </a:xfrm>
            <a:custGeom>
              <a:avLst/>
              <a:gdLst>
                <a:gd name="T0" fmla="*/ 40 w 40"/>
                <a:gd name="T1" fmla="*/ 16 h 32"/>
                <a:gd name="T2" fmla="*/ 32 w 40"/>
                <a:gd name="T3" fmla="*/ 0 h 32"/>
                <a:gd name="T4" fmla="*/ 0 w 40"/>
                <a:gd name="T5" fmla="*/ 16 h 32"/>
                <a:gd name="T6" fmla="*/ 8 w 40"/>
                <a:gd name="T7" fmla="*/ 32 h 32"/>
                <a:gd name="T8" fmla="*/ 40 w 40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40" y="16"/>
                  </a:moveTo>
                  <a:lnTo>
                    <a:pt x="32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40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87" name="Freeform 115">
              <a:extLst>
                <a:ext uri="{FF2B5EF4-FFF2-40B4-BE49-F238E27FC236}">
                  <a16:creationId xmlns:a16="http://schemas.microsoft.com/office/drawing/2014/main" id="{037AD1FC-3C3F-D41E-C7AE-02338B77E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2808288"/>
              <a:ext cx="101600" cy="63500"/>
            </a:xfrm>
            <a:custGeom>
              <a:avLst/>
              <a:gdLst>
                <a:gd name="T0" fmla="*/ 64 w 64"/>
                <a:gd name="T1" fmla="*/ 16 h 40"/>
                <a:gd name="T2" fmla="*/ 56 w 64"/>
                <a:gd name="T3" fmla="*/ 0 h 40"/>
                <a:gd name="T4" fmla="*/ 0 w 64"/>
                <a:gd name="T5" fmla="*/ 24 h 40"/>
                <a:gd name="T6" fmla="*/ 8 w 64"/>
                <a:gd name="T7" fmla="*/ 40 h 40"/>
                <a:gd name="T8" fmla="*/ 64 w 64"/>
                <a:gd name="T9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88" name="Freeform 116">
              <a:extLst>
                <a:ext uri="{FF2B5EF4-FFF2-40B4-BE49-F238E27FC236}">
                  <a16:creationId xmlns:a16="http://schemas.microsoft.com/office/drawing/2014/main" id="{C75B38DF-9C3F-5BDD-1641-958689FA6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900" y="2871788"/>
              <a:ext cx="101600" cy="63500"/>
            </a:xfrm>
            <a:custGeom>
              <a:avLst/>
              <a:gdLst>
                <a:gd name="T0" fmla="*/ 64 w 64"/>
                <a:gd name="T1" fmla="*/ 16 h 40"/>
                <a:gd name="T2" fmla="*/ 56 w 64"/>
                <a:gd name="T3" fmla="*/ 0 h 40"/>
                <a:gd name="T4" fmla="*/ 0 w 64"/>
                <a:gd name="T5" fmla="*/ 24 h 40"/>
                <a:gd name="T6" fmla="*/ 8 w 64"/>
                <a:gd name="T7" fmla="*/ 40 h 40"/>
                <a:gd name="T8" fmla="*/ 64 w 64"/>
                <a:gd name="T9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89" name="Freeform 117">
              <a:extLst>
                <a:ext uri="{FF2B5EF4-FFF2-40B4-BE49-F238E27FC236}">
                  <a16:creationId xmlns:a16="http://schemas.microsoft.com/office/drawing/2014/main" id="{8E6D74F9-40CF-B912-E511-6DB6F6361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0" y="2935288"/>
              <a:ext cx="101600" cy="63500"/>
            </a:xfrm>
            <a:custGeom>
              <a:avLst/>
              <a:gdLst>
                <a:gd name="T0" fmla="*/ 64 w 64"/>
                <a:gd name="T1" fmla="*/ 16 h 40"/>
                <a:gd name="T2" fmla="*/ 56 w 64"/>
                <a:gd name="T3" fmla="*/ 0 h 40"/>
                <a:gd name="T4" fmla="*/ 0 w 64"/>
                <a:gd name="T5" fmla="*/ 24 h 40"/>
                <a:gd name="T6" fmla="*/ 8 w 64"/>
                <a:gd name="T7" fmla="*/ 40 h 40"/>
                <a:gd name="T8" fmla="*/ 64 w 64"/>
                <a:gd name="T9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90" name="Freeform 118">
              <a:extLst>
                <a:ext uri="{FF2B5EF4-FFF2-40B4-BE49-F238E27FC236}">
                  <a16:creationId xmlns:a16="http://schemas.microsoft.com/office/drawing/2014/main" id="{251E403D-4733-C91C-9482-9FBC844B5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100" y="2998788"/>
              <a:ext cx="76200" cy="50800"/>
            </a:xfrm>
            <a:custGeom>
              <a:avLst/>
              <a:gdLst>
                <a:gd name="T0" fmla="*/ 48 w 48"/>
                <a:gd name="T1" fmla="*/ 16 h 32"/>
                <a:gd name="T2" fmla="*/ 40 w 48"/>
                <a:gd name="T3" fmla="*/ 0 h 32"/>
                <a:gd name="T4" fmla="*/ 0 w 48"/>
                <a:gd name="T5" fmla="*/ 16 h 32"/>
                <a:gd name="T6" fmla="*/ 0 w 48"/>
                <a:gd name="T7" fmla="*/ 16 h 32"/>
                <a:gd name="T8" fmla="*/ 8 w 48"/>
                <a:gd name="T9" fmla="*/ 32 h 32"/>
                <a:gd name="T10" fmla="*/ 8 w 48"/>
                <a:gd name="T11" fmla="*/ 32 h 32"/>
                <a:gd name="T12" fmla="*/ 48 w 48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2">
                  <a:moveTo>
                    <a:pt x="48" y="16"/>
                  </a:moveTo>
                  <a:lnTo>
                    <a:pt x="4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8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91" name="Freeform 119">
              <a:extLst>
                <a:ext uri="{FF2B5EF4-FFF2-40B4-BE49-F238E27FC236}">
                  <a16:creationId xmlns:a16="http://schemas.microsoft.com/office/drawing/2014/main" id="{0231277A-3021-9644-CDED-969FE2FA7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3024188"/>
              <a:ext cx="38100" cy="38100"/>
            </a:xfrm>
            <a:custGeom>
              <a:avLst/>
              <a:gdLst>
                <a:gd name="T0" fmla="*/ 24 w 24"/>
                <a:gd name="T1" fmla="*/ 16 h 24"/>
                <a:gd name="T2" fmla="*/ 16 w 24"/>
                <a:gd name="T3" fmla="*/ 0 h 24"/>
                <a:gd name="T4" fmla="*/ 0 w 24"/>
                <a:gd name="T5" fmla="*/ 8 h 24"/>
                <a:gd name="T6" fmla="*/ 8 w 24"/>
                <a:gd name="T7" fmla="*/ 24 h 24"/>
                <a:gd name="T8" fmla="*/ 24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4" y="16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92" name="Freeform 120">
              <a:extLst>
                <a:ext uri="{FF2B5EF4-FFF2-40B4-BE49-F238E27FC236}">
                  <a16:creationId xmlns:a16="http://schemas.microsoft.com/office/drawing/2014/main" id="{68FBEA6B-ACBD-E629-44E7-54C2399F7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600" y="3062288"/>
              <a:ext cx="114300" cy="63500"/>
            </a:xfrm>
            <a:custGeom>
              <a:avLst/>
              <a:gdLst>
                <a:gd name="T0" fmla="*/ 72 w 72"/>
                <a:gd name="T1" fmla="*/ 16 h 40"/>
                <a:gd name="T2" fmla="*/ 64 w 72"/>
                <a:gd name="T3" fmla="*/ 0 h 40"/>
                <a:gd name="T4" fmla="*/ 0 w 72"/>
                <a:gd name="T5" fmla="*/ 24 h 40"/>
                <a:gd name="T6" fmla="*/ 8 w 72"/>
                <a:gd name="T7" fmla="*/ 40 h 40"/>
                <a:gd name="T8" fmla="*/ 72 w 72"/>
                <a:gd name="T9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0">
                  <a:moveTo>
                    <a:pt x="72" y="16"/>
                  </a:moveTo>
                  <a:lnTo>
                    <a:pt x="64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72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93" name="Freeform 121">
              <a:extLst>
                <a:ext uri="{FF2B5EF4-FFF2-40B4-BE49-F238E27FC236}">
                  <a16:creationId xmlns:a16="http://schemas.microsoft.com/office/drawing/2014/main" id="{F7437B42-364C-096B-E7B1-093D0A41F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00" y="3138488"/>
              <a:ext cx="101600" cy="63500"/>
            </a:xfrm>
            <a:custGeom>
              <a:avLst/>
              <a:gdLst>
                <a:gd name="T0" fmla="*/ 64 w 64"/>
                <a:gd name="T1" fmla="*/ 16 h 40"/>
                <a:gd name="T2" fmla="*/ 56 w 64"/>
                <a:gd name="T3" fmla="*/ 0 h 40"/>
                <a:gd name="T4" fmla="*/ 0 w 64"/>
                <a:gd name="T5" fmla="*/ 24 h 40"/>
                <a:gd name="T6" fmla="*/ 8 w 64"/>
                <a:gd name="T7" fmla="*/ 40 h 40"/>
                <a:gd name="T8" fmla="*/ 64 w 64"/>
                <a:gd name="T9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94" name="Freeform 122">
              <a:extLst>
                <a:ext uri="{FF2B5EF4-FFF2-40B4-BE49-F238E27FC236}">
                  <a16:creationId xmlns:a16="http://schemas.microsoft.com/office/drawing/2014/main" id="{0ED42A4F-613E-D891-9416-D1F1D5235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100" y="3214688"/>
              <a:ext cx="101600" cy="76200"/>
            </a:xfrm>
            <a:custGeom>
              <a:avLst/>
              <a:gdLst>
                <a:gd name="T0" fmla="*/ 64 w 64"/>
                <a:gd name="T1" fmla="*/ 16 h 48"/>
                <a:gd name="T2" fmla="*/ 56 w 64"/>
                <a:gd name="T3" fmla="*/ 0 h 48"/>
                <a:gd name="T4" fmla="*/ 0 w 64"/>
                <a:gd name="T5" fmla="*/ 32 h 48"/>
                <a:gd name="T6" fmla="*/ 8 w 64"/>
                <a:gd name="T7" fmla="*/ 48 h 48"/>
                <a:gd name="T8" fmla="*/ 64 w 64"/>
                <a:gd name="T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8">
                  <a:moveTo>
                    <a:pt x="64" y="16"/>
                  </a:moveTo>
                  <a:lnTo>
                    <a:pt x="56" y="0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95" name="Freeform 123">
              <a:extLst>
                <a:ext uri="{FF2B5EF4-FFF2-40B4-BE49-F238E27FC236}">
                  <a16:creationId xmlns:a16="http://schemas.microsoft.com/office/drawing/2014/main" id="{93520323-3BC4-FFA5-8D1C-3C9059544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0" y="3290888"/>
              <a:ext cx="101600" cy="76200"/>
            </a:xfrm>
            <a:custGeom>
              <a:avLst/>
              <a:gdLst>
                <a:gd name="T0" fmla="*/ 64 w 64"/>
                <a:gd name="T1" fmla="*/ 16 h 48"/>
                <a:gd name="T2" fmla="*/ 56 w 64"/>
                <a:gd name="T3" fmla="*/ 0 h 48"/>
                <a:gd name="T4" fmla="*/ 0 w 64"/>
                <a:gd name="T5" fmla="*/ 32 h 48"/>
                <a:gd name="T6" fmla="*/ 8 w 64"/>
                <a:gd name="T7" fmla="*/ 48 h 48"/>
                <a:gd name="T8" fmla="*/ 64 w 64"/>
                <a:gd name="T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8">
                  <a:moveTo>
                    <a:pt x="64" y="16"/>
                  </a:moveTo>
                  <a:lnTo>
                    <a:pt x="56" y="0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96" name="Freeform 124">
              <a:extLst>
                <a:ext uri="{FF2B5EF4-FFF2-40B4-BE49-F238E27FC236}">
                  <a16:creationId xmlns:a16="http://schemas.microsoft.com/office/drawing/2014/main" id="{C3583558-39AD-F530-7EAB-F8C3CA624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300" y="3379788"/>
              <a:ext cx="101600" cy="76200"/>
            </a:xfrm>
            <a:custGeom>
              <a:avLst/>
              <a:gdLst>
                <a:gd name="T0" fmla="*/ 64 w 64"/>
                <a:gd name="T1" fmla="*/ 16 h 48"/>
                <a:gd name="T2" fmla="*/ 56 w 64"/>
                <a:gd name="T3" fmla="*/ 0 h 48"/>
                <a:gd name="T4" fmla="*/ 0 w 64"/>
                <a:gd name="T5" fmla="*/ 32 h 48"/>
                <a:gd name="T6" fmla="*/ 8 w 64"/>
                <a:gd name="T7" fmla="*/ 48 h 48"/>
                <a:gd name="T8" fmla="*/ 64 w 64"/>
                <a:gd name="T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8">
                  <a:moveTo>
                    <a:pt x="64" y="16"/>
                  </a:moveTo>
                  <a:lnTo>
                    <a:pt x="56" y="0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97" name="Freeform 125">
              <a:extLst>
                <a:ext uri="{FF2B5EF4-FFF2-40B4-BE49-F238E27FC236}">
                  <a16:creationId xmlns:a16="http://schemas.microsoft.com/office/drawing/2014/main" id="{AF60CA8D-D91F-8AA7-C225-B5040C9A2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900" y="3468688"/>
              <a:ext cx="101600" cy="88900"/>
            </a:xfrm>
            <a:custGeom>
              <a:avLst/>
              <a:gdLst>
                <a:gd name="T0" fmla="*/ 64 w 64"/>
                <a:gd name="T1" fmla="*/ 16 h 56"/>
                <a:gd name="T2" fmla="*/ 56 w 64"/>
                <a:gd name="T3" fmla="*/ 0 h 56"/>
                <a:gd name="T4" fmla="*/ 0 w 64"/>
                <a:gd name="T5" fmla="*/ 40 h 56"/>
                <a:gd name="T6" fmla="*/ 8 w 64"/>
                <a:gd name="T7" fmla="*/ 56 h 56"/>
                <a:gd name="T8" fmla="*/ 64 w 64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6">
                  <a:moveTo>
                    <a:pt x="64" y="16"/>
                  </a:moveTo>
                  <a:lnTo>
                    <a:pt x="56" y="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98" name="Freeform 126">
              <a:extLst>
                <a:ext uri="{FF2B5EF4-FFF2-40B4-BE49-F238E27FC236}">
                  <a16:creationId xmlns:a16="http://schemas.microsoft.com/office/drawing/2014/main" id="{81FC3C9D-6F7F-C83F-0F1E-BEDCB4A0A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600" y="3570288"/>
              <a:ext cx="63500" cy="63500"/>
            </a:xfrm>
            <a:custGeom>
              <a:avLst/>
              <a:gdLst>
                <a:gd name="T0" fmla="*/ 40 w 40"/>
                <a:gd name="T1" fmla="*/ 16 h 40"/>
                <a:gd name="T2" fmla="*/ 32 w 40"/>
                <a:gd name="T3" fmla="*/ 0 h 40"/>
                <a:gd name="T4" fmla="*/ 0 w 40"/>
                <a:gd name="T5" fmla="*/ 24 h 40"/>
                <a:gd name="T6" fmla="*/ 0 w 40"/>
                <a:gd name="T7" fmla="*/ 24 h 40"/>
                <a:gd name="T8" fmla="*/ 8 w 40"/>
                <a:gd name="T9" fmla="*/ 40 h 40"/>
                <a:gd name="T10" fmla="*/ 8 w 40"/>
                <a:gd name="T11" fmla="*/ 40 h 40"/>
                <a:gd name="T12" fmla="*/ 40 w 40"/>
                <a:gd name="T13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40" y="16"/>
                  </a:moveTo>
                  <a:lnTo>
                    <a:pt x="32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0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99" name="Freeform 127">
              <a:extLst>
                <a:ext uri="{FF2B5EF4-FFF2-40B4-BE49-F238E27FC236}">
                  <a16:creationId xmlns:a16="http://schemas.microsoft.com/office/drawing/2014/main" id="{C12EA86B-41DC-7567-97BF-44FCF5F93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0" y="3608388"/>
              <a:ext cx="38100" cy="38100"/>
            </a:xfrm>
            <a:custGeom>
              <a:avLst/>
              <a:gdLst>
                <a:gd name="T0" fmla="*/ 24 w 24"/>
                <a:gd name="T1" fmla="*/ 16 h 24"/>
                <a:gd name="T2" fmla="*/ 16 w 24"/>
                <a:gd name="T3" fmla="*/ 0 h 24"/>
                <a:gd name="T4" fmla="*/ 0 w 24"/>
                <a:gd name="T5" fmla="*/ 8 h 24"/>
                <a:gd name="T6" fmla="*/ 8 w 24"/>
                <a:gd name="T7" fmla="*/ 24 h 24"/>
                <a:gd name="T8" fmla="*/ 24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4" y="16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00" name="Freeform 128">
              <a:extLst>
                <a:ext uri="{FF2B5EF4-FFF2-40B4-BE49-F238E27FC236}">
                  <a16:creationId xmlns:a16="http://schemas.microsoft.com/office/drawing/2014/main" id="{ACD14581-2342-0B90-4FCC-27FA1E6B1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500" y="3671888"/>
              <a:ext cx="88900" cy="88900"/>
            </a:xfrm>
            <a:custGeom>
              <a:avLst/>
              <a:gdLst>
                <a:gd name="T0" fmla="*/ 56 w 56"/>
                <a:gd name="T1" fmla="*/ 16 h 56"/>
                <a:gd name="T2" fmla="*/ 48 w 56"/>
                <a:gd name="T3" fmla="*/ 0 h 56"/>
                <a:gd name="T4" fmla="*/ 0 w 56"/>
                <a:gd name="T5" fmla="*/ 40 h 56"/>
                <a:gd name="T6" fmla="*/ 8 w 56"/>
                <a:gd name="T7" fmla="*/ 56 h 56"/>
                <a:gd name="T8" fmla="*/ 56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6" y="16"/>
                  </a:moveTo>
                  <a:lnTo>
                    <a:pt x="48" y="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56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01" name="Freeform 129">
              <a:extLst>
                <a:ext uri="{FF2B5EF4-FFF2-40B4-BE49-F238E27FC236}">
                  <a16:creationId xmlns:a16="http://schemas.microsoft.com/office/drawing/2014/main" id="{135356D5-C733-1A55-9A66-EACB0705E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3786188"/>
              <a:ext cx="88900" cy="88900"/>
            </a:xfrm>
            <a:custGeom>
              <a:avLst/>
              <a:gdLst>
                <a:gd name="T0" fmla="*/ 56 w 56"/>
                <a:gd name="T1" fmla="*/ 16 h 56"/>
                <a:gd name="T2" fmla="*/ 48 w 56"/>
                <a:gd name="T3" fmla="*/ 0 h 56"/>
                <a:gd name="T4" fmla="*/ 0 w 56"/>
                <a:gd name="T5" fmla="*/ 40 h 56"/>
                <a:gd name="T6" fmla="*/ 8 w 56"/>
                <a:gd name="T7" fmla="*/ 56 h 56"/>
                <a:gd name="T8" fmla="*/ 56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6" y="16"/>
                  </a:moveTo>
                  <a:lnTo>
                    <a:pt x="48" y="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56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02" name="Freeform 130">
              <a:extLst>
                <a:ext uri="{FF2B5EF4-FFF2-40B4-BE49-F238E27FC236}">
                  <a16:creationId xmlns:a16="http://schemas.microsoft.com/office/drawing/2014/main" id="{191E048E-ECB0-B473-A3E0-E66A6602E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0" y="3900488"/>
              <a:ext cx="88900" cy="88900"/>
            </a:xfrm>
            <a:custGeom>
              <a:avLst/>
              <a:gdLst>
                <a:gd name="T0" fmla="*/ 56 w 56"/>
                <a:gd name="T1" fmla="*/ 8 h 56"/>
                <a:gd name="T2" fmla="*/ 40 w 56"/>
                <a:gd name="T3" fmla="*/ 0 h 56"/>
                <a:gd name="T4" fmla="*/ 0 w 56"/>
                <a:gd name="T5" fmla="*/ 48 h 56"/>
                <a:gd name="T6" fmla="*/ 16 w 56"/>
                <a:gd name="T7" fmla="*/ 56 h 56"/>
                <a:gd name="T8" fmla="*/ 56 w 56"/>
                <a:gd name="T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6" y="8"/>
                  </a:moveTo>
                  <a:lnTo>
                    <a:pt x="40" y="0"/>
                  </a:lnTo>
                  <a:lnTo>
                    <a:pt x="0" y="48"/>
                  </a:lnTo>
                  <a:lnTo>
                    <a:pt x="16" y="56"/>
                  </a:lnTo>
                  <a:lnTo>
                    <a:pt x="56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03" name="Freeform 131">
              <a:extLst>
                <a:ext uri="{FF2B5EF4-FFF2-40B4-BE49-F238E27FC236}">
                  <a16:creationId xmlns:a16="http://schemas.microsoft.com/office/drawing/2014/main" id="{04AB7277-C25C-DD86-BFAD-C4C048098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4027488"/>
              <a:ext cx="88900" cy="88900"/>
            </a:xfrm>
            <a:custGeom>
              <a:avLst/>
              <a:gdLst>
                <a:gd name="T0" fmla="*/ 56 w 56"/>
                <a:gd name="T1" fmla="*/ 8 h 56"/>
                <a:gd name="T2" fmla="*/ 48 w 56"/>
                <a:gd name="T3" fmla="*/ 0 h 56"/>
                <a:gd name="T4" fmla="*/ 0 w 56"/>
                <a:gd name="T5" fmla="*/ 48 h 56"/>
                <a:gd name="T6" fmla="*/ 8 w 56"/>
                <a:gd name="T7" fmla="*/ 56 h 56"/>
                <a:gd name="T8" fmla="*/ 56 w 56"/>
                <a:gd name="T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6" y="8"/>
                  </a:moveTo>
                  <a:lnTo>
                    <a:pt x="48" y="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56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04" name="Freeform 132">
              <a:extLst>
                <a:ext uri="{FF2B5EF4-FFF2-40B4-BE49-F238E27FC236}">
                  <a16:creationId xmlns:a16="http://schemas.microsoft.com/office/drawing/2014/main" id="{360AC105-2080-6295-5619-224B1D48F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100" y="4141788"/>
              <a:ext cx="101600" cy="88900"/>
            </a:xfrm>
            <a:custGeom>
              <a:avLst/>
              <a:gdLst>
                <a:gd name="T0" fmla="*/ 64 w 64"/>
                <a:gd name="T1" fmla="*/ 16 h 56"/>
                <a:gd name="T2" fmla="*/ 56 w 64"/>
                <a:gd name="T3" fmla="*/ 0 h 56"/>
                <a:gd name="T4" fmla="*/ 8 w 64"/>
                <a:gd name="T5" fmla="*/ 40 h 56"/>
                <a:gd name="T6" fmla="*/ 0 w 64"/>
                <a:gd name="T7" fmla="*/ 48 h 56"/>
                <a:gd name="T8" fmla="*/ 16 w 64"/>
                <a:gd name="T9" fmla="*/ 48 h 56"/>
                <a:gd name="T10" fmla="*/ 16 w 64"/>
                <a:gd name="T11" fmla="*/ 56 h 56"/>
                <a:gd name="T12" fmla="*/ 64 w 64"/>
                <a:gd name="T13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6">
                  <a:moveTo>
                    <a:pt x="64" y="16"/>
                  </a:moveTo>
                  <a:lnTo>
                    <a:pt x="56" y="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05" name="Rectangle 133">
              <a:extLst>
                <a:ext uri="{FF2B5EF4-FFF2-40B4-BE49-F238E27FC236}">
                  <a16:creationId xmlns:a16="http://schemas.microsoft.com/office/drawing/2014/main" id="{9D3731DC-B1EC-2D5B-A90A-2F228375C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100" y="4217988"/>
              <a:ext cx="25400" cy="127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06" name="Freeform 134">
              <a:extLst>
                <a:ext uri="{FF2B5EF4-FFF2-40B4-BE49-F238E27FC236}">
                  <a16:creationId xmlns:a16="http://schemas.microsoft.com/office/drawing/2014/main" id="{6CEFCB40-297A-C6AF-246E-6430B557B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0" y="4281488"/>
              <a:ext cx="88900" cy="101600"/>
            </a:xfrm>
            <a:custGeom>
              <a:avLst/>
              <a:gdLst>
                <a:gd name="T0" fmla="*/ 56 w 56"/>
                <a:gd name="T1" fmla="*/ 8 h 64"/>
                <a:gd name="T2" fmla="*/ 40 w 56"/>
                <a:gd name="T3" fmla="*/ 0 h 64"/>
                <a:gd name="T4" fmla="*/ 0 w 56"/>
                <a:gd name="T5" fmla="*/ 56 h 64"/>
                <a:gd name="T6" fmla="*/ 16 w 56"/>
                <a:gd name="T7" fmla="*/ 64 h 64"/>
                <a:gd name="T8" fmla="*/ 56 w 56"/>
                <a:gd name="T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56" y="8"/>
                  </a:moveTo>
                  <a:lnTo>
                    <a:pt x="40" y="0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56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07" name="Freeform 135">
              <a:extLst>
                <a:ext uri="{FF2B5EF4-FFF2-40B4-BE49-F238E27FC236}">
                  <a16:creationId xmlns:a16="http://schemas.microsoft.com/office/drawing/2014/main" id="{23E9D366-5A37-A16D-7997-D2A442C1C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4421188"/>
              <a:ext cx="88900" cy="101600"/>
            </a:xfrm>
            <a:custGeom>
              <a:avLst/>
              <a:gdLst>
                <a:gd name="T0" fmla="*/ 56 w 56"/>
                <a:gd name="T1" fmla="*/ 8 h 64"/>
                <a:gd name="T2" fmla="*/ 40 w 56"/>
                <a:gd name="T3" fmla="*/ 0 h 64"/>
                <a:gd name="T4" fmla="*/ 0 w 56"/>
                <a:gd name="T5" fmla="*/ 56 h 64"/>
                <a:gd name="T6" fmla="*/ 16 w 56"/>
                <a:gd name="T7" fmla="*/ 64 h 64"/>
                <a:gd name="T8" fmla="*/ 56 w 56"/>
                <a:gd name="T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56" y="8"/>
                  </a:moveTo>
                  <a:lnTo>
                    <a:pt x="40" y="0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56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08" name="Freeform 136">
              <a:extLst>
                <a:ext uri="{FF2B5EF4-FFF2-40B4-BE49-F238E27FC236}">
                  <a16:creationId xmlns:a16="http://schemas.microsoft.com/office/drawing/2014/main" id="{AA5F8483-6CB8-26E2-D69C-4B91F35D5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4560888"/>
              <a:ext cx="50800" cy="50800"/>
            </a:xfrm>
            <a:custGeom>
              <a:avLst/>
              <a:gdLst>
                <a:gd name="T0" fmla="*/ 32 w 32"/>
                <a:gd name="T1" fmla="*/ 8 h 32"/>
                <a:gd name="T2" fmla="*/ 16 w 32"/>
                <a:gd name="T3" fmla="*/ 0 h 32"/>
                <a:gd name="T4" fmla="*/ 0 w 32"/>
                <a:gd name="T5" fmla="*/ 24 h 32"/>
                <a:gd name="T6" fmla="*/ 16 w 32"/>
                <a:gd name="T7" fmla="*/ 32 h 32"/>
                <a:gd name="T8" fmla="*/ 32 w 32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2" y="8"/>
                  </a:moveTo>
                  <a:lnTo>
                    <a:pt x="16" y="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32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09" name="Rectangle 137">
              <a:extLst>
                <a:ext uri="{FF2B5EF4-FFF2-40B4-BE49-F238E27FC236}">
                  <a16:creationId xmlns:a16="http://schemas.microsoft.com/office/drawing/2014/main" id="{60A28C4E-78A6-A238-3410-E458FADF2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4598988"/>
              <a:ext cx="508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10" name="Freeform 138">
              <a:extLst>
                <a:ext uri="{FF2B5EF4-FFF2-40B4-BE49-F238E27FC236}">
                  <a16:creationId xmlns:a16="http://schemas.microsoft.com/office/drawing/2014/main" id="{61ABDD16-78B0-CB62-C96B-CFB3BADE4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2732088"/>
              <a:ext cx="558800" cy="1866900"/>
            </a:xfrm>
            <a:custGeom>
              <a:avLst/>
              <a:gdLst>
                <a:gd name="T0" fmla="*/ 8 w 352"/>
                <a:gd name="T1" fmla="*/ 1176 h 1176"/>
                <a:gd name="T2" fmla="*/ 0 w 352"/>
                <a:gd name="T3" fmla="*/ 984 h 1176"/>
                <a:gd name="T4" fmla="*/ 0 w 352"/>
                <a:gd name="T5" fmla="*/ 984 h 1176"/>
                <a:gd name="T6" fmla="*/ 0 w 352"/>
                <a:gd name="T7" fmla="*/ 984 h 1176"/>
                <a:gd name="T8" fmla="*/ 24 w 352"/>
                <a:gd name="T9" fmla="*/ 784 h 1176"/>
                <a:gd name="T10" fmla="*/ 24 w 352"/>
                <a:gd name="T11" fmla="*/ 784 h 1176"/>
                <a:gd name="T12" fmla="*/ 24 w 352"/>
                <a:gd name="T13" fmla="*/ 784 h 1176"/>
                <a:gd name="T14" fmla="*/ 64 w 352"/>
                <a:gd name="T15" fmla="*/ 576 h 1176"/>
                <a:gd name="T16" fmla="*/ 64 w 352"/>
                <a:gd name="T17" fmla="*/ 576 h 1176"/>
                <a:gd name="T18" fmla="*/ 64 w 352"/>
                <a:gd name="T19" fmla="*/ 576 h 1176"/>
                <a:gd name="T20" fmla="*/ 136 w 352"/>
                <a:gd name="T21" fmla="*/ 376 h 1176"/>
                <a:gd name="T22" fmla="*/ 136 w 352"/>
                <a:gd name="T23" fmla="*/ 368 h 1176"/>
                <a:gd name="T24" fmla="*/ 136 w 352"/>
                <a:gd name="T25" fmla="*/ 368 h 1176"/>
                <a:gd name="T26" fmla="*/ 216 w 352"/>
                <a:gd name="T27" fmla="*/ 176 h 1176"/>
                <a:gd name="T28" fmla="*/ 224 w 352"/>
                <a:gd name="T29" fmla="*/ 176 h 1176"/>
                <a:gd name="T30" fmla="*/ 224 w 352"/>
                <a:gd name="T31" fmla="*/ 176 h 1176"/>
                <a:gd name="T32" fmla="*/ 328 w 352"/>
                <a:gd name="T33" fmla="*/ 0 h 1176"/>
                <a:gd name="T34" fmla="*/ 328 w 352"/>
                <a:gd name="T35" fmla="*/ 0 h 1176"/>
                <a:gd name="T36" fmla="*/ 352 w 352"/>
                <a:gd name="T37" fmla="*/ 16 h 1176"/>
                <a:gd name="T38" fmla="*/ 352 w 352"/>
                <a:gd name="T39" fmla="*/ 16 h 1176"/>
                <a:gd name="T40" fmla="*/ 248 w 352"/>
                <a:gd name="T41" fmla="*/ 192 h 1176"/>
                <a:gd name="T42" fmla="*/ 248 w 352"/>
                <a:gd name="T43" fmla="*/ 192 h 1176"/>
                <a:gd name="T44" fmla="*/ 248 w 352"/>
                <a:gd name="T45" fmla="*/ 192 h 1176"/>
                <a:gd name="T46" fmla="*/ 168 w 352"/>
                <a:gd name="T47" fmla="*/ 384 h 1176"/>
                <a:gd name="T48" fmla="*/ 168 w 352"/>
                <a:gd name="T49" fmla="*/ 384 h 1176"/>
                <a:gd name="T50" fmla="*/ 168 w 352"/>
                <a:gd name="T51" fmla="*/ 384 h 1176"/>
                <a:gd name="T52" fmla="*/ 96 w 352"/>
                <a:gd name="T53" fmla="*/ 584 h 1176"/>
                <a:gd name="T54" fmla="*/ 96 w 352"/>
                <a:gd name="T55" fmla="*/ 584 h 1176"/>
                <a:gd name="T56" fmla="*/ 96 w 352"/>
                <a:gd name="T57" fmla="*/ 584 h 1176"/>
                <a:gd name="T58" fmla="*/ 56 w 352"/>
                <a:gd name="T59" fmla="*/ 792 h 1176"/>
                <a:gd name="T60" fmla="*/ 56 w 352"/>
                <a:gd name="T61" fmla="*/ 792 h 1176"/>
                <a:gd name="T62" fmla="*/ 56 w 352"/>
                <a:gd name="T63" fmla="*/ 784 h 1176"/>
                <a:gd name="T64" fmla="*/ 32 w 352"/>
                <a:gd name="T65" fmla="*/ 984 h 1176"/>
                <a:gd name="T66" fmla="*/ 32 w 352"/>
                <a:gd name="T67" fmla="*/ 984 h 1176"/>
                <a:gd name="T68" fmla="*/ 32 w 352"/>
                <a:gd name="T69" fmla="*/ 984 h 1176"/>
                <a:gd name="T70" fmla="*/ 40 w 352"/>
                <a:gd name="T71" fmla="*/ 1176 h 1176"/>
                <a:gd name="T72" fmla="*/ 8 w 352"/>
                <a:gd name="T73" fmla="*/ 117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2" h="1176">
                  <a:moveTo>
                    <a:pt x="8" y="1176"/>
                  </a:moveTo>
                  <a:lnTo>
                    <a:pt x="0" y="984"/>
                  </a:lnTo>
                  <a:lnTo>
                    <a:pt x="0" y="984"/>
                  </a:lnTo>
                  <a:lnTo>
                    <a:pt x="0" y="984"/>
                  </a:lnTo>
                  <a:lnTo>
                    <a:pt x="24" y="784"/>
                  </a:lnTo>
                  <a:lnTo>
                    <a:pt x="24" y="784"/>
                  </a:lnTo>
                  <a:lnTo>
                    <a:pt x="24" y="784"/>
                  </a:lnTo>
                  <a:lnTo>
                    <a:pt x="64" y="576"/>
                  </a:lnTo>
                  <a:lnTo>
                    <a:pt x="64" y="576"/>
                  </a:lnTo>
                  <a:lnTo>
                    <a:pt x="64" y="576"/>
                  </a:lnTo>
                  <a:lnTo>
                    <a:pt x="136" y="376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216" y="176"/>
                  </a:lnTo>
                  <a:lnTo>
                    <a:pt x="224" y="176"/>
                  </a:lnTo>
                  <a:lnTo>
                    <a:pt x="224" y="176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52" y="16"/>
                  </a:lnTo>
                  <a:lnTo>
                    <a:pt x="352" y="16"/>
                  </a:lnTo>
                  <a:lnTo>
                    <a:pt x="248" y="192"/>
                  </a:lnTo>
                  <a:lnTo>
                    <a:pt x="248" y="192"/>
                  </a:lnTo>
                  <a:lnTo>
                    <a:pt x="248" y="192"/>
                  </a:lnTo>
                  <a:lnTo>
                    <a:pt x="168" y="384"/>
                  </a:lnTo>
                  <a:lnTo>
                    <a:pt x="168" y="384"/>
                  </a:lnTo>
                  <a:lnTo>
                    <a:pt x="168" y="384"/>
                  </a:lnTo>
                  <a:lnTo>
                    <a:pt x="96" y="584"/>
                  </a:lnTo>
                  <a:lnTo>
                    <a:pt x="96" y="584"/>
                  </a:lnTo>
                  <a:lnTo>
                    <a:pt x="96" y="584"/>
                  </a:lnTo>
                  <a:lnTo>
                    <a:pt x="56" y="792"/>
                  </a:lnTo>
                  <a:lnTo>
                    <a:pt x="56" y="792"/>
                  </a:lnTo>
                  <a:lnTo>
                    <a:pt x="56" y="784"/>
                  </a:lnTo>
                  <a:lnTo>
                    <a:pt x="32" y="984"/>
                  </a:lnTo>
                  <a:lnTo>
                    <a:pt x="32" y="984"/>
                  </a:lnTo>
                  <a:lnTo>
                    <a:pt x="32" y="984"/>
                  </a:lnTo>
                  <a:lnTo>
                    <a:pt x="40" y="1176"/>
                  </a:lnTo>
                  <a:lnTo>
                    <a:pt x="8" y="117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11" name="Freeform 139">
              <a:extLst>
                <a:ext uri="{FF2B5EF4-FFF2-40B4-BE49-F238E27FC236}">
                  <a16:creationId xmlns:a16="http://schemas.microsoft.com/office/drawing/2014/main" id="{F8424C5A-EA8F-84A5-DCA5-8FD230249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300" y="2478088"/>
              <a:ext cx="215900" cy="279400"/>
            </a:xfrm>
            <a:custGeom>
              <a:avLst/>
              <a:gdLst>
                <a:gd name="T0" fmla="*/ 0 w 136"/>
                <a:gd name="T1" fmla="*/ 160 h 176"/>
                <a:gd name="T2" fmla="*/ 112 w 136"/>
                <a:gd name="T3" fmla="*/ 0 h 176"/>
                <a:gd name="T4" fmla="*/ 112 w 136"/>
                <a:gd name="T5" fmla="*/ 0 h 176"/>
                <a:gd name="T6" fmla="*/ 136 w 136"/>
                <a:gd name="T7" fmla="*/ 24 h 176"/>
                <a:gd name="T8" fmla="*/ 136 w 136"/>
                <a:gd name="T9" fmla="*/ 16 h 176"/>
                <a:gd name="T10" fmla="*/ 24 w 136"/>
                <a:gd name="T11" fmla="*/ 176 h 176"/>
                <a:gd name="T12" fmla="*/ 0 w 136"/>
                <a:gd name="T13" fmla="*/ 16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76">
                  <a:moveTo>
                    <a:pt x="0" y="160"/>
                  </a:moveTo>
                  <a:lnTo>
                    <a:pt x="112" y="0"/>
                  </a:lnTo>
                  <a:lnTo>
                    <a:pt x="112" y="0"/>
                  </a:lnTo>
                  <a:lnTo>
                    <a:pt x="136" y="24"/>
                  </a:lnTo>
                  <a:lnTo>
                    <a:pt x="136" y="16"/>
                  </a:lnTo>
                  <a:lnTo>
                    <a:pt x="24" y="176"/>
                  </a:lnTo>
                  <a:lnTo>
                    <a:pt x="0" y="16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12" name="Freeform 140">
              <a:extLst>
                <a:ext uri="{FF2B5EF4-FFF2-40B4-BE49-F238E27FC236}">
                  <a16:creationId xmlns:a16="http://schemas.microsoft.com/office/drawing/2014/main" id="{63DE6E83-68DF-9C7A-E800-6F8998496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0" y="2249488"/>
              <a:ext cx="50800" cy="50800"/>
            </a:xfrm>
            <a:custGeom>
              <a:avLst/>
              <a:gdLst>
                <a:gd name="T0" fmla="*/ 0 w 32"/>
                <a:gd name="T1" fmla="*/ 8 h 32"/>
                <a:gd name="T2" fmla="*/ 8 w 32"/>
                <a:gd name="T3" fmla="*/ 0 h 32"/>
                <a:gd name="T4" fmla="*/ 32 w 32"/>
                <a:gd name="T5" fmla="*/ 24 h 32"/>
                <a:gd name="T6" fmla="*/ 24 w 32"/>
                <a:gd name="T7" fmla="*/ 32 h 32"/>
                <a:gd name="T8" fmla="*/ 0 w 32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0" y="8"/>
                  </a:moveTo>
                  <a:lnTo>
                    <a:pt x="8" y="0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13" name="Freeform 141">
              <a:extLst>
                <a:ext uri="{FF2B5EF4-FFF2-40B4-BE49-F238E27FC236}">
                  <a16:creationId xmlns:a16="http://schemas.microsoft.com/office/drawing/2014/main" id="{B41DB930-FAA8-D371-4AF0-6AA68BA3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0" y="2262188"/>
              <a:ext cx="228600" cy="254000"/>
            </a:xfrm>
            <a:custGeom>
              <a:avLst/>
              <a:gdLst>
                <a:gd name="T0" fmla="*/ 0 w 144"/>
                <a:gd name="T1" fmla="*/ 136 h 160"/>
                <a:gd name="T2" fmla="*/ 24 w 144"/>
                <a:gd name="T3" fmla="*/ 160 h 160"/>
                <a:gd name="T4" fmla="*/ 144 w 144"/>
                <a:gd name="T5" fmla="*/ 24 h 160"/>
                <a:gd name="T6" fmla="*/ 120 w 144"/>
                <a:gd name="T7" fmla="*/ 0 h 160"/>
                <a:gd name="T8" fmla="*/ 0 w 144"/>
                <a:gd name="T9" fmla="*/ 1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60">
                  <a:moveTo>
                    <a:pt x="0" y="136"/>
                  </a:moveTo>
                  <a:lnTo>
                    <a:pt x="24" y="160"/>
                  </a:lnTo>
                  <a:lnTo>
                    <a:pt x="144" y="24"/>
                  </a:lnTo>
                  <a:lnTo>
                    <a:pt x="120" y="0"/>
                  </a:lnTo>
                  <a:lnTo>
                    <a:pt x="0" y="13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14" name="Freeform 142">
              <a:extLst>
                <a:ext uri="{FF2B5EF4-FFF2-40B4-BE49-F238E27FC236}">
                  <a16:creationId xmlns:a16="http://schemas.microsoft.com/office/drawing/2014/main" id="{9897E9F0-377D-5E7A-ED84-330175C9D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" y="3544888"/>
              <a:ext cx="50800" cy="38100"/>
            </a:xfrm>
            <a:custGeom>
              <a:avLst/>
              <a:gdLst>
                <a:gd name="T0" fmla="*/ 0 w 32"/>
                <a:gd name="T1" fmla="*/ 0 h 24"/>
                <a:gd name="T2" fmla="*/ 0 w 32"/>
                <a:gd name="T3" fmla="*/ 16 h 24"/>
                <a:gd name="T4" fmla="*/ 32 w 32"/>
                <a:gd name="T5" fmla="*/ 24 h 24"/>
                <a:gd name="T6" fmla="*/ 32 w 32"/>
                <a:gd name="T7" fmla="*/ 8 h 24"/>
                <a:gd name="T8" fmla="*/ 0 w 3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lnTo>
                    <a:pt x="0" y="16"/>
                  </a:lnTo>
                  <a:lnTo>
                    <a:pt x="32" y="24"/>
                  </a:lnTo>
                  <a:lnTo>
                    <a:pt x="32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15" name="Freeform 143">
              <a:extLst>
                <a:ext uri="{FF2B5EF4-FFF2-40B4-BE49-F238E27FC236}">
                  <a16:creationId xmlns:a16="http://schemas.microsoft.com/office/drawing/2014/main" id="{7FE09412-D9D0-3BE7-943B-F3EC3352A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500" y="3557588"/>
              <a:ext cx="101600" cy="38100"/>
            </a:xfrm>
            <a:custGeom>
              <a:avLst/>
              <a:gdLst>
                <a:gd name="T0" fmla="*/ 0 w 64"/>
                <a:gd name="T1" fmla="*/ 0 h 24"/>
                <a:gd name="T2" fmla="*/ 0 w 64"/>
                <a:gd name="T3" fmla="*/ 16 h 24"/>
                <a:gd name="T4" fmla="*/ 64 w 64"/>
                <a:gd name="T5" fmla="*/ 24 h 24"/>
                <a:gd name="T6" fmla="*/ 64 w 64"/>
                <a:gd name="T7" fmla="*/ 8 h 24"/>
                <a:gd name="T8" fmla="*/ 0 w 6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4">
                  <a:moveTo>
                    <a:pt x="0" y="0"/>
                  </a:moveTo>
                  <a:lnTo>
                    <a:pt x="0" y="16"/>
                  </a:lnTo>
                  <a:lnTo>
                    <a:pt x="64" y="24"/>
                  </a:lnTo>
                  <a:lnTo>
                    <a:pt x="64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16" name="Freeform 144">
              <a:extLst>
                <a:ext uri="{FF2B5EF4-FFF2-40B4-BE49-F238E27FC236}">
                  <a16:creationId xmlns:a16="http://schemas.microsoft.com/office/drawing/2014/main" id="{7E13DCD0-10EE-A1E1-2DCA-EE9099A08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3570288"/>
              <a:ext cx="38100" cy="25400"/>
            </a:xfrm>
            <a:custGeom>
              <a:avLst/>
              <a:gdLst>
                <a:gd name="T0" fmla="*/ 0 w 24"/>
                <a:gd name="T1" fmla="*/ 0 h 16"/>
                <a:gd name="T2" fmla="*/ 0 w 24"/>
                <a:gd name="T3" fmla="*/ 16 h 16"/>
                <a:gd name="T4" fmla="*/ 24 w 24"/>
                <a:gd name="T5" fmla="*/ 16 h 16"/>
                <a:gd name="T6" fmla="*/ 24 w 24"/>
                <a:gd name="T7" fmla="*/ 16 h 16"/>
                <a:gd name="T8" fmla="*/ 24 w 24"/>
                <a:gd name="T9" fmla="*/ 0 h 16"/>
                <a:gd name="T10" fmla="*/ 24 w 24"/>
                <a:gd name="T11" fmla="*/ 0 h 16"/>
                <a:gd name="T12" fmla="*/ 0 w 2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0" y="0"/>
                  </a:moveTo>
                  <a:lnTo>
                    <a:pt x="0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17" name="Freeform 145">
              <a:extLst>
                <a:ext uri="{FF2B5EF4-FFF2-40B4-BE49-F238E27FC236}">
                  <a16:creationId xmlns:a16="http://schemas.microsoft.com/office/drawing/2014/main" id="{B8176A9F-CD5A-67CF-0C2A-07A2D3992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3570288"/>
              <a:ext cx="63500" cy="38100"/>
            </a:xfrm>
            <a:custGeom>
              <a:avLst/>
              <a:gdLst>
                <a:gd name="T0" fmla="*/ 0 w 40"/>
                <a:gd name="T1" fmla="*/ 0 h 24"/>
                <a:gd name="T2" fmla="*/ 0 w 40"/>
                <a:gd name="T3" fmla="*/ 16 h 24"/>
                <a:gd name="T4" fmla="*/ 40 w 40"/>
                <a:gd name="T5" fmla="*/ 24 h 24"/>
                <a:gd name="T6" fmla="*/ 40 w 40"/>
                <a:gd name="T7" fmla="*/ 8 h 24"/>
                <a:gd name="T8" fmla="*/ 0 w 4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4">
                  <a:moveTo>
                    <a:pt x="0" y="0"/>
                  </a:moveTo>
                  <a:lnTo>
                    <a:pt x="0" y="16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18" name="Freeform 146">
              <a:extLst>
                <a:ext uri="{FF2B5EF4-FFF2-40B4-BE49-F238E27FC236}">
                  <a16:creationId xmlns:a16="http://schemas.microsoft.com/office/drawing/2014/main" id="{6F91CBA9-26DF-ABE5-FD1A-C59EE50E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595688"/>
              <a:ext cx="101600" cy="38100"/>
            </a:xfrm>
            <a:custGeom>
              <a:avLst/>
              <a:gdLst>
                <a:gd name="T0" fmla="*/ 0 w 64"/>
                <a:gd name="T1" fmla="*/ 0 h 24"/>
                <a:gd name="T2" fmla="*/ 0 w 64"/>
                <a:gd name="T3" fmla="*/ 16 h 24"/>
                <a:gd name="T4" fmla="*/ 64 w 64"/>
                <a:gd name="T5" fmla="*/ 24 h 24"/>
                <a:gd name="T6" fmla="*/ 64 w 64"/>
                <a:gd name="T7" fmla="*/ 8 h 24"/>
                <a:gd name="T8" fmla="*/ 0 w 6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4">
                  <a:moveTo>
                    <a:pt x="0" y="0"/>
                  </a:moveTo>
                  <a:lnTo>
                    <a:pt x="0" y="16"/>
                  </a:lnTo>
                  <a:lnTo>
                    <a:pt x="64" y="24"/>
                  </a:lnTo>
                  <a:lnTo>
                    <a:pt x="64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19" name="Freeform 147">
              <a:extLst>
                <a:ext uri="{FF2B5EF4-FFF2-40B4-BE49-F238E27FC236}">
                  <a16:creationId xmlns:a16="http://schemas.microsoft.com/office/drawing/2014/main" id="{A7E901B9-BF37-89F9-A15C-12505A8B6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200" y="3621088"/>
              <a:ext cx="50800" cy="38100"/>
            </a:xfrm>
            <a:custGeom>
              <a:avLst/>
              <a:gdLst>
                <a:gd name="T0" fmla="*/ 8 w 32"/>
                <a:gd name="T1" fmla="*/ 0 h 24"/>
                <a:gd name="T2" fmla="*/ 0 w 32"/>
                <a:gd name="T3" fmla="*/ 16 h 24"/>
                <a:gd name="T4" fmla="*/ 24 w 32"/>
                <a:gd name="T5" fmla="*/ 24 h 24"/>
                <a:gd name="T6" fmla="*/ 24 w 32"/>
                <a:gd name="T7" fmla="*/ 24 h 24"/>
                <a:gd name="T8" fmla="*/ 24 w 32"/>
                <a:gd name="T9" fmla="*/ 8 h 24"/>
                <a:gd name="T10" fmla="*/ 32 w 32"/>
                <a:gd name="T11" fmla="*/ 8 h 24"/>
                <a:gd name="T12" fmla="*/ 8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8" y="0"/>
                  </a:moveTo>
                  <a:lnTo>
                    <a:pt x="0" y="16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20" name="Freeform 148">
              <a:extLst>
                <a:ext uri="{FF2B5EF4-FFF2-40B4-BE49-F238E27FC236}">
                  <a16:creationId xmlns:a16="http://schemas.microsoft.com/office/drawing/2014/main" id="{DE57B0B5-85AC-E6B5-BA00-783AD7371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0" y="3633788"/>
              <a:ext cx="63500" cy="38100"/>
            </a:xfrm>
            <a:custGeom>
              <a:avLst/>
              <a:gdLst>
                <a:gd name="T0" fmla="*/ 0 w 40"/>
                <a:gd name="T1" fmla="*/ 0 h 24"/>
                <a:gd name="T2" fmla="*/ 0 w 40"/>
                <a:gd name="T3" fmla="*/ 16 h 24"/>
                <a:gd name="T4" fmla="*/ 40 w 40"/>
                <a:gd name="T5" fmla="*/ 24 h 24"/>
                <a:gd name="T6" fmla="*/ 40 w 40"/>
                <a:gd name="T7" fmla="*/ 8 h 24"/>
                <a:gd name="T8" fmla="*/ 0 w 4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4">
                  <a:moveTo>
                    <a:pt x="0" y="0"/>
                  </a:moveTo>
                  <a:lnTo>
                    <a:pt x="0" y="16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21" name="Freeform 149">
              <a:extLst>
                <a:ext uri="{FF2B5EF4-FFF2-40B4-BE49-F238E27FC236}">
                  <a16:creationId xmlns:a16="http://schemas.microsoft.com/office/drawing/2014/main" id="{AB7B66A6-2BCF-4749-EEC3-FF5B5851C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0" y="3659188"/>
              <a:ext cx="101600" cy="50800"/>
            </a:xfrm>
            <a:custGeom>
              <a:avLst/>
              <a:gdLst>
                <a:gd name="T0" fmla="*/ 0 w 64"/>
                <a:gd name="T1" fmla="*/ 0 h 32"/>
                <a:gd name="T2" fmla="*/ 0 w 64"/>
                <a:gd name="T3" fmla="*/ 16 h 32"/>
                <a:gd name="T4" fmla="*/ 64 w 64"/>
                <a:gd name="T5" fmla="*/ 32 h 32"/>
                <a:gd name="T6" fmla="*/ 64 w 64"/>
                <a:gd name="T7" fmla="*/ 16 h 32"/>
                <a:gd name="T8" fmla="*/ 0 w 6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2">
                  <a:moveTo>
                    <a:pt x="0" y="0"/>
                  </a:moveTo>
                  <a:lnTo>
                    <a:pt x="0" y="16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22" name="Freeform 150">
              <a:extLst>
                <a:ext uri="{FF2B5EF4-FFF2-40B4-BE49-F238E27FC236}">
                  <a16:creationId xmlns:a16="http://schemas.microsoft.com/office/drawing/2014/main" id="{A6B64846-9CEE-247B-B346-A08C19BAF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0" y="3709988"/>
              <a:ext cx="38100" cy="25400"/>
            </a:xfrm>
            <a:custGeom>
              <a:avLst/>
              <a:gdLst>
                <a:gd name="T0" fmla="*/ 0 w 24"/>
                <a:gd name="T1" fmla="*/ 0 h 16"/>
                <a:gd name="T2" fmla="*/ 0 w 24"/>
                <a:gd name="T3" fmla="*/ 16 h 16"/>
                <a:gd name="T4" fmla="*/ 16 w 24"/>
                <a:gd name="T5" fmla="*/ 16 h 16"/>
                <a:gd name="T6" fmla="*/ 16 w 24"/>
                <a:gd name="T7" fmla="*/ 16 h 16"/>
                <a:gd name="T8" fmla="*/ 24 w 24"/>
                <a:gd name="T9" fmla="*/ 0 h 16"/>
                <a:gd name="T10" fmla="*/ 16 w 24"/>
                <a:gd name="T11" fmla="*/ 0 h 16"/>
                <a:gd name="T12" fmla="*/ 0 w 2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23" name="Freeform 151">
              <a:extLst>
                <a:ext uri="{FF2B5EF4-FFF2-40B4-BE49-F238E27FC236}">
                  <a16:creationId xmlns:a16="http://schemas.microsoft.com/office/drawing/2014/main" id="{E9DC45C1-F362-67D8-9723-4C54D5E3C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500" y="3709988"/>
              <a:ext cx="88900" cy="50800"/>
            </a:xfrm>
            <a:custGeom>
              <a:avLst/>
              <a:gdLst>
                <a:gd name="T0" fmla="*/ 8 w 56"/>
                <a:gd name="T1" fmla="*/ 0 h 32"/>
                <a:gd name="T2" fmla="*/ 0 w 56"/>
                <a:gd name="T3" fmla="*/ 16 h 32"/>
                <a:gd name="T4" fmla="*/ 48 w 56"/>
                <a:gd name="T5" fmla="*/ 32 h 32"/>
                <a:gd name="T6" fmla="*/ 56 w 56"/>
                <a:gd name="T7" fmla="*/ 16 h 32"/>
                <a:gd name="T8" fmla="*/ 8 w 5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2">
                  <a:moveTo>
                    <a:pt x="8" y="0"/>
                  </a:moveTo>
                  <a:lnTo>
                    <a:pt x="0" y="16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24" name="Freeform 152">
              <a:extLst>
                <a:ext uri="{FF2B5EF4-FFF2-40B4-BE49-F238E27FC236}">
                  <a16:creationId xmlns:a16="http://schemas.microsoft.com/office/drawing/2014/main" id="{B712D00C-9382-7017-4661-5A0DC0B77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900" y="3760788"/>
              <a:ext cx="101600" cy="63500"/>
            </a:xfrm>
            <a:custGeom>
              <a:avLst/>
              <a:gdLst>
                <a:gd name="T0" fmla="*/ 8 w 64"/>
                <a:gd name="T1" fmla="*/ 0 h 40"/>
                <a:gd name="T2" fmla="*/ 0 w 64"/>
                <a:gd name="T3" fmla="*/ 16 h 40"/>
                <a:gd name="T4" fmla="*/ 56 w 64"/>
                <a:gd name="T5" fmla="*/ 40 h 40"/>
                <a:gd name="T6" fmla="*/ 64 w 64"/>
                <a:gd name="T7" fmla="*/ 24 h 40"/>
                <a:gd name="T8" fmla="*/ 8 w 6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0">
                  <a:moveTo>
                    <a:pt x="8" y="0"/>
                  </a:moveTo>
                  <a:lnTo>
                    <a:pt x="0" y="1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25" name="Freeform 153">
              <a:extLst>
                <a:ext uri="{FF2B5EF4-FFF2-40B4-BE49-F238E27FC236}">
                  <a16:creationId xmlns:a16="http://schemas.microsoft.com/office/drawing/2014/main" id="{F96CA719-BF3C-85CD-0BAE-CF88629A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00" y="3824288"/>
              <a:ext cx="101600" cy="76200"/>
            </a:xfrm>
            <a:custGeom>
              <a:avLst/>
              <a:gdLst>
                <a:gd name="T0" fmla="*/ 8 w 64"/>
                <a:gd name="T1" fmla="*/ 0 h 48"/>
                <a:gd name="T2" fmla="*/ 0 w 64"/>
                <a:gd name="T3" fmla="*/ 16 h 48"/>
                <a:gd name="T4" fmla="*/ 56 w 64"/>
                <a:gd name="T5" fmla="*/ 48 h 48"/>
                <a:gd name="T6" fmla="*/ 64 w 64"/>
                <a:gd name="T7" fmla="*/ 32 h 48"/>
                <a:gd name="T8" fmla="*/ 8 w 64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8">
                  <a:moveTo>
                    <a:pt x="8" y="0"/>
                  </a:moveTo>
                  <a:lnTo>
                    <a:pt x="0" y="16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26" name="Freeform 154">
              <a:extLst>
                <a:ext uri="{FF2B5EF4-FFF2-40B4-BE49-F238E27FC236}">
                  <a16:creationId xmlns:a16="http://schemas.microsoft.com/office/drawing/2014/main" id="{B9752367-7B8C-CC0D-B796-374AD695C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913188"/>
              <a:ext cx="101600" cy="63500"/>
            </a:xfrm>
            <a:custGeom>
              <a:avLst/>
              <a:gdLst>
                <a:gd name="T0" fmla="*/ 8 w 64"/>
                <a:gd name="T1" fmla="*/ 0 h 40"/>
                <a:gd name="T2" fmla="*/ 0 w 64"/>
                <a:gd name="T3" fmla="*/ 16 h 40"/>
                <a:gd name="T4" fmla="*/ 56 w 64"/>
                <a:gd name="T5" fmla="*/ 40 h 40"/>
                <a:gd name="T6" fmla="*/ 64 w 64"/>
                <a:gd name="T7" fmla="*/ 24 h 40"/>
                <a:gd name="T8" fmla="*/ 8 w 6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0">
                  <a:moveTo>
                    <a:pt x="8" y="0"/>
                  </a:moveTo>
                  <a:lnTo>
                    <a:pt x="0" y="1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27" name="Freeform 155">
              <a:extLst>
                <a:ext uri="{FF2B5EF4-FFF2-40B4-BE49-F238E27FC236}">
                  <a16:creationId xmlns:a16="http://schemas.microsoft.com/office/drawing/2014/main" id="{2832E203-CB61-6E3D-71FD-F64683B5C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500" y="3989388"/>
              <a:ext cx="88900" cy="76200"/>
            </a:xfrm>
            <a:custGeom>
              <a:avLst/>
              <a:gdLst>
                <a:gd name="T0" fmla="*/ 8 w 56"/>
                <a:gd name="T1" fmla="*/ 0 h 48"/>
                <a:gd name="T2" fmla="*/ 0 w 56"/>
                <a:gd name="T3" fmla="*/ 16 h 48"/>
                <a:gd name="T4" fmla="*/ 48 w 56"/>
                <a:gd name="T5" fmla="*/ 48 h 48"/>
                <a:gd name="T6" fmla="*/ 56 w 56"/>
                <a:gd name="T7" fmla="*/ 32 h 48"/>
                <a:gd name="T8" fmla="*/ 8 w 56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8">
                  <a:moveTo>
                    <a:pt x="8" y="0"/>
                  </a:moveTo>
                  <a:lnTo>
                    <a:pt x="0" y="16"/>
                  </a:lnTo>
                  <a:lnTo>
                    <a:pt x="48" y="48"/>
                  </a:lnTo>
                  <a:lnTo>
                    <a:pt x="56" y="32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28" name="Freeform 156">
              <a:extLst>
                <a:ext uri="{FF2B5EF4-FFF2-40B4-BE49-F238E27FC236}">
                  <a16:creationId xmlns:a16="http://schemas.microsoft.com/office/drawing/2014/main" id="{F5DE7EA5-A4A6-3221-B9EA-F48D18530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4090988"/>
              <a:ext cx="101600" cy="76200"/>
            </a:xfrm>
            <a:custGeom>
              <a:avLst/>
              <a:gdLst>
                <a:gd name="T0" fmla="*/ 8 w 64"/>
                <a:gd name="T1" fmla="*/ 0 h 48"/>
                <a:gd name="T2" fmla="*/ 0 w 64"/>
                <a:gd name="T3" fmla="*/ 16 h 48"/>
                <a:gd name="T4" fmla="*/ 56 w 64"/>
                <a:gd name="T5" fmla="*/ 48 h 48"/>
                <a:gd name="T6" fmla="*/ 64 w 64"/>
                <a:gd name="T7" fmla="*/ 32 h 48"/>
                <a:gd name="T8" fmla="*/ 8 w 64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8">
                  <a:moveTo>
                    <a:pt x="8" y="0"/>
                  </a:moveTo>
                  <a:lnTo>
                    <a:pt x="0" y="16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29" name="Freeform 157">
              <a:extLst>
                <a:ext uri="{FF2B5EF4-FFF2-40B4-BE49-F238E27FC236}">
                  <a16:creationId xmlns:a16="http://schemas.microsoft.com/office/drawing/2014/main" id="{461D78A2-23B7-BE0A-90CF-D158B299A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600" y="4192588"/>
              <a:ext cx="88900" cy="88900"/>
            </a:xfrm>
            <a:custGeom>
              <a:avLst/>
              <a:gdLst>
                <a:gd name="T0" fmla="*/ 8 w 56"/>
                <a:gd name="T1" fmla="*/ 0 h 56"/>
                <a:gd name="T2" fmla="*/ 0 w 56"/>
                <a:gd name="T3" fmla="*/ 16 h 56"/>
                <a:gd name="T4" fmla="*/ 48 w 56"/>
                <a:gd name="T5" fmla="*/ 56 h 56"/>
                <a:gd name="T6" fmla="*/ 56 w 56"/>
                <a:gd name="T7" fmla="*/ 40 h 56"/>
                <a:gd name="T8" fmla="*/ 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8" y="0"/>
                  </a:moveTo>
                  <a:lnTo>
                    <a:pt x="0" y="16"/>
                  </a:lnTo>
                  <a:lnTo>
                    <a:pt x="48" y="56"/>
                  </a:lnTo>
                  <a:lnTo>
                    <a:pt x="56" y="4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30" name="Freeform 158">
              <a:extLst>
                <a:ext uri="{FF2B5EF4-FFF2-40B4-BE49-F238E27FC236}">
                  <a16:creationId xmlns:a16="http://schemas.microsoft.com/office/drawing/2014/main" id="{D755405B-3FE6-FF85-7F1D-A046CB50E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0" y="4306888"/>
              <a:ext cx="76200" cy="63500"/>
            </a:xfrm>
            <a:custGeom>
              <a:avLst/>
              <a:gdLst>
                <a:gd name="T0" fmla="*/ 8 w 48"/>
                <a:gd name="T1" fmla="*/ 0 h 40"/>
                <a:gd name="T2" fmla="*/ 0 w 48"/>
                <a:gd name="T3" fmla="*/ 16 h 40"/>
                <a:gd name="T4" fmla="*/ 40 w 48"/>
                <a:gd name="T5" fmla="*/ 40 h 40"/>
                <a:gd name="T6" fmla="*/ 32 w 48"/>
                <a:gd name="T7" fmla="*/ 40 h 40"/>
                <a:gd name="T8" fmla="*/ 48 w 48"/>
                <a:gd name="T9" fmla="*/ 32 h 40"/>
                <a:gd name="T10" fmla="*/ 48 w 48"/>
                <a:gd name="T11" fmla="*/ 24 h 40"/>
                <a:gd name="T12" fmla="*/ 8 w 48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0" y="1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48" y="32"/>
                  </a:lnTo>
                  <a:lnTo>
                    <a:pt x="48" y="24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31" name="Freeform 159">
              <a:extLst>
                <a:ext uri="{FF2B5EF4-FFF2-40B4-BE49-F238E27FC236}">
                  <a16:creationId xmlns:a16="http://schemas.microsoft.com/office/drawing/2014/main" id="{0265E085-DCB6-956F-BC7A-A4FDB8315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400" y="4357688"/>
              <a:ext cx="38100" cy="38100"/>
            </a:xfrm>
            <a:custGeom>
              <a:avLst/>
              <a:gdLst>
                <a:gd name="T0" fmla="*/ 16 w 24"/>
                <a:gd name="T1" fmla="*/ 0 h 24"/>
                <a:gd name="T2" fmla="*/ 0 w 24"/>
                <a:gd name="T3" fmla="*/ 8 h 24"/>
                <a:gd name="T4" fmla="*/ 8 w 24"/>
                <a:gd name="T5" fmla="*/ 24 h 24"/>
                <a:gd name="T6" fmla="*/ 24 w 24"/>
                <a:gd name="T7" fmla="*/ 16 h 24"/>
                <a:gd name="T8" fmla="*/ 16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6" y="0"/>
                  </a:move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32" name="Freeform 160">
              <a:extLst>
                <a:ext uri="{FF2B5EF4-FFF2-40B4-BE49-F238E27FC236}">
                  <a16:creationId xmlns:a16="http://schemas.microsoft.com/office/drawing/2014/main" id="{0EA2045B-FF78-A76F-A03C-FD6516333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600" y="4433888"/>
              <a:ext cx="88900" cy="88900"/>
            </a:xfrm>
            <a:custGeom>
              <a:avLst/>
              <a:gdLst>
                <a:gd name="T0" fmla="*/ 8 w 56"/>
                <a:gd name="T1" fmla="*/ 0 h 56"/>
                <a:gd name="T2" fmla="*/ 0 w 56"/>
                <a:gd name="T3" fmla="*/ 8 h 56"/>
                <a:gd name="T4" fmla="*/ 48 w 56"/>
                <a:gd name="T5" fmla="*/ 56 h 56"/>
                <a:gd name="T6" fmla="*/ 56 w 56"/>
                <a:gd name="T7" fmla="*/ 48 h 56"/>
                <a:gd name="T8" fmla="*/ 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8" y="0"/>
                  </a:moveTo>
                  <a:lnTo>
                    <a:pt x="0" y="8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33" name="Freeform 161">
              <a:extLst>
                <a:ext uri="{FF2B5EF4-FFF2-40B4-BE49-F238E27FC236}">
                  <a16:creationId xmlns:a16="http://schemas.microsoft.com/office/drawing/2014/main" id="{77A6BF72-209E-3DEE-B5B7-D07884DA0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4560888"/>
              <a:ext cx="50800" cy="50800"/>
            </a:xfrm>
            <a:custGeom>
              <a:avLst/>
              <a:gdLst>
                <a:gd name="T0" fmla="*/ 8 w 32"/>
                <a:gd name="T1" fmla="*/ 0 h 32"/>
                <a:gd name="T2" fmla="*/ 0 w 32"/>
                <a:gd name="T3" fmla="*/ 16 h 32"/>
                <a:gd name="T4" fmla="*/ 24 w 32"/>
                <a:gd name="T5" fmla="*/ 32 h 32"/>
                <a:gd name="T6" fmla="*/ 32 w 32"/>
                <a:gd name="T7" fmla="*/ 16 h 32"/>
                <a:gd name="T8" fmla="*/ 8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8" y="0"/>
                  </a:moveTo>
                  <a:lnTo>
                    <a:pt x="0" y="16"/>
                  </a:lnTo>
                  <a:lnTo>
                    <a:pt x="24" y="32"/>
                  </a:lnTo>
                  <a:lnTo>
                    <a:pt x="32" y="16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34" name="Rectangle 162">
              <a:extLst>
                <a:ext uri="{FF2B5EF4-FFF2-40B4-BE49-F238E27FC236}">
                  <a16:creationId xmlns:a16="http://schemas.microsoft.com/office/drawing/2014/main" id="{B964AA48-8FBC-3974-5941-CF790A300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0" y="1270000"/>
              <a:ext cx="508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35" name="Freeform 163">
              <a:extLst>
                <a:ext uri="{FF2B5EF4-FFF2-40B4-BE49-F238E27FC236}">
                  <a16:creationId xmlns:a16="http://schemas.microsoft.com/office/drawing/2014/main" id="{5D8C4FE6-57EB-C684-BD1B-3E2860BF5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200" y="1231900"/>
              <a:ext cx="101600" cy="38100"/>
            </a:xfrm>
            <a:custGeom>
              <a:avLst/>
              <a:gdLst>
                <a:gd name="T0" fmla="*/ 64 w 64"/>
                <a:gd name="T1" fmla="*/ 24 h 24"/>
                <a:gd name="T2" fmla="*/ 64 w 64"/>
                <a:gd name="T3" fmla="*/ 8 h 24"/>
                <a:gd name="T4" fmla="*/ 0 w 64"/>
                <a:gd name="T5" fmla="*/ 0 h 24"/>
                <a:gd name="T6" fmla="*/ 0 w 64"/>
                <a:gd name="T7" fmla="*/ 16 h 24"/>
                <a:gd name="T8" fmla="*/ 64 w 6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4">
                  <a:moveTo>
                    <a:pt x="64" y="24"/>
                  </a:moveTo>
                  <a:lnTo>
                    <a:pt x="64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4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36" name="Freeform 164">
              <a:extLst>
                <a:ext uri="{FF2B5EF4-FFF2-40B4-BE49-F238E27FC236}">
                  <a16:creationId xmlns:a16="http://schemas.microsoft.com/office/drawing/2014/main" id="{8747EF12-3049-0AA1-377B-2F557D7D7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100" y="1193800"/>
              <a:ext cx="101600" cy="50800"/>
            </a:xfrm>
            <a:custGeom>
              <a:avLst/>
              <a:gdLst>
                <a:gd name="T0" fmla="*/ 56 w 64"/>
                <a:gd name="T1" fmla="*/ 32 h 32"/>
                <a:gd name="T2" fmla="*/ 64 w 64"/>
                <a:gd name="T3" fmla="*/ 16 h 32"/>
                <a:gd name="T4" fmla="*/ 8 w 64"/>
                <a:gd name="T5" fmla="*/ 0 h 32"/>
                <a:gd name="T6" fmla="*/ 8 w 64"/>
                <a:gd name="T7" fmla="*/ 0 h 32"/>
                <a:gd name="T8" fmla="*/ 0 w 64"/>
                <a:gd name="T9" fmla="*/ 16 h 32"/>
                <a:gd name="T10" fmla="*/ 0 w 64"/>
                <a:gd name="T11" fmla="*/ 16 h 32"/>
                <a:gd name="T12" fmla="*/ 56 w 64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">
                  <a:moveTo>
                    <a:pt x="56" y="32"/>
                  </a:moveTo>
                  <a:lnTo>
                    <a:pt x="64" y="16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37" name="Freeform 165">
              <a:extLst>
                <a:ext uri="{FF2B5EF4-FFF2-40B4-BE49-F238E27FC236}">
                  <a16:creationId xmlns:a16="http://schemas.microsoft.com/office/drawing/2014/main" id="{AC1C1667-F95D-AFF7-CF3E-02E4E681A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100" y="1193800"/>
              <a:ext cx="12700" cy="25400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0 h 16"/>
                <a:gd name="T4" fmla="*/ 8 w 8"/>
                <a:gd name="T5" fmla="*/ 0 h 16"/>
                <a:gd name="T6" fmla="*/ 0 w 8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38" name="Freeform 166">
              <a:extLst>
                <a:ext uri="{FF2B5EF4-FFF2-40B4-BE49-F238E27FC236}">
                  <a16:creationId xmlns:a16="http://schemas.microsoft.com/office/drawing/2014/main" id="{495E0C80-3D18-95B6-E15A-48BC59DAD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00" y="1181100"/>
              <a:ext cx="101600" cy="38100"/>
            </a:xfrm>
            <a:custGeom>
              <a:avLst/>
              <a:gdLst>
                <a:gd name="T0" fmla="*/ 64 w 64"/>
                <a:gd name="T1" fmla="*/ 24 h 24"/>
                <a:gd name="T2" fmla="*/ 64 w 64"/>
                <a:gd name="T3" fmla="*/ 8 h 24"/>
                <a:gd name="T4" fmla="*/ 0 w 64"/>
                <a:gd name="T5" fmla="*/ 0 h 24"/>
                <a:gd name="T6" fmla="*/ 0 w 64"/>
                <a:gd name="T7" fmla="*/ 16 h 24"/>
                <a:gd name="T8" fmla="*/ 64 w 6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4">
                  <a:moveTo>
                    <a:pt x="64" y="24"/>
                  </a:moveTo>
                  <a:lnTo>
                    <a:pt x="64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4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39" name="Freeform 167">
              <a:extLst>
                <a:ext uri="{FF2B5EF4-FFF2-40B4-BE49-F238E27FC236}">
                  <a16:creationId xmlns:a16="http://schemas.microsoft.com/office/drawing/2014/main" id="{E9766FB8-2161-7170-AFF9-3A33616C4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0" y="1168400"/>
              <a:ext cx="101600" cy="38100"/>
            </a:xfrm>
            <a:custGeom>
              <a:avLst/>
              <a:gdLst>
                <a:gd name="T0" fmla="*/ 64 w 64"/>
                <a:gd name="T1" fmla="*/ 24 h 24"/>
                <a:gd name="T2" fmla="*/ 64 w 64"/>
                <a:gd name="T3" fmla="*/ 8 h 24"/>
                <a:gd name="T4" fmla="*/ 0 w 64"/>
                <a:gd name="T5" fmla="*/ 0 h 24"/>
                <a:gd name="T6" fmla="*/ 0 w 64"/>
                <a:gd name="T7" fmla="*/ 16 h 24"/>
                <a:gd name="T8" fmla="*/ 64 w 6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4">
                  <a:moveTo>
                    <a:pt x="64" y="24"/>
                  </a:moveTo>
                  <a:lnTo>
                    <a:pt x="64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4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40" name="Rectangle 168">
              <a:extLst>
                <a:ext uri="{FF2B5EF4-FFF2-40B4-BE49-F238E27FC236}">
                  <a16:creationId xmlns:a16="http://schemas.microsoft.com/office/drawing/2014/main" id="{1E6B2077-FE30-F5B8-FD8D-F026D9B3E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8700" y="1181100"/>
              <a:ext cx="1016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41" name="Rectangle 169">
              <a:extLst>
                <a:ext uri="{FF2B5EF4-FFF2-40B4-BE49-F238E27FC236}">
                  <a16:creationId xmlns:a16="http://schemas.microsoft.com/office/drawing/2014/main" id="{0FBFFC0F-5FBE-4375-7EC2-D0CEB408B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1193800"/>
              <a:ext cx="1016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42" name="Freeform 170">
              <a:extLst>
                <a:ext uri="{FF2B5EF4-FFF2-40B4-BE49-F238E27FC236}">
                  <a16:creationId xmlns:a16="http://schemas.microsoft.com/office/drawing/2014/main" id="{B505FA5D-A271-066E-0FD6-0982923D9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0" y="1219200"/>
              <a:ext cx="101600" cy="50800"/>
            </a:xfrm>
            <a:custGeom>
              <a:avLst/>
              <a:gdLst>
                <a:gd name="T0" fmla="*/ 64 w 64"/>
                <a:gd name="T1" fmla="*/ 16 h 32"/>
                <a:gd name="T2" fmla="*/ 56 w 64"/>
                <a:gd name="T3" fmla="*/ 0 h 32"/>
                <a:gd name="T4" fmla="*/ 0 w 64"/>
                <a:gd name="T5" fmla="*/ 16 h 32"/>
                <a:gd name="T6" fmla="*/ 8 w 64"/>
                <a:gd name="T7" fmla="*/ 32 h 32"/>
                <a:gd name="T8" fmla="*/ 64 w 64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2">
                  <a:moveTo>
                    <a:pt x="64" y="16"/>
                  </a:moveTo>
                  <a:lnTo>
                    <a:pt x="56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43" name="Freeform 171">
              <a:extLst>
                <a:ext uri="{FF2B5EF4-FFF2-40B4-BE49-F238E27FC236}">
                  <a16:creationId xmlns:a16="http://schemas.microsoft.com/office/drawing/2014/main" id="{05C5D351-F444-B9D3-6CBA-31787896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0" y="1257300"/>
              <a:ext cx="101600" cy="50800"/>
            </a:xfrm>
            <a:custGeom>
              <a:avLst/>
              <a:gdLst>
                <a:gd name="T0" fmla="*/ 64 w 64"/>
                <a:gd name="T1" fmla="*/ 16 h 32"/>
                <a:gd name="T2" fmla="*/ 64 w 64"/>
                <a:gd name="T3" fmla="*/ 0 h 32"/>
                <a:gd name="T4" fmla="*/ 0 w 64"/>
                <a:gd name="T5" fmla="*/ 16 h 32"/>
                <a:gd name="T6" fmla="*/ 0 w 64"/>
                <a:gd name="T7" fmla="*/ 32 h 32"/>
                <a:gd name="T8" fmla="*/ 64 w 64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2">
                  <a:moveTo>
                    <a:pt x="64" y="16"/>
                  </a:moveTo>
                  <a:lnTo>
                    <a:pt x="6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44" name="Freeform 172">
              <a:extLst>
                <a:ext uri="{FF2B5EF4-FFF2-40B4-BE49-F238E27FC236}">
                  <a16:creationId xmlns:a16="http://schemas.microsoft.com/office/drawing/2014/main" id="{5935F06A-0680-7A4B-0FB0-61AC40C74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600" y="1320800"/>
              <a:ext cx="101600" cy="63500"/>
            </a:xfrm>
            <a:custGeom>
              <a:avLst/>
              <a:gdLst>
                <a:gd name="T0" fmla="*/ 64 w 64"/>
                <a:gd name="T1" fmla="*/ 16 h 40"/>
                <a:gd name="T2" fmla="*/ 56 w 64"/>
                <a:gd name="T3" fmla="*/ 0 h 40"/>
                <a:gd name="T4" fmla="*/ 0 w 64"/>
                <a:gd name="T5" fmla="*/ 24 h 40"/>
                <a:gd name="T6" fmla="*/ 8 w 64"/>
                <a:gd name="T7" fmla="*/ 40 h 40"/>
                <a:gd name="T8" fmla="*/ 64 w 64"/>
                <a:gd name="T9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45" name="Freeform 173">
              <a:extLst>
                <a:ext uri="{FF2B5EF4-FFF2-40B4-BE49-F238E27FC236}">
                  <a16:creationId xmlns:a16="http://schemas.microsoft.com/office/drawing/2014/main" id="{1FA4E553-B8E9-457F-F302-DBDF93AE0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0" y="1397000"/>
              <a:ext cx="101600" cy="63500"/>
            </a:xfrm>
            <a:custGeom>
              <a:avLst/>
              <a:gdLst>
                <a:gd name="T0" fmla="*/ 64 w 64"/>
                <a:gd name="T1" fmla="*/ 16 h 40"/>
                <a:gd name="T2" fmla="*/ 56 w 64"/>
                <a:gd name="T3" fmla="*/ 0 h 40"/>
                <a:gd name="T4" fmla="*/ 0 w 64"/>
                <a:gd name="T5" fmla="*/ 24 h 40"/>
                <a:gd name="T6" fmla="*/ 8 w 64"/>
                <a:gd name="T7" fmla="*/ 40 h 40"/>
                <a:gd name="T8" fmla="*/ 64 w 64"/>
                <a:gd name="T9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46" name="Freeform 174">
              <a:extLst>
                <a:ext uri="{FF2B5EF4-FFF2-40B4-BE49-F238E27FC236}">
                  <a16:creationId xmlns:a16="http://schemas.microsoft.com/office/drawing/2014/main" id="{EB43F7DC-E8BE-EB28-9CFB-5E8BDAFB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800" y="1473200"/>
              <a:ext cx="88900" cy="88900"/>
            </a:xfrm>
            <a:custGeom>
              <a:avLst/>
              <a:gdLst>
                <a:gd name="T0" fmla="*/ 56 w 56"/>
                <a:gd name="T1" fmla="*/ 16 h 56"/>
                <a:gd name="T2" fmla="*/ 48 w 56"/>
                <a:gd name="T3" fmla="*/ 0 h 56"/>
                <a:gd name="T4" fmla="*/ 0 w 56"/>
                <a:gd name="T5" fmla="*/ 40 h 56"/>
                <a:gd name="T6" fmla="*/ 8 w 56"/>
                <a:gd name="T7" fmla="*/ 56 h 56"/>
                <a:gd name="T8" fmla="*/ 56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6" y="16"/>
                  </a:moveTo>
                  <a:lnTo>
                    <a:pt x="48" y="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56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47" name="Freeform 175">
              <a:extLst>
                <a:ext uri="{FF2B5EF4-FFF2-40B4-BE49-F238E27FC236}">
                  <a16:creationId xmlns:a16="http://schemas.microsoft.com/office/drawing/2014/main" id="{F6FC2563-F96E-425A-E28B-9C21EE662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400" y="1574800"/>
              <a:ext cx="101600" cy="88900"/>
            </a:xfrm>
            <a:custGeom>
              <a:avLst/>
              <a:gdLst>
                <a:gd name="T0" fmla="*/ 64 w 64"/>
                <a:gd name="T1" fmla="*/ 16 h 56"/>
                <a:gd name="T2" fmla="*/ 56 w 64"/>
                <a:gd name="T3" fmla="*/ 0 h 56"/>
                <a:gd name="T4" fmla="*/ 0 w 64"/>
                <a:gd name="T5" fmla="*/ 40 h 56"/>
                <a:gd name="T6" fmla="*/ 8 w 64"/>
                <a:gd name="T7" fmla="*/ 56 h 56"/>
                <a:gd name="T8" fmla="*/ 64 w 64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6">
                  <a:moveTo>
                    <a:pt x="64" y="16"/>
                  </a:moveTo>
                  <a:lnTo>
                    <a:pt x="56" y="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48" name="Freeform 176">
              <a:extLst>
                <a:ext uri="{FF2B5EF4-FFF2-40B4-BE49-F238E27FC236}">
                  <a16:creationId xmlns:a16="http://schemas.microsoft.com/office/drawing/2014/main" id="{19B0D67B-076E-61B9-1D26-BC023EE7E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0" y="1689100"/>
              <a:ext cx="88900" cy="90488"/>
            </a:xfrm>
            <a:custGeom>
              <a:avLst/>
              <a:gdLst>
                <a:gd name="T0" fmla="*/ 56 w 56"/>
                <a:gd name="T1" fmla="*/ 17 h 57"/>
                <a:gd name="T2" fmla="*/ 48 w 56"/>
                <a:gd name="T3" fmla="*/ 0 h 57"/>
                <a:gd name="T4" fmla="*/ 0 w 56"/>
                <a:gd name="T5" fmla="*/ 41 h 57"/>
                <a:gd name="T6" fmla="*/ 8 w 56"/>
                <a:gd name="T7" fmla="*/ 57 h 57"/>
                <a:gd name="T8" fmla="*/ 56 w 56"/>
                <a:gd name="T9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56" y="17"/>
                  </a:moveTo>
                  <a:lnTo>
                    <a:pt x="48" y="0"/>
                  </a:lnTo>
                  <a:lnTo>
                    <a:pt x="0" y="41"/>
                  </a:lnTo>
                  <a:lnTo>
                    <a:pt x="8" y="57"/>
                  </a:lnTo>
                  <a:lnTo>
                    <a:pt x="56" y="17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49" name="Freeform 177">
              <a:extLst>
                <a:ext uri="{FF2B5EF4-FFF2-40B4-BE49-F238E27FC236}">
                  <a16:creationId xmlns:a16="http://schemas.microsoft.com/office/drawing/2014/main" id="{B55F19E9-378B-7831-A7D2-81BA34C21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1817688"/>
              <a:ext cx="88900" cy="88900"/>
            </a:xfrm>
            <a:custGeom>
              <a:avLst/>
              <a:gdLst>
                <a:gd name="T0" fmla="*/ 56 w 56"/>
                <a:gd name="T1" fmla="*/ 8 h 56"/>
                <a:gd name="T2" fmla="*/ 48 w 56"/>
                <a:gd name="T3" fmla="*/ 0 h 56"/>
                <a:gd name="T4" fmla="*/ 0 w 56"/>
                <a:gd name="T5" fmla="*/ 48 h 56"/>
                <a:gd name="T6" fmla="*/ 8 w 56"/>
                <a:gd name="T7" fmla="*/ 56 h 56"/>
                <a:gd name="T8" fmla="*/ 56 w 56"/>
                <a:gd name="T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6" y="8"/>
                  </a:moveTo>
                  <a:lnTo>
                    <a:pt x="48" y="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56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50" name="Freeform 178">
              <a:extLst>
                <a:ext uri="{FF2B5EF4-FFF2-40B4-BE49-F238E27FC236}">
                  <a16:creationId xmlns:a16="http://schemas.microsoft.com/office/drawing/2014/main" id="{1D9FDD89-FA65-3A75-3738-18C22EDCD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400" y="1944688"/>
              <a:ext cx="88900" cy="101600"/>
            </a:xfrm>
            <a:custGeom>
              <a:avLst/>
              <a:gdLst>
                <a:gd name="T0" fmla="*/ 56 w 56"/>
                <a:gd name="T1" fmla="*/ 8 h 64"/>
                <a:gd name="T2" fmla="*/ 40 w 56"/>
                <a:gd name="T3" fmla="*/ 0 h 64"/>
                <a:gd name="T4" fmla="*/ 0 w 56"/>
                <a:gd name="T5" fmla="*/ 56 h 64"/>
                <a:gd name="T6" fmla="*/ 16 w 56"/>
                <a:gd name="T7" fmla="*/ 64 h 64"/>
                <a:gd name="T8" fmla="*/ 56 w 56"/>
                <a:gd name="T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56" y="8"/>
                  </a:moveTo>
                  <a:lnTo>
                    <a:pt x="40" y="0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56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51" name="Freeform 179">
              <a:extLst>
                <a:ext uri="{FF2B5EF4-FFF2-40B4-BE49-F238E27FC236}">
                  <a16:creationId xmlns:a16="http://schemas.microsoft.com/office/drawing/2014/main" id="{2D6401C3-2E97-4DC3-440F-2C9ECD443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2084388"/>
              <a:ext cx="88900" cy="101600"/>
            </a:xfrm>
            <a:custGeom>
              <a:avLst/>
              <a:gdLst>
                <a:gd name="T0" fmla="*/ 56 w 56"/>
                <a:gd name="T1" fmla="*/ 8 h 64"/>
                <a:gd name="T2" fmla="*/ 40 w 56"/>
                <a:gd name="T3" fmla="*/ 0 h 64"/>
                <a:gd name="T4" fmla="*/ 0 w 56"/>
                <a:gd name="T5" fmla="*/ 56 h 64"/>
                <a:gd name="T6" fmla="*/ 16 w 56"/>
                <a:gd name="T7" fmla="*/ 64 h 64"/>
                <a:gd name="T8" fmla="*/ 56 w 56"/>
                <a:gd name="T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56" y="8"/>
                  </a:moveTo>
                  <a:lnTo>
                    <a:pt x="40" y="0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56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52" name="Freeform 180">
              <a:extLst>
                <a:ext uri="{FF2B5EF4-FFF2-40B4-BE49-F238E27FC236}">
                  <a16:creationId xmlns:a16="http://schemas.microsoft.com/office/drawing/2014/main" id="{86DB491D-AD28-8476-28CF-A56BBBD57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0" y="2224088"/>
              <a:ext cx="50800" cy="50800"/>
            </a:xfrm>
            <a:custGeom>
              <a:avLst/>
              <a:gdLst>
                <a:gd name="T0" fmla="*/ 32 w 32"/>
                <a:gd name="T1" fmla="*/ 8 h 32"/>
                <a:gd name="T2" fmla="*/ 16 w 32"/>
                <a:gd name="T3" fmla="*/ 0 h 32"/>
                <a:gd name="T4" fmla="*/ 0 w 32"/>
                <a:gd name="T5" fmla="*/ 24 h 32"/>
                <a:gd name="T6" fmla="*/ 16 w 32"/>
                <a:gd name="T7" fmla="*/ 32 h 32"/>
                <a:gd name="T8" fmla="*/ 32 w 32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2" y="8"/>
                  </a:moveTo>
                  <a:lnTo>
                    <a:pt x="16" y="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32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53" name="Freeform 181">
              <a:extLst>
                <a:ext uri="{FF2B5EF4-FFF2-40B4-BE49-F238E27FC236}">
                  <a16:creationId xmlns:a16="http://schemas.microsoft.com/office/drawing/2014/main" id="{8EB2074E-533D-B8D2-D6E6-290DC961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5578475"/>
              <a:ext cx="63500" cy="50800"/>
            </a:xfrm>
            <a:custGeom>
              <a:avLst/>
              <a:gdLst>
                <a:gd name="T0" fmla="*/ 40 w 40"/>
                <a:gd name="T1" fmla="*/ 16 h 32"/>
                <a:gd name="T2" fmla="*/ 32 w 40"/>
                <a:gd name="T3" fmla="*/ 0 h 32"/>
                <a:gd name="T4" fmla="*/ 0 w 40"/>
                <a:gd name="T5" fmla="*/ 16 h 32"/>
                <a:gd name="T6" fmla="*/ 8 w 40"/>
                <a:gd name="T7" fmla="*/ 32 h 32"/>
                <a:gd name="T8" fmla="*/ 40 w 40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40" y="16"/>
                  </a:moveTo>
                  <a:lnTo>
                    <a:pt x="32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40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54" name="Freeform 182">
              <a:extLst>
                <a:ext uri="{FF2B5EF4-FFF2-40B4-BE49-F238E27FC236}">
                  <a16:creationId xmlns:a16="http://schemas.microsoft.com/office/drawing/2014/main" id="{C3BA4E10-E388-95AD-9465-AC2679D36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0" y="5641975"/>
              <a:ext cx="101600" cy="76200"/>
            </a:xfrm>
            <a:custGeom>
              <a:avLst/>
              <a:gdLst>
                <a:gd name="T0" fmla="*/ 64 w 64"/>
                <a:gd name="T1" fmla="*/ 16 h 48"/>
                <a:gd name="T2" fmla="*/ 56 w 64"/>
                <a:gd name="T3" fmla="*/ 0 h 48"/>
                <a:gd name="T4" fmla="*/ 0 w 64"/>
                <a:gd name="T5" fmla="*/ 32 h 48"/>
                <a:gd name="T6" fmla="*/ 8 w 64"/>
                <a:gd name="T7" fmla="*/ 48 h 48"/>
                <a:gd name="T8" fmla="*/ 64 w 64"/>
                <a:gd name="T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8">
                  <a:moveTo>
                    <a:pt x="64" y="16"/>
                  </a:moveTo>
                  <a:lnTo>
                    <a:pt x="56" y="0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55" name="Freeform 183">
              <a:extLst>
                <a:ext uri="{FF2B5EF4-FFF2-40B4-BE49-F238E27FC236}">
                  <a16:creationId xmlns:a16="http://schemas.microsoft.com/office/drawing/2014/main" id="{E96ECAC3-7404-4FCD-4914-587F18765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0" y="5730875"/>
              <a:ext cx="76200" cy="63500"/>
            </a:xfrm>
            <a:custGeom>
              <a:avLst/>
              <a:gdLst>
                <a:gd name="T0" fmla="*/ 48 w 48"/>
                <a:gd name="T1" fmla="*/ 16 h 40"/>
                <a:gd name="T2" fmla="*/ 40 w 48"/>
                <a:gd name="T3" fmla="*/ 0 h 40"/>
                <a:gd name="T4" fmla="*/ 0 w 48"/>
                <a:gd name="T5" fmla="*/ 24 h 40"/>
                <a:gd name="T6" fmla="*/ 0 w 48"/>
                <a:gd name="T7" fmla="*/ 24 h 40"/>
                <a:gd name="T8" fmla="*/ 8 w 48"/>
                <a:gd name="T9" fmla="*/ 40 h 40"/>
                <a:gd name="T10" fmla="*/ 8 w 48"/>
                <a:gd name="T11" fmla="*/ 40 h 40"/>
                <a:gd name="T12" fmla="*/ 48 w 48"/>
                <a:gd name="T13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8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56" name="Freeform 184">
              <a:extLst>
                <a:ext uri="{FF2B5EF4-FFF2-40B4-BE49-F238E27FC236}">
                  <a16:creationId xmlns:a16="http://schemas.microsoft.com/office/drawing/2014/main" id="{0F7CD1ED-6B7C-40DD-D5A6-DEE46ECDD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900" y="5768975"/>
              <a:ext cx="38100" cy="38100"/>
            </a:xfrm>
            <a:custGeom>
              <a:avLst/>
              <a:gdLst>
                <a:gd name="T0" fmla="*/ 24 w 24"/>
                <a:gd name="T1" fmla="*/ 16 h 24"/>
                <a:gd name="T2" fmla="*/ 16 w 24"/>
                <a:gd name="T3" fmla="*/ 0 h 24"/>
                <a:gd name="T4" fmla="*/ 0 w 24"/>
                <a:gd name="T5" fmla="*/ 8 h 24"/>
                <a:gd name="T6" fmla="*/ 8 w 24"/>
                <a:gd name="T7" fmla="*/ 24 h 24"/>
                <a:gd name="T8" fmla="*/ 24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4" y="16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57" name="Freeform 185">
              <a:extLst>
                <a:ext uri="{FF2B5EF4-FFF2-40B4-BE49-F238E27FC236}">
                  <a16:creationId xmlns:a16="http://schemas.microsoft.com/office/drawing/2014/main" id="{D07C7812-3AE3-5875-B683-D22568E37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800" y="5807075"/>
              <a:ext cx="114300" cy="63500"/>
            </a:xfrm>
            <a:custGeom>
              <a:avLst/>
              <a:gdLst>
                <a:gd name="T0" fmla="*/ 72 w 72"/>
                <a:gd name="T1" fmla="*/ 16 h 40"/>
                <a:gd name="T2" fmla="*/ 64 w 72"/>
                <a:gd name="T3" fmla="*/ 0 h 40"/>
                <a:gd name="T4" fmla="*/ 0 w 72"/>
                <a:gd name="T5" fmla="*/ 24 h 40"/>
                <a:gd name="T6" fmla="*/ 8 w 72"/>
                <a:gd name="T7" fmla="*/ 40 h 40"/>
                <a:gd name="T8" fmla="*/ 72 w 72"/>
                <a:gd name="T9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0">
                  <a:moveTo>
                    <a:pt x="72" y="16"/>
                  </a:moveTo>
                  <a:lnTo>
                    <a:pt x="64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72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58" name="Freeform 186">
              <a:extLst>
                <a:ext uri="{FF2B5EF4-FFF2-40B4-BE49-F238E27FC236}">
                  <a16:creationId xmlns:a16="http://schemas.microsoft.com/office/drawing/2014/main" id="{752893BE-E079-0D23-900D-D5CCDA4A0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700" y="5883275"/>
              <a:ext cx="114300" cy="63500"/>
            </a:xfrm>
            <a:custGeom>
              <a:avLst/>
              <a:gdLst>
                <a:gd name="T0" fmla="*/ 72 w 72"/>
                <a:gd name="T1" fmla="*/ 16 h 40"/>
                <a:gd name="T2" fmla="*/ 64 w 72"/>
                <a:gd name="T3" fmla="*/ 0 h 40"/>
                <a:gd name="T4" fmla="*/ 0 w 72"/>
                <a:gd name="T5" fmla="*/ 24 h 40"/>
                <a:gd name="T6" fmla="*/ 0 w 72"/>
                <a:gd name="T7" fmla="*/ 24 h 40"/>
                <a:gd name="T8" fmla="*/ 8 w 72"/>
                <a:gd name="T9" fmla="*/ 40 h 40"/>
                <a:gd name="T10" fmla="*/ 8 w 72"/>
                <a:gd name="T11" fmla="*/ 40 h 40"/>
                <a:gd name="T12" fmla="*/ 72 w 72"/>
                <a:gd name="T13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0">
                  <a:moveTo>
                    <a:pt x="72" y="16"/>
                  </a:moveTo>
                  <a:lnTo>
                    <a:pt x="64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72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59" name="Freeform 187">
              <a:extLst>
                <a:ext uri="{FF2B5EF4-FFF2-40B4-BE49-F238E27FC236}">
                  <a16:creationId xmlns:a16="http://schemas.microsoft.com/office/drawing/2014/main" id="{EF130FAE-B94C-92C8-37DC-F0C89DF8C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700" y="5921375"/>
              <a:ext cx="12700" cy="25400"/>
            </a:xfrm>
            <a:custGeom>
              <a:avLst/>
              <a:gdLst>
                <a:gd name="T0" fmla="*/ 8 w 8"/>
                <a:gd name="T1" fmla="*/ 16 h 16"/>
                <a:gd name="T2" fmla="*/ 0 w 8"/>
                <a:gd name="T3" fmla="*/ 0 h 16"/>
                <a:gd name="T4" fmla="*/ 0 w 8"/>
                <a:gd name="T5" fmla="*/ 0 h 16"/>
                <a:gd name="T6" fmla="*/ 8 w 8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60" name="Freeform 188">
              <a:extLst>
                <a:ext uri="{FF2B5EF4-FFF2-40B4-BE49-F238E27FC236}">
                  <a16:creationId xmlns:a16="http://schemas.microsoft.com/office/drawing/2014/main" id="{B4E08D7B-C64C-58C9-57A7-20C9066BE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600" y="5946775"/>
              <a:ext cx="101600" cy="50800"/>
            </a:xfrm>
            <a:custGeom>
              <a:avLst/>
              <a:gdLst>
                <a:gd name="T0" fmla="*/ 64 w 64"/>
                <a:gd name="T1" fmla="*/ 16 h 32"/>
                <a:gd name="T2" fmla="*/ 64 w 64"/>
                <a:gd name="T3" fmla="*/ 0 h 32"/>
                <a:gd name="T4" fmla="*/ 0 w 64"/>
                <a:gd name="T5" fmla="*/ 16 h 32"/>
                <a:gd name="T6" fmla="*/ 0 w 64"/>
                <a:gd name="T7" fmla="*/ 32 h 32"/>
                <a:gd name="T8" fmla="*/ 64 w 64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2">
                  <a:moveTo>
                    <a:pt x="64" y="16"/>
                  </a:moveTo>
                  <a:lnTo>
                    <a:pt x="6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61" name="Freeform 189">
              <a:extLst>
                <a:ext uri="{FF2B5EF4-FFF2-40B4-BE49-F238E27FC236}">
                  <a16:creationId xmlns:a16="http://schemas.microsoft.com/office/drawing/2014/main" id="{D2C4B792-216C-B379-10B4-A532BEE8A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500" y="5997575"/>
              <a:ext cx="101600" cy="63500"/>
            </a:xfrm>
            <a:custGeom>
              <a:avLst/>
              <a:gdLst>
                <a:gd name="T0" fmla="*/ 64 w 64"/>
                <a:gd name="T1" fmla="*/ 16 h 40"/>
                <a:gd name="T2" fmla="*/ 56 w 64"/>
                <a:gd name="T3" fmla="*/ 0 h 40"/>
                <a:gd name="T4" fmla="*/ 0 w 64"/>
                <a:gd name="T5" fmla="*/ 24 h 40"/>
                <a:gd name="T6" fmla="*/ 8 w 64"/>
                <a:gd name="T7" fmla="*/ 40 h 40"/>
                <a:gd name="T8" fmla="*/ 64 w 64"/>
                <a:gd name="T9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62" name="Freeform 190">
              <a:extLst>
                <a:ext uri="{FF2B5EF4-FFF2-40B4-BE49-F238E27FC236}">
                  <a16:creationId xmlns:a16="http://schemas.microsoft.com/office/drawing/2014/main" id="{75159C24-4C89-ED68-A5BB-F29392906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0" y="6048375"/>
              <a:ext cx="101600" cy="50800"/>
            </a:xfrm>
            <a:custGeom>
              <a:avLst/>
              <a:gdLst>
                <a:gd name="T0" fmla="*/ 64 w 64"/>
                <a:gd name="T1" fmla="*/ 16 h 32"/>
                <a:gd name="T2" fmla="*/ 64 w 64"/>
                <a:gd name="T3" fmla="*/ 0 h 32"/>
                <a:gd name="T4" fmla="*/ 0 w 64"/>
                <a:gd name="T5" fmla="*/ 16 h 32"/>
                <a:gd name="T6" fmla="*/ 0 w 64"/>
                <a:gd name="T7" fmla="*/ 32 h 32"/>
                <a:gd name="T8" fmla="*/ 64 w 64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2">
                  <a:moveTo>
                    <a:pt x="64" y="16"/>
                  </a:moveTo>
                  <a:lnTo>
                    <a:pt x="6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63" name="Freeform 191">
              <a:extLst>
                <a:ext uri="{FF2B5EF4-FFF2-40B4-BE49-F238E27FC236}">
                  <a16:creationId xmlns:a16="http://schemas.microsoft.com/office/drawing/2014/main" id="{BF4E8F14-E0B3-CE7C-4C30-4F4399770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0" y="6099175"/>
              <a:ext cx="101600" cy="38100"/>
            </a:xfrm>
            <a:custGeom>
              <a:avLst/>
              <a:gdLst>
                <a:gd name="T0" fmla="*/ 64 w 64"/>
                <a:gd name="T1" fmla="*/ 16 h 24"/>
                <a:gd name="T2" fmla="*/ 64 w 64"/>
                <a:gd name="T3" fmla="*/ 0 h 24"/>
                <a:gd name="T4" fmla="*/ 0 w 64"/>
                <a:gd name="T5" fmla="*/ 8 h 24"/>
                <a:gd name="T6" fmla="*/ 0 w 64"/>
                <a:gd name="T7" fmla="*/ 8 h 24"/>
                <a:gd name="T8" fmla="*/ 0 w 64"/>
                <a:gd name="T9" fmla="*/ 24 h 24"/>
                <a:gd name="T10" fmla="*/ 0 w 64"/>
                <a:gd name="T11" fmla="*/ 24 h 24"/>
                <a:gd name="T12" fmla="*/ 64 w 6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4">
                  <a:moveTo>
                    <a:pt x="64" y="16"/>
                  </a:moveTo>
                  <a:lnTo>
                    <a:pt x="64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64" name="Rectangle 192">
              <a:extLst>
                <a:ext uri="{FF2B5EF4-FFF2-40B4-BE49-F238E27FC236}">
                  <a16:creationId xmlns:a16="http://schemas.microsoft.com/office/drawing/2014/main" id="{C62775DD-673F-21CC-10D3-9A8EB2287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900" y="6111875"/>
              <a:ext cx="1588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65" name="Freeform 193">
              <a:extLst>
                <a:ext uri="{FF2B5EF4-FFF2-40B4-BE49-F238E27FC236}">
                  <a16:creationId xmlns:a16="http://schemas.microsoft.com/office/drawing/2014/main" id="{DAE5BD86-FEBD-020B-CA9E-247B5D8E7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100" y="6124575"/>
              <a:ext cx="101600" cy="38100"/>
            </a:xfrm>
            <a:custGeom>
              <a:avLst/>
              <a:gdLst>
                <a:gd name="T0" fmla="*/ 64 w 64"/>
                <a:gd name="T1" fmla="*/ 16 h 24"/>
                <a:gd name="T2" fmla="*/ 64 w 64"/>
                <a:gd name="T3" fmla="*/ 0 h 24"/>
                <a:gd name="T4" fmla="*/ 0 w 64"/>
                <a:gd name="T5" fmla="*/ 8 h 24"/>
                <a:gd name="T6" fmla="*/ 0 w 64"/>
                <a:gd name="T7" fmla="*/ 24 h 24"/>
                <a:gd name="T8" fmla="*/ 64 w 6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4">
                  <a:moveTo>
                    <a:pt x="64" y="16"/>
                  </a:moveTo>
                  <a:lnTo>
                    <a:pt x="64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66" name="Freeform 194">
              <a:extLst>
                <a:ext uri="{FF2B5EF4-FFF2-40B4-BE49-F238E27FC236}">
                  <a16:creationId xmlns:a16="http://schemas.microsoft.com/office/drawing/2014/main" id="{4FFFC581-9E31-098E-D7D0-9CC9384B2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6149975"/>
              <a:ext cx="88900" cy="38100"/>
            </a:xfrm>
            <a:custGeom>
              <a:avLst/>
              <a:gdLst>
                <a:gd name="T0" fmla="*/ 56 w 56"/>
                <a:gd name="T1" fmla="*/ 16 h 24"/>
                <a:gd name="T2" fmla="*/ 56 w 56"/>
                <a:gd name="T3" fmla="*/ 0 h 24"/>
                <a:gd name="T4" fmla="*/ 0 w 56"/>
                <a:gd name="T5" fmla="*/ 8 h 24"/>
                <a:gd name="T6" fmla="*/ 0 w 56"/>
                <a:gd name="T7" fmla="*/ 8 h 24"/>
                <a:gd name="T8" fmla="*/ 0 w 56"/>
                <a:gd name="T9" fmla="*/ 24 h 24"/>
                <a:gd name="T10" fmla="*/ 0 w 56"/>
                <a:gd name="T11" fmla="*/ 24 h 24"/>
                <a:gd name="T12" fmla="*/ 56 w 56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4">
                  <a:moveTo>
                    <a:pt x="56" y="16"/>
                  </a:moveTo>
                  <a:lnTo>
                    <a:pt x="56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56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67" name="Rectangle 195">
              <a:extLst>
                <a:ext uri="{FF2B5EF4-FFF2-40B4-BE49-F238E27FC236}">
                  <a16:creationId xmlns:a16="http://schemas.microsoft.com/office/drawing/2014/main" id="{F9A26614-8241-4D73-DCFA-4C7EC638E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300" y="6162675"/>
              <a:ext cx="127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68" name="Rectangle 196">
              <a:extLst>
                <a:ext uri="{FF2B5EF4-FFF2-40B4-BE49-F238E27FC236}">
                  <a16:creationId xmlns:a16="http://schemas.microsoft.com/office/drawing/2014/main" id="{717416D2-CE70-378F-3160-B319BECEE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500" y="6175375"/>
              <a:ext cx="1016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69" name="Freeform 197">
              <a:extLst>
                <a:ext uri="{FF2B5EF4-FFF2-40B4-BE49-F238E27FC236}">
                  <a16:creationId xmlns:a16="http://schemas.microsoft.com/office/drawing/2014/main" id="{3993D752-DACF-EA03-6443-E6DDA1D96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6175375"/>
              <a:ext cx="63500" cy="38100"/>
            </a:xfrm>
            <a:custGeom>
              <a:avLst/>
              <a:gdLst>
                <a:gd name="T0" fmla="*/ 40 w 40"/>
                <a:gd name="T1" fmla="*/ 16 h 24"/>
                <a:gd name="T2" fmla="*/ 40 w 40"/>
                <a:gd name="T3" fmla="*/ 0 h 24"/>
                <a:gd name="T4" fmla="*/ 0 w 40"/>
                <a:gd name="T5" fmla="*/ 8 h 24"/>
                <a:gd name="T6" fmla="*/ 0 w 40"/>
                <a:gd name="T7" fmla="*/ 8 h 24"/>
                <a:gd name="T8" fmla="*/ 0 w 40"/>
                <a:gd name="T9" fmla="*/ 24 h 24"/>
                <a:gd name="T10" fmla="*/ 0 w 40"/>
                <a:gd name="T11" fmla="*/ 24 h 24"/>
                <a:gd name="T12" fmla="*/ 40 w 40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4">
                  <a:moveTo>
                    <a:pt x="40" y="16"/>
                  </a:moveTo>
                  <a:lnTo>
                    <a:pt x="4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0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70" name="Rectangle 198">
              <a:extLst>
                <a:ext uri="{FF2B5EF4-FFF2-40B4-BE49-F238E27FC236}">
                  <a16:creationId xmlns:a16="http://schemas.microsoft.com/office/drawing/2014/main" id="{FAD55727-CD33-9E5A-D136-D4574D04A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6188075"/>
              <a:ext cx="381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71" name="Rectangle 199">
              <a:extLst>
                <a:ext uri="{FF2B5EF4-FFF2-40B4-BE49-F238E27FC236}">
                  <a16:creationId xmlns:a16="http://schemas.microsoft.com/office/drawing/2014/main" id="{7D78DB63-BEFA-F8EC-8D80-98665141B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900" y="6175375"/>
              <a:ext cx="1016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72" name="Freeform 200">
              <a:extLst>
                <a:ext uri="{FF2B5EF4-FFF2-40B4-BE49-F238E27FC236}">
                  <a16:creationId xmlns:a16="http://schemas.microsoft.com/office/drawing/2014/main" id="{9CD10A40-A4DE-40C7-962E-D3C459E9E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600" y="6175375"/>
              <a:ext cx="38100" cy="25400"/>
            </a:xfrm>
            <a:custGeom>
              <a:avLst/>
              <a:gdLst>
                <a:gd name="T0" fmla="*/ 24 w 24"/>
                <a:gd name="T1" fmla="*/ 16 h 16"/>
                <a:gd name="T2" fmla="*/ 24 w 24"/>
                <a:gd name="T3" fmla="*/ 0 h 16"/>
                <a:gd name="T4" fmla="*/ 0 w 24"/>
                <a:gd name="T5" fmla="*/ 0 h 16"/>
                <a:gd name="T6" fmla="*/ 0 w 24"/>
                <a:gd name="T7" fmla="*/ 0 h 16"/>
                <a:gd name="T8" fmla="*/ 0 w 24"/>
                <a:gd name="T9" fmla="*/ 16 h 16"/>
                <a:gd name="T10" fmla="*/ 0 w 24"/>
                <a:gd name="T11" fmla="*/ 16 h 16"/>
                <a:gd name="T12" fmla="*/ 24 w 2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73" name="Freeform 201">
              <a:extLst>
                <a:ext uri="{FF2B5EF4-FFF2-40B4-BE49-F238E27FC236}">
                  <a16:creationId xmlns:a16="http://schemas.microsoft.com/office/drawing/2014/main" id="{AE3BF239-A42E-65DC-3FC2-984071F74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100" y="6162675"/>
              <a:ext cx="63500" cy="38100"/>
            </a:xfrm>
            <a:custGeom>
              <a:avLst/>
              <a:gdLst>
                <a:gd name="T0" fmla="*/ 40 w 40"/>
                <a:gd name="T1" fmla="*/ 24 h 24"/>
                <a:gd name="T2" fmla="*/ 40 w 40"/>
                <a:gd name="T3" fmla="*/ 8 h 24"/>
                <a:gd name="T4" fmla="*/ 0 w 40"/>
                <a:gd name="T5" fmla="*/ 0 h 24"/>
                <a:gd name="T6" fmla="*/ 0 w 40"/>
                <a:gd name="T7" fmla="*/ 16 h 24"/>
                <a:gd name="T8" fmla="*/ 40 w 4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4">
                  <a:moveTo>
                    <a:pt x="40" y="24"/>
                  </a:moveTo>
                  <a:lnTo>
                    <a:pt x="40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0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74" name="Freeform 202">
              <a:extLst>
                <a:ext uri="{FF2B5EF4-FFF2-40B4-BE49-F238E27FC236}">
                  <a16:creationId xmlns:a16="http://schemas.microsoft.com/office/drawing/2014/main" id="{F9D0B5B5-D683-8F29-7094-CB1CE786E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300" y="6137275"/>
              <a:ext cx="101600" cy="38100"/>
            </a:xfrm>
            <a:custGeom>
              <a:avLst/>
              <a:gdLst>
                <a:gd name="T0" fmla="*/ 64 w 64"/>
                <a:gd name="T1" fmla="*/ 24 h 24"/>
                <a:gd name="T2" fmla="*/ 64 w 64"/>
                <a:gd name="T3" fmla="*/ 8 h 24"/>
                <a:gd name="T4" fmla="*/ 0 w 64"/>
                <a:gd name="T5" fmla="*/ 0 h 24"/>
                <a:gd name="T6" fmla="*/ 0 w 64"/>
                <a:gd name="T7" fmla="*/ 16 h 24"/>
                <a:gd name="T8" fmla="*/ 64 w 6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4">
                  <a:moveTo>
                    <a:pt x="64" y="24"/>
                  </a:moveTo>
                  <a:lnTo>
                    <a:pt x="64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4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9275" name="Group 203">
              <a:extLst>
                <a:ext uri="{FF2B5EF4-FFF2-40B4-BE49-F238E27FC236}">
                  <a16:creationId xmlns:a16="http://schemas.microsoft.com/office/drawing/2014/main" id="{B90FE375-4FB2-A9F8-0819-B3BDEC0602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800" y="685800"/>
              <a:ext cx="7175500" cy="5464175"/>
              <a:chOff x="512" y="432"/>
              <a:chExt cx="4520" cy="3442"/>
            </a:xfrm>
          </p:grpSpPr>
          <p:sp>
            <p:nvSpPr>
              <p:cNvPr id="259276" name="Freeform 204">
                <a:extLst>
                  <a:ext uri="{FF2B5EF4-FFF2-40B4-BE49-F238E27FC236}">
                    <a16:creationId xmlns:a16="http://schemas.microsoft.com/office/drawing/2014/main" id="{970B7588-2AA2-843C-52B3-9320DDD3A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6" y="3858"/>
                <a:ext cx="8" cy="16"/>
              </a:xfrm>
              <a:custGeom>
                <a:avLst/>
                <a:gdLst>
                  <a:gd name="T0" fmla="*/ 8 w 8"/>
                  <a:gd name="T1" fmla="*/ 16 h 16"/>
                  <a:gd name="T2" fmla="*/ 8 w 8"/>
                  <a:gd name="T3" fmla="*/ 0 h 16"/>
                  <a:gd name="T4" fmla="*/ 0 w 8"/>
                  <a:gd name="T5" fmla="*/ 0 h 16"/>
                  <a:gd name="T6" fmla="*/ 0 w 8"/>
                  <a:gd name="T7" fmla="*/ 0 h 16"/>
                  <a:gd name="T8" fmla="*/ 0 w 8"/>
                  <a:gd name="T9" fmla="*/ 16 h 16"/>
                  <a:gd name="T10" fmla="*/ 0 w 8"/>
                  <a:gd name="T11" fmla="*/ 16 h 16"/>
                  <a:gd name="T12" fmla="*/ 8 w 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77" name="Freeform 205">
                <a:extLst>
                  <a:ext uri="{FF2B5EF4-FFF2-40B4-BE49-F238E27FC236}">
                    <a16:creationId xmlns:a16="http://schemas.microsoft.com/office/drawing/2014/main" id="{ED638949-7D78-61A4-4DFB-BD94B7B52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" y="3850"/>
                <a:ext cx="56" cy="24"/>
              </a:xfrm>
              <a:custGeom>
                <a:avLst/>
                <a:gdLst>
                  <a:gd name="T0" fmla="*/ 56 w 56"/>
                  <a:gd name="T1" fmla="*/ 24 h 24"/>
                  <a:gd name="T2" fmla="*/ 56 w 56"/>
                  <a:gd name="T3" fmla="*/ 8 h 24"/>
                  <a:gd name="T4" fmla="*/ 0 w 56"/>
                  <a:gd name="T5" fmla="*/ 0 h 24"/>
                  <a:gd name="T6" fmla="*/ 0 w 56"/>
                  <a:gd name="T7" fmla="*/ 16 h 24"/>
                  <a:gd name="T8" fmla="*/ 56 w 5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4">
                    <a:moveTo>
                      <a:pt x="56" y="24"/>
                    </a:moveTo>
                    <a:lnTo>
                      <a:pt x="56" y="8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56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78" name="Freeform 206">
                <a:extLst>
                  <a:ext uri="{FF2B5EF4-FFF2-40B4-BE49-F238E27FC236}">
                    <a16:creationId xmlns:a16="http://schemas.microsoft.com/office/drawing/2014/main" id="{91BE61D3-E3D4-B193-91C2-7C932EF08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" y="3826"/>
                <a:ext cx="64" cy="24"/>
              </a:xfrm>
              <a:custGeom>
                <a:avLst/>
                <a:gdLst>
                  <a:gd name="T0" fmla="*/ 64 w 64"/>
                  <a:gd name="T1" fmla="*/ 24 h 24"/>
                  <a:gd name="T2" fmla="*/ 64 w 64"/>
                  <a:gd name="T3" fmla="*/ 8 h 24"/>
                  <a:gd name="T4" fmla="*/ 0 w 64"/>
                  <a:gd name="T5" fmla="*/ 0 h 24"/>
                  <a:gd name="T6" fmla="*/ 0 w 64"/>
                  <a:gd name="T7" fmla="*/ 16 h 24"/>
                  <a:gd name="T8" fmla="*/ 64 w 6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4">
                    <a:moveTo>
                      <a:pt x="64" y="24"/>
                    </a:moveTo>
                    <a:lnTo>
                      <a:pt x="64" y="8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4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79" name="Freeform 207">
                <a:extLst>
                  <a:ext uri="{FF2B5EF4-FFF2-40B4-BE49-F238E27FC236}">
                    <a16:creationId xmlns:a16="http://schemas.microsoft.com/office/drawing/2014/main" id="{681A6561-3D4D-C171-2FFC-B1234F392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6" y="3794"/>
                <a:ext cx="64" cy="32"/>
              </a:xfrm>
              <a:custGeom>
                <a:avLst/>
                <a:gdLst>
                  <a:gd name="T0" fmla="*/ 64 w 64"/>
                  <a:gd name="T1" fmla="*/ 32 h 32"/>
                  <a:gd name="T2" fmla="*/ 64 w 64"/>
                  <a:gd name="T3" fmla="*/ 16 h 32"/>
                  <a:gd name="T4" fmla="*/ 0 w 64"/>
                  <a:gd name="T5" fmla="*/ 0 h 32"/>
                  <a:gd name="T6" fmla="*/ 0 w 64"/>
                  <a:gd name="T7" fmla="*/ 16 h 32"/>
                  <a:gd name="T8" fmla="*/ 64 w 6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2">
                    <a:moveTo>
                      <a:pt x="64" y="32"/>
                    </a:moveTo>
                    <a:lnTo>
                      <a:pt x="64" y="16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4" y="32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80" name="Freeform 208">
                <a:extLst>
                  <a:ext uri="{FF2B5EF4-FFF2-40B4-BE49-F238E27FC236}">
                    <a16:creationId xmlns:a16="http://schemas.microsoft.com/office/drawing/2014/main" id="{03111489-A801-D43F-C85A-F57CA45C2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3754"/>
                <a:ext cx="72" cy="40"/>
              </a:xfrm>
              <a:custGeom>
                <a:avLst/>
                <a:gdLst>
                  <a:gd name="T0" fmla="*/ 64 w 72"/>
                  <a:gd name="T1" fmla="*/ 40 h 40"/>
                  <a:gd name="T2" fmla="*/ 72 w 72"/>
                  <a:gd name="T3" fmla="*/ 24 h 40"/>
                  <a:gd name="T4" fmla="*/ 8 w 72"/>
                  <a:gd name="T5" fmla="*/ 0 h 40"/>
                  <a:gd name="T6" fmla="*/ 0 w 72"/>
                  <a:gd name="T7" fmla="*/ 16 h 40"/>
                  <a:gd name="T8" fmla="*/ 64 w 72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0">
                    <a:moveTo>
                      <a:pt x="64" y="40"/>
                    </a:moveTo>
                    <a:lnTo>
                      <a:pt x="72" y="24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64" y="4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81" name="Freeform 209">
                <a:extLst>
                  <a:ext uri="{FF2B5EF4-FFF2-40B4-BE49-F238E27FC236}">
                    <a16:creationId xmlns:a16="http://schemas.microsoft.com/office/drawing/2014/main" id="{1DED753C-D8C9-EE1B-AA29-4A533AB8D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8" y="3714"/>
                <a:ext cx="64" cy="40"/>
              </a:xfrm>
              <a:custGeom>
                <a:avLst/>
                <a:gdLst>
                  <a:gd name="T0" fmla="*/ 56 w 64"/>
                  <a:gd name="T1" fmla="*/ 40 h 40"/>
                  <a:gd name="T2" fmla="*/ 64 w 64"/>
                  <a:gd name="T3" fmla="*/ 24 h 40"/>
                  <a:gd name="T4" fmla="*/ 8 w 64"/>
                  <a:gd name="T5" fmla="*/ 0 h 40"/>
                  <a:gd name="T6" fmla="*/ 0 w 64"/>
                  <a:gd name="T7" fmla="*/ 16 h 40"/>
                  <a:gd name="T8" fmla="*/ 56 w 64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0">
                    <a:moveTo>
                      <a:pt x="56" y="40"/>
                    </a:moveTo>
                    <a:lnTo>
                      <a:pt x="64" y="24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56" y="4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82" name="Freeform 210">
                <a:extLst>
                  <a:ext uri="{FF2B5EF4-FFF2-40B4-BE49-F238E27FC236}">
                    <a16:creationId xmlns:a16="http://schemas.microsoft.com/office/drawing/2014/main" id="{BC7EB95D-C43A-2BEA-1859-8C0C1495E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0" y="3674"/>
                <a:ext cx="56" cy="32"/>
              </a:xfrm>
              <a:custGeom>
                <a:avLst/>
                <a:gdLst>
                  <a:gd name="T0" fmla="*/ 48 w 56"/>
                  <a:gd name="T1" fmla="*/ 32 h 32"/>
                  <a:gd name="T2" fmla="*/ 56 w 56"/>
                  <a:gd name="T3" fmla="*/ 16 h 32"/>
                  <a:gd name="T4" fmla="*/ 8 w 56"/>
                  <a:gd name="T5" fmla="*/ 0 h 32"/>
                  <a:gd name="T6" fmla="*/ 8 w 56"/>
                  <a:gd name="T7" fmla="*/ 0 h 32"/>
                  <a:gd name="T8" fmla="*/ 0 w 56"/>
                  <a:gd name="T9" fmla="*/ 16 h 32"/>
                  <a:gd name="T10" fmla="*/ 0 w 56"/>
                  <a:gd name="T11" fmla="*/ 16 h 32"/>
                  <a:gd name="T12" fmla="*/ 48 w 56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2">
                    <a:moveTo>
                      <a:pt x="48" y="32"/>
                    </a:moveTo>
                    <a:lnTo>
                      <a:pt x="56" y="1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48" y="32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83" name="Freeform 211">
                <a:extLst>
                  <a:ext uri="{FF2B5EF4-FFF2-40B4-BE49-F238E27FC236}">
                    <a16:creationId xmlns:a16="http://schemas.microsoft.com/office/drawing/2014/main" id="{05E6FFEC-884A-1972-1C80-869373A3E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3666"/>
                <a:ext cx="24" cy="24"/>
              </a:xfrm>
              <a:custGeom>
                <a:avLst/>
                <a:gdLst>
                  <a:gd name="T0" fmla="*/ 16 w 24"/>
                  <a:gd name="T1" fmla="*/ 24 h 24"/>
                  <a:gd name="T2" fmla="*/ 24 w 24"/>
                  <a:gd name="T3" fmla="*/ 8 h 24"/>
                  <a:gd name="T4" fmla="*/ 8 w 24"/>
                  <a:gd name="T5" fmla="*/ 0 h 24"/>
                  <a:gd name="T6" fmla="*/ 0 w 24"/>
                  <a:gd name="T7" fmla="*/ 16 h 24"/>
                  <a:gd name="T8" fmla="*/ 16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6" y="24"/>
                    </a:moveTo>
                    <a:lnTo>
                      <a:pt x="24" y="8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16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84" name="Freeform 212">
                <a:extLst>
                  <a:ext uri="{FF2B5EF4-FFF2-40B4-BE49-F238E27FC236}">
                    <a16:creationId xmlns:a16="http://schemas.microsoft.com/office/drawing/2014/main" id="{F0834319-528E-FC88-02B2-8A7331795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" y="3610"/>
                <a:ext cx="64" cy="48"/>
              </a:xfrm>
              <a:custGeom>
                <a:avLst/>
                <a:gdLst>
                  <a:gd name="T0" fmla="*/ 56 w 64"/>
                  <a:gd name="T1" fmla="*/ 48 h 48"/>
                  <a:gd name="T2" fmla="*/ 64 w 64"/>
                  <a:gd name="T3" fmla="*/ 32 h 48"/>
                  <a:gd name="T4" fmla="*/ 8 w 64"/>
                  <a:gd name="T5" fmla="*/ 0 h 48"/>
                  <a:gd name="T6" fmla="*/ 0 w 64"/>
                  <a:gd name="T7" fmla="*/ 16 h 48"/>
                  <a:gd name="T8" fmla="*/ 56 w 6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8">
                    <a:moveTo>
                      <a:pt x="56" y="48"/>
                    </a:moveTo>
                    <a:lnTo>
                      <a:pt x="64" y="32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56" y="4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85" name="Freeform 213">
                <a:extLst>
                  <a:ext uri="{FF2B5EF4-FFF2-40B4-BE49-F238E27FC236}">
                    <a16:creationId xmlns:a16="http://schemas.microsoft.com/office/drawing/2014/main" id="{BDE97986-EC7E-8EA6-8E3F-AEEF7FD5B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3578"/>
                <a:ext cx="24" cy="24"/>
              </a:xfrm>
              <a:custGeom>
                <a:avLst/>
                <a:gdLst>
                  <a:gd name="T0" fmla="*/ 16 w 24"/>
                  <a:gd name="T1" fmla="*/ 24 h 24"/>
                  <a:gd name="T2" fmla="*/ 24 w 24"/>
                  <a:gd name="T3" fmla="*/ 8 h 24"/>
                  <a:gd name="T4" fmla="*/ 8 w 24"/>
                  <a:gd name="T5" fmla="*/ 0 h 24"/>
                  <a:gd name="T6" fmla="*/ 8 w 24"/>
                  <a:gd name="T7" fmla="*/ 0 h 24"/>
                  <a:gd name="T8" fmla="*/ 0 w 24"/>
                  <a:gd name="T9" fmla="*/ 16 h 24"/>
                  <a:gd name="T10" fmla="*/ 0 w 24"/>
                  <a:gd name="T11" fmla="*/ 16 h 24"/>
                  <a:gd name="T12" fmla="*/ 16 w 2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16" y="24"/>
                    </a:moveTo>
                    <a:lnTo>
                      <a:pt x="24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6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86" name="Freeform 214">
                <a:extLst>
                  <a:ext uri="{FF2B5EF4-FFF2-40B4-BE49-F238E27FC236}">
                    <a16:creationId xmlns:a16="http://schemas.microsoft.com/office/drawing/2014/main" id="{C83B75BF-9F1F-9F2A-2313-B4A552E1C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3554"/>
                <a:ext cx="40" cy="40"/>
              </a:xfrm>
              <a:custGeom>
                <a:avLst/>
                <a:gdLst>
                  <a:gd name="T0" fmla="*/ 32 w 40"/>
                  <a:gd name="T1" fmla="*/ 40 h 40"/>
                  <a:gd name="T2" fmla="*/ 40 w 40"/>
                  <a:gd name="T3" fmla="*/ 24 h 40"/>
                  <a:gd name="T4" fmla="*/ 8 w 40"/>
                  <a:gd name="T5" fmla="*/ 0 h 40"/>
                  <a:gd name="T6" fmla="*/ 0 w 40"/>
                  <a:gd name="T7" fmla="*/ 16 h 40"/>
                  <a:gd name="T8" fmla="*/ 32 w 40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32" y="40"/>
                    </a:moveTo>
                    <a:lnTo>
                      <a:pt x="40" y="24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32" y="4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87" name="Freeform 215">
                <a:extLst>
                  <a:ext uri="{FF2B5EF4-FFF2-40B4-BE49-F238E27FC236}">
                    <a16:creationId xmlns:a16="http://schemas.microsoft.com/office/drawing/2014/main" id="{28F65C89-0E88-4FBC-62B8-C12786D29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3490"/>
                <a:ext cx="64" cy="56"/>
              </a:xfrm>
              <a:custGeom>
                <a:avLst/>
                <a:gdLst>
                  <a:gd name="T0" fmla="*/ 56 w 64"/>
                  <a:gd name="T1" fmla="*/ 56 h 56"/>
                  <a:gd name="T2" fmla="*/ 64 w 64"/>
                  <a:gd name="T3" fmla="*/ 40 h 56"/>
                  <a:gd name="T4" fmla="*/ 8 w 64"/>
                  <a:gd name="T5" fmla="*/ 0 h 56"/>
                  <a:gd name="T6" fmla="*/ 0 w 64"/>
                  <a:gd name="T7" fmla="*/ 16 h 56"/>
                  <a:gd name="T8" fmla="*/ 56 w 64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6">
                    <a:moveTo>
                      <a:pt x="56" y="56"/>
                    </a:moveTo>
                    <a:lnTo>
                      <a:pt x="64" y="4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56" y="5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88" name="Freeform 216">
                <a:extLst>
                  <a:ext uri="{FF2B5EF4-FFF2-40B4-BE49-F238E27FC236}">
                    <a16:creationId xmlns:a16="http://schemas.microsoft.com/office/drawing/2014/main" id="{3345E391-6470-0F7A-A113-CABDABF53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3426"/>
                <a:ext cx="56" cy="56"/>
              </a:xfrm>
              <a:custGeom>
                <a:avLst/>
                <a:gdLst>
                  <a:gd name="T0" fmla="*/ 48 w 56"/>
                  <a:gd name="T1" fmla="*/ 56 h 56"/>
                  <a:gd name="T2" fmla="*/ 56 w 56"/>
                  <a:gd name="T3" fmla="*/ 48 h 56"/>
                  <a:gd name="T4" fmla="*/ 8 w 56"/>
                  <a:gd name="T5" fmla="*/ 0 h 56"/>
                  <a:gd name="T6" fmla="*/ 0 w 56"/>
                  <a:gd name="T7" fmla="*/ 8 h 56"/>
                  <a:gd name="T8" fmla="*/ 48 w 56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48" y="56"/>
                    </a:moveTo>
                    <a:lnTo>
                      <a:pt x="56" y="48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48" y="5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89" name="Freeform 217">
                <a:extLst>
                  <a:ext uri="{FF2B5EF4-FFF2-40B4-BE49-F238E27FC236}">
                    <a16:creationId xmlns:a16="http://schemas.microsoft.com/office/drawing/2014/main" id="{EF801ED0-6F3F-1026-E220-7AEED3B5C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3354"/>
                <a:ext cx="56" cy="56"/>
              </a:xfrm>
              <a:custGeom>
                <a:avLst/>
                <a:gdLst>
                  <a:gd name="T0" fmla="*/ 48 w 56"/>
                  <a:gd name="T1" fmla="*/ 56 h 56"/>
                  <a:gd name="T2" fmla="*/ 56 w 56"/>
                  <a:gd name="T3" fmla="*/ 40 h 56"/>
                  <a:gd name="T4" fmla="*/ 8 w 56"/>
                  <a:gd name="T5" fmla="*/ 0 h 56"/>
                  <a:gd name="T6" fmla="*/ 0 w 56"/>
                  <a:gd name="T7" fmla="*/ 16 h 56"/>
                  <a:gd name="T8" fmla="*/ 48 w 56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48" y="56"/>
                    </a:moveTo>
                    <a:lnTo>
                      <a:pt x="56" y="4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48" y="5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90" name="Freeform 218">
                <a:extLst>
                  <a:ext uri="{FF2B5EF4-FFF2-40B4-BE49-F238E27FC236}">
                    <a16:creationId xmlns:a16="http://schemas.microsoft.com/office/drawing/2014/main" id="{E1730E72-A627-FE69-6B09-2360564AB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3274"/>
                <a:ext cx="56" cy="56"/>
              </a:xfrm>
              <a:custGeom>
                <a:avLst/>
                <a:gdLst>
                  <a:gd name="T0" fmla="*/ 48 w 56"/>
                  <a:gd name="T1" fmla="*/ 56 h 56"/>
                  <a:gd name="T2" fmla="*/ 56 w 56"/>
                  <a:gd name="T3" fmla="*/ 40 h 56"/>
                  <a:gd name="T4" fmla="*/ 8 w 56"/>
                  <a:gd name="T5" fmla="*/ 0 h 56"/>
                  <a:gd name="T6" fmla="*/ 0 w 56"/>
                  <a:gd name="T7" fmla="*/ 16 h 56"/>
                  <a:gd name="T8" fmla="*/ 48 w 56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48" y="56"/>
                    </a:moveTo>
                    <a:lnTo>
                      <a:pt x="56" y="4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48" y="5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91" name="Freeform 219">
                <a:extLst>
                  <a:ext uri="{FF2B5EF4-FFF2-40B4-BE49-F238E27FC236}">
                    <a16:creationId xmlns:a16="http://schemas.microsoft.com/office/drawing/2014/main" id="{F1493102-8D96-3185-57A4-4D47B541E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3209"/>
                <a:ext cx="48" cy="49"/>
              </a:xfrm>
              <a:custGeom>
                <a:avLst/>
                <a:gdLst>
                  <a:gd name="T0" fmla="*/ 40 w 48"/>
                  <a:gd name="T1" fmla="*/ 49 h 49"/>
                  <a:gd name="T2" fmla="*/ 48 w 48"/>
                  <a:gd name="T3" fmla="*/ 41 h 49"/>
                  <a:gd name="T4" fmla="*/ 8 w 48"/>
                  <a:gd name="T5" fmla="*/ 0 h 49"/>
                  <a:gd name="T6" fmla="*/ 8 w 48"/>
                  <a:gd name="T7" fmla="*/ 0 h 49"/>
                  <a:gd name="T8" fmla="*/ 0 w 48"/>
                  <a:gd name="T9" fmla="*/ 8 h 49"/>
                  <a:gd name="T10" fmla="*/ 0 w 48"/>
                  <a:gd name="T11" fmla="*/ 8 h 49"/>
                  <a:gd name="T12" fmla="*/ 40 w 48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9">
                    <a:moveTo>
                      <a:pt x="40" y="49"/>
                    </a:moveTo>
                    <a:lnTo>
                      <a:pt x="48" y="4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0" y="4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92" name="Freeform 220">
                <a:extLst>
                  <a:ext uri="{FF2B5EF4-FFF2-40B4-BE49-F238E27FC236}">
                    <a16:creationId xmlns:a16="http://schemas.microsoft.com/office/drawing/2014/main" id="{615FB2CA-8BFB-B877-B99D-DF021C7CC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" y="3201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16 w 16"/>
                  <a:gd name="T3" fmla="*/ 8 h 16"/>
                  <a:gd name="T4" fmla="*/ 8 w 16"/>
                  <a:gd name="T5" fmla="*/ 0 h 16"/>
                  <a:gd name="T6" fmla="*/ 0 w 16"/>
                  <a:gd name="T7" fmla="*/ 8 h 16"/>
                  <a:gd name="T8" fmla="*/ 8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16" y="8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93" name="Freeform 221">
                <a:extLst>
                  <a:ext uri="{FF2B5EF4-FFF2-40B4-BE49-F238E27FC236}">
                    <a16:creationId xmlns:a16="http://schemas.microsoft.com/office/drawing/2014/main" id="{8D2998FD-C7BE-56E6-8C9F-A7EAEB1D3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3113"/>
                <a:ext cx="56" cy="56"/>
              </a:xfrm>
              <a:custGeom>
                <a:avLst/>
                <a:gdLst>
                  <a:gd name="T0" fmla="*/ 48 w 56"/>
                  <a:gd name="T1" fmla="*/ 56 h 56"/>
                  <a:gd name="T2" fmla="*/ 56 w 56"/>
                  <a:gd name="T3" fmla="*/ 48 h 56"/>
                  <a:gd name="T4" fmla="*/ 8 w 56"/>
                  <a:gd name="T5" fmla="*/ 0 h 56"/>
                  <a:gd name="T6" fmla="*/ 0 w 56"/>
                  <a:gd name="T7" fmla="*/ 8 h 56"/>
                  <a:gd name="T8" fmla="*/ 48 w 56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48" y="56"/>
                    </a:moveTo>
                    <a:lnTo>
                      <a:pt x="56" y="48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48" y="5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94" name="Freeform 222">
                <a:extLst>
                  <a:ext uri="{FF2B5EF4-FFF2-40B4-BE49-F238E27FC236}">
                    <a16:creationId xmlns:a16="http://schemas.microsoft.com/office/drawing/2014/main" id="{F81ECBC4-719D-1D1C-F299-9CB75928E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" y="3049"/>
                <a:ext cx="32" cy="32"/>
              </a:xfrm>
              <a:custGeom>
                <a:avLst/>
                <a:gdLst>
                  <a:gd name="T0" fmla="*/ 16 w 32"/>
                  <a:gd name="T1" fmla="*/ 32 h 32"/>
                  <a:gd name="T2" fmla="*/ 32 w 32"/>
                  <a:gd name="T3" fmla="*/ 24 h 32"/>
                  <a:gd name="T4" fmla="*/ 16 w 32"/>
                  <a:gd name="T5" fmla="*/ 0 h 32"/>
                  <a:gd name="T6" fmla="*/ 0 w 32"/>
                  <a:gd name="T7" fmla="*/ 8 h 32"/>
                  <a:gd name="T8" fmla="*/ 16 w 32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32" y="24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16" y="32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95" name="Freeform 223">
                <a:extLst>
                  <a:ext uri="{FF2B5EF4-FFF2-40B4-BE49-F238E27FC236}">
                    <a16:creationId xmlns:a16="http://schemas.microsoft.com/office/drawing/2014/main" id="{C690693F-5E34-7A42-5DDD-67D0BB18D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" y="2217"/>
                <a:ext cx="24" cy="32"/>
              </a:xfrm>
              <a:custGeom>
                <a:avLst/>
                <a:gdLst>
                  <a:gd name="T0" fmla="*/ 0 w 24"/>
                  <a:gd name="T1" fmla="*/ 24 h 32"/>
                  <a:gd name="T2" fmla="*/ 16 w 24"/>
                  <a:gd name="T3" fmla="*/ 32 h 32"/>
                  <a:gd name="T4" fmla="*/ 24 w 24"/>
                  <a:gd name="T5" fmla="*/ 8 h 32"/>
                  <a:gd name="T6" fmla="*/ 8 w 24"/>
                  <a:gd name="T7" fmla="*/ 0 h 32"/>
                  <a:gd name="T8" fmla="*/ 0 w 24"/>
                  <a:gd name="T9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0" y="24"/>
                    </a:moveTo>
                    <a:lnTo>
                      <a:pt x="16" y="32"/>
                    </a:lnTo>
                    <a:lnTo>
                      <a:pt x="24" y="8"/>
                    </a:lnTo>
                    <a:lnTo>
                      <a:pt x="8" y="0"/>
                    </a:lnTo>
                    <a:lnTo>
                      <a:pt x="0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96" name="Freeform 224">
                <a:extLst>
                  <a:ext uri="{FF2B5EF4-FFF2-40B4-BE49-F238E27FC236}">
                    <a16:creationId xmlns:a16="http://schemas.microsoft.com/office/drawing/2014/main" id="{BA7F6186-600D-BF1E-2680-B35889B0B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" y="2113"/>
                <a:ext cx="40" cy="64"/>
              </a:xfrm>
              <a:custGeom>
                <a:avLst/>
                <a:gdLst>
                  <a:gd name="T0" fmla="*/ 0 w 40"/>
                  <a:gd name="T1" fmla="*/ 56 h 64"/>
                  <a:gd name="T2" fmla="*/ 16 w 40"/>
                  <a:gd name="T3" fmla="*/ 64 h 64"/>
                  <a:gd name="T4" fmla="*/ 40 w 40"/>
                  <a:gd name="T5" fmla="*/ 8 h 64"/>
                  <a:gd name="T6" fmla="*/ 24 w 40"/>
                  <a:gd name="T7" fmla="*/ 0 h 64"/>
                  <a:gd name="T8" fmla="*/ 0 w 40"/>
                  <a:gd name="T9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4">
                    <a:moveTo>
                      <a:pt x="0" y="56"/>
                    </a:moveTo>
                    <a:lnTo>
                      <a:pt x="16" y="64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0" y="5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97" name="Freeform 225">
                <a:extLst>
                  <a:ext uri="{FF2B5EF4-FFF2-40B4-BE49-F238E27FC236}">
                    <a16:creationId xmlns:a16="http://schemas.microsoft.com/office/drawing/2014/main" id="{DF33C42B-AB27-EB4A-DC30-0C263D31C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" y="2009"/>
                <a:ext cx="40" cy="64"/>
              </a:xfrm>
              <a:custGeom>
                <a:avLst/>
                <a:gdLst>
                  <a:gd name="T0" fmla="*/ 0 w 40"/>
                  <a:gd name="T1" fmla="*/ 56 h 64"/>
                  <a:gd name="T2" fmla="*/ 16 w 40"/>
                  <a:gd name="T3" fmla="*/ 64 h 64"/>
                  <a:gd name="T4" fmla="*/ 40 w 40"/>
                  <a:gd name="T5" fmla="*/ 8 h 64"/>
                  <a:gd name="T6" fmla="*/ 24 w 40"/>
                  <a:gd name="T7" fmla="*/ 0 h 64"/>
                  <a:gd name="T8" fmla="*/ 0 w 40"/>
                  <a:gd name="T9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4">
                    <a:moveTo>
                      <a:pt x="0" y="56"/>
                    </a:moveTo>
                    <a:lnTo>
                      <a:pt x="16" y="64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0" y="5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98" name="Freeform 226">
                <a:extLst>
                  <a:ext uri="{FF2B5EF4-FFF2-40B4-BE49-F238E27FC236}">
                    <a16:creationId xmlns:a16="http://schemas.microsoft.com/office/drawing/2014/main" id="{27C8F600-074B-8D1D-CCED-337F94233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913"/>
                <a:ext cx="32" cy="56"/>
              </a:xfrm>
              <a:custGeom>
                <a:avLst/>
                <a:gdLst>
                  <a:gd name="T0" fmla="*/ 0 w 32"/>
                  <a:gd name="T1" fmla="*/ 48 h 56"/>
                  <a:gd name="T2" fmla="*/ 16 w 32"/>
                  <a:gd name="T3" fmla="*/ 56 h 56"/>
                  <a:gd name="T4" fmla="*/ 32 w 32"/>
                  <a:gd name="T5" fmla="*/ 8 h 56"/>
                  <a:gd name="T6" fmla="*/ 32 w 32"/>
                  <a:gd name="T7" fmla="*/ 8 h 56"/>
                  <a:gd name="T8" fmla="*/ 24 w 32"/>
                  <a:gd name="T9" fmla="*/ 0 h 56"/>
                  <a:gd name="T10" fmla="*/ 16 w 32"/>
                  <a:gd name="T11" fmla="*/ 0 h 56"/>
                  <a:gd name="T12" fmla="*/ 0 w 32"/>
                  <a:gd name="T13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56">
                    <a:moveTo>
                      <a:pt x="0" y="48"/>
                    </a:moveTo>
                    <a:lnTo>
                      <a:pt x="16" y="56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0" y="4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99" name="Freeform 227">
                <a:extLst>
                  <a:ext uri="{FF2B5EF4-FFF2-40B4-BE49-F238E27FC236}">
                    <a16:creationId xmlns:a16="http://schemas.microsoft.com/office/drawing/2014/main" id="{7D449801-100D-C593-F0CD-859F83123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1905"/>
                <a:ext cx="16" cy="16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lnTo>
                      <a:pt x="8" y="16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00" name="Freeform 228">
                <a:extLst>
                  <a:ext uri="{FF2B5EF4-FFF2-40B4-BE49-F238E27FC236}">
                    <a16:creationId xmlns:a16="http://schemas.microsoft.com/office/drawing/2014/main" id="{F9113229-2800-4A0A-6C5E-ADB7AB85D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" y="1801"/>
                <a:ext cx="48" cy="64"/>
              </a:xfrm>
              <a:custGeom>
                <a:avLst/>
                <a:gdLst>
                  <a:gd name="T0" fmla="*/ 0 w 48"/>
                  <a:gd name="T1" fmla="*/ 56 h 64"/>
                  <a:gd name="T2" fmla="*/ 16 w 48"/>
                  <a:gd name="T3" fmla="*/ 64 h 64"/>
                  <a:gd name="T4" fmla="*/ 48 w 48"/>
                  <a:gd name="T5" fmla="*/ 8 h 64"/>
                  <a:gd name="T6" fmla="*/ 32 w 48"/>
                  <a:gd name="T7" fmla="*/ 0 h 64"/>
                  <a:gd name="T8" fmla="*/ 0 w 48"/>
                  <a:gd name="T9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4">
                    <a:moveTo>
                      <a:pt x="0" y="56"/>
                    </a:moveTo>
                    <a:lnTo>
                      <a:pt x="16" y="64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0" y="5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01" name="Freeform 229">
                <a:extLst>
                  <a:ext uri="{FF2B5EF4-FFF2-40B4-BE49-F238E27FC236}">
                    <a16:creationId xmlns:a16="http://schemas.microsoft.com/office/drawing/2014/main" id="{4DF6E176-EB8A-1404-9937-29D162C53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" y="1705"/>
                <a:ext cx="48" cy="64"/>
              </a:xfrm>
              <a:custGeom>
                <a:avLst/>
                <a:gdLst>
                  <a:gd name="T0" fmla="*/ 0 w 48"/>
                  <a:gd name="T1" fmla="*/ 56 h 64"/>
                  <a:gd name="T2" fmla="*/ 16 w 48"/>
                  <a:gd name="T3" fmla="*/ 64 h 64"/>
                  <a:gd name="T4" fmla="*/ 48 w 48"/>
                  <a:gd name="T5" fmla="*/ 8 h 64"/>
                  <a:gd name="T6" fmla="*/ 32 w 48"/>
                  <a:gd name="T7" fmla="*/ 0 h 64"/>
                  <a:gd name="T8" fmla="*/ 0 w 48"/>
                  <a:gd name="T9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4">
                    <a:moveTo>
                      <a:pt x="0" y="56"/>
                    </a:moveTo>
                    <a:lnTo>
                      <a:pt x="16" y="64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0" y="5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02" name="Freeform 230">
                <a:extLst>
                  <a:ext uri="{FF2B5EF4-FFF2-40B4-BE49-F238E27FC236}">
                    <a16:creationId xmlns:a16="http://schemas.microsoft.com/office/drawing/2014/main" id="{4B3C5D16-BBC3-AB1D-B8C2-6CB13A8DD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1625"/>
                <a:ext cx="40" cy="48"/>
              </a:xfrm>
              <a:custGeom>
                <a:avLst/>
                <a:gdLst>
                  <a:gd name="T0" fmla="*/ 0 w 40"/>
                  <a:gd name="T1" fmla="*/ 40 h 48"/>
                  <a:gd name="T2" fmla="*/ 16 w 40"/>
                  <a:gd name="T3" fmla="*/ 48 h 48"/>
                  <a:gd name="T4" fmla="*/ 40 w 40"/>
                  <a:gd name="T5" fmla="*/ 8 h 48"/>
                  <a:gd name="T6" fmla="*/ 40 w 40"/>
                  <a:gd name="T7" fmla="*/ 8 h 48"/>
                  <a:gd name="T8" fmla="*/ 24 w 40"/>
                  <a:gd name="T9" fmla="*/ 0 h 48"/>
                  <a:gd name="T10" fmla="*/ 24 w 40"/>
                  <a:gd name="T11" fmla="*/ 0 h 48"/>
                  <a:gd name="T12" fmla="*/ 0 w 40"/>
                  <a:gd name="T1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8">
                    <a:moveTo>
                      <a:pt x="0" y="40"/>
                    </a:moveTo>
                    <a:lnTo>
                      <a:pt x="16" y="4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4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03" name="Freeform 231">
                <a:extLst>
                  <a:ext uri="{FF2B5EF4-FFF2-40B4-BE49-F238E27FC236}">
                    <a16:creationId xmlns:a16="http://schemas.microsoft.com/office/drawing/2014/main" id="{EB322F9B-F114-E76A-F8CF-06AC07708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1609"/>
                <a:ext cx="24" cy="24"/>
              </a:xfrm>
              <a:custGeom>
                <a:avLst/>
                <a:gdLst>
                  <a:gd name="T0" fmla="*/ 0 w 24"/>
                  <a:gd name="T1" fmla="*/ 16 h 24"/>
                  <a:gd name="T2" fmla="*/ 16 w 24"/>
                  <a:gd name="T3" fmla="*/ 24 h 24"/>
                  <a:gd name="T4" fmla="*/ 24 w 24"/>
                  <a:gd name="T5" fmla="*/ 8 h 24"/>
                  <a:gd name="T6" fmla="*/ 8 w 24"/>
                  <a:gd name="T7" fmla="*/ 0 h 24"/>
                  <a:gd name="T8" fmla="*/ 0 w 24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16" y="24"/>
                    </a:lnTo>
                    <a:lnTo>
                      <a:pt x="24" y="8"/>
                    </a:lnTo>
                    <a:lnTo>
                      <a:pt x="8" y="0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04" name="Freeform 232">
                <a:extLst>
                  <a:ext uri="{FF2B5EF4-FFF2-40B4-BE49-F238E27FC236}">
                    <a16:creationId xmlns:a16="http://schemas.microsoft.com/office/drawing/2014/main" id="{00BE96A4-5B0A-D46A-8A33-E921621EA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1521"/>
                <a:ext cx="48" cy="56"/>
              </a:xfrm>
              <a:custGeom>
                <a:avLst/>
                <a:gdLst>
                  <a:gd name="T0" fmla="*/ 0 w 48"/>
                  <a:gd name="T1" fmla="*/ 48 h 56"/>
                  <a:gd name="T2" fmla="*/ 16 w 48"/>
                  <a:gd name="T3" fmla="*/ 56 h 56"/>
                  <a:gd name="T4" fmla="*/ 48 w 48"/>
                  <a:gd name="T5" fmla="*/ 8 h 56"/>
                  <a:gd name="T6" fmla="*/ 32 w 48"/>
                  <a:gd name="T7" fmla="*/ 0 h 56"/>
                  <a:gd name="T8" fmla="*/ 0 w 48"/>
                  <a:gd name="T9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6">
                    <a:moveTo>
                      <a:pt x="0" y="48"/>
                    </a:moveTo>
                    <a:lnTo>
                      <a:pt x="16" y="56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0" y="4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05" name="Freeform 233">
                <a:extLst>
                  <a:ext uri="{FF2B5EF4-FFF2-40B4-BE49-F238E27FC236}">
                    <a16:creationId xmlns:a16="http://schemas.microsoft.com/office/drawing/2014/main" id="{CA4E20B2-5772-18B7-81AD-2283538E2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1433"/>
                <a:ext cx="48" cy="56"/>
              </a:xfrm>
              <a:custGeom>
                <a:avLst/>
                <a:gdLst>
                  <a:gd name="T0" fmla="*/ 0 w 48"/>
                  <a:gd name="T1" fmla="*/ 48 h 56"/>
                  <a:gd name="T2" fmla="*/ 16 w 48"/>
                  <a:gd name="T3" fmla="*/ 56 h 56"/>
                  <a:gd name="T4" fmla="*/ 48 w 48"/>
                  <a:gd name="T5" fmla="*/ 8 h 56"/>
                  <a:gd name="T6" fmla="*/ 32 w 48"/>
                  <a:gd name="T7" fmla="*/ 0 h 56"/>
                  <a:gd name="T8" fmla="*/ 0 w 48"/>
                  <a:gd name="T9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6">
                    <a:moveTo>
                      <a:pt x="0" y="48"/>
                    </a:moveTo>
                    <a:lnTo>
                      <a:pt x="16" y="56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0" y="4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06" name="Freeform 234">
                <a:extLst>
                  <a:ext uri="{FF2B5EF4-FFF2-40B4-BE49-F238E27FC236}">
                    <a16:creationId xmlns:a16="http://schemas.microsoft.com/office/drawing/2014/main" id="{0A420CF1-E2BA-E4DC-4844-1E0ED3C6F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369"/>
                <a:ext cx="32" cy="32"/>
              </a:xfrm>
              <a:custGeom>
                <a:avLst/>
                <a:gdLst>
                  <a:gd name="T0" fmla="*/ 0 w 32"/>
                  <a:gd name="T1" fmla="*/ 24 h 32"/>
                  <a:gd name="T2" fmla="*/ 16 w 32"/>
                  <a:gd name="T3" fmla="*/ 32 h 32"/>
                  <a:gd name="T4" fmla="*/ 32 w 32"/>
                  <a:gd name="T5" fmla="*/ 8 h 32"/>
                  <a:gd name="T6" fmla="*/ 32 w 32"/>
                  <a:gd name="T7" fmla="*/ 8 h 32"/>
                  <a:gd name="T8" fmla="*/ 24 w 32"/>
                  <a:gd name="T9" fmla="*/ 0 h 32"/>
                  <a:gd name="T10" fmla="*/ 16 w 32"/>
                  <a:gd name="T11" fmla="*/ 0 h 32"/>
                  <a:gd name="T12" fmla="*/ 0 w 32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2">
                    <a:moveTo>
                      <a:pt x="0" y="24"/>
                    </a:moveTo>
                    <a:lnTo>
                      <a:pt x="16" y="32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0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07" name="Freeform 235">
                <a:extLst>
                  <a:ext uri="{FF2B5EF4-FFF2-40B4-BE49-F238E27FC236}">
                    <a16:creationId xmlns:a16="http://schemas.microsoft.com/office/drawing/2014/main" id="{9C929C33-D44A-E3FF-D308-2F75779E7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1345"/>
                <a:ext cx="32" cy="32"/>
              </a:xfrm>
              <a:custGeom>
                <a:avLst/>
                <a:gdLst>
                  <a:gd name="T0" fmla="*/ 0 w 32"/>
                  <a:gd name="T1" fmla="*/ 24 h 32"/>
                  <a:gd name="T2" fmla="*/ 8 w 32"/>
                  <a:gd name="T3" fmla="*/ 32 h 32"/>
                  <a:gd name="T4" fmla="*/ 32 w 32"/>
                  <a:gd name="T5" fmla="*/ 8 h 32"/>
                  <a:gd name="T6" fmla="*/ 24 w 32"/>
                  <a:gd name="T7" fmla="*/ 0 h 32"/>
                  <a:gd name="T8" fmla="*/ 0 w 32"/>
                  <a:gd name="T9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0" y="24"/>
                    </a:moveTo>
                    <a:lnTo>
                      <a:pt x="8" y="32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08" name="Freeform 236">
                <a:extLst>
                  <a:ext uri="{FF2B5EF4-FFF2-40B4-BE49-F238E27FC236}">
                    <a16:creationId xmlns:a16="http://schemas.microsoft.com/office/drawing/2014/main" id="{308AC8DE-F568-2335-817A-8AB3FDECF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" y="1257"/>
                <a:ext cx="56" cy="56"/>
              </a:xfrm>
              <a:custGeom>
                <a:avLst/>
                <a:gdLst>
                  <a:gd name="T0" fmla="*/ 0 w 56"/>
                  <a:gd name="T1" fmla="*/ 40 h 56"/>
                  <a:gd name="T2" fmla="*/ 8 w 56"/>
                  <a:gd name="T3" fmla="*/ 56 h 56"/>
                  <a:gd name="T4" fmla="*/ 56 w 56"/>
                  <a:gd name="T5" fmla="*/ 16 h 56"/>
                  <a:gd name="T6" fmla="*/ 48 w 56"/>
                  <a:gd name="T7" fmla="*/ 0 h 56"/>
                  <a:gd name="T8" fmla="*/ 0 w 56"/>
                  <a:gd name="T9" fmla="*/ 4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0" y="40"/>
                    </a:moveTo>
                    <a:lnTo>
                      <a:pt x="8" y="56"/>
                    </a:lnTo>
                    <a:lnTo>
                      <a:pt x="56" y="16"/>
                    </a:lnTo>
                    <a:lnTo>
                      <a:pt x="48" y="0"/>
                    </a:lnTo>
                    <a:lnTo>
                      <a:pt x="0" y="4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09" name="Freeform 237">
                <a:extLst>
                  <a:ext uri="{FF2B5EF4-FFF2-40B4-BE49-F238E27FC236}">
                    <a16:creationId xmlns:a16="http://schemas.microsoft.com/office/drawing/2014/main" id="{AE36A4B5-D092-8D1C-ED54-5AB008EC2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1185"/>
                <a:ext cx="48" cy="48"/>
              </a:xfrm>
              <a:custGeom>
                <a:avLst/>
                <a:gdLst>
                  <a:gd name="T0" fmla="*/ 0 w 48"/>
                  <a:gd name="T1" fmla="*/ 40 h 48"/>
                  <a:gd name="T2" fmla="*/ 8 w 48"/>
                  <a:gd name="T3" fmla="*/ 48 h 48"/>
                  <a:gd name="T4" fmla="*/ 48 w 48"/>
                  <a:gd name="T5" fmla="*/ 8 h 48"/>
                  <a:gd name="T6" fmla="*/ 40 w 48"/>
                  <a:gd name="T7" fmla="*/ 0 h 48"/>
                  <a:gd name="T8" fmla="*/ 0 w 48"/>
                  <a:gd name="T9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40"/>
                    </a:moveTo>
                    <a:lnTo>
                      <a:pt x="8" y="48"/>
                    </a:lnTo>
                    <a:lnTo>
                      <a:pt x="48" y="8"/>
                    </a:lnTo>
                    <a:lnTo>
                      <a:pt x="40" y="0"/>
                    </a:lnTo>
                    <a:lnTo>
                      <a:pt x="0" y="4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10" name="Freeform 238">
                <a:extLst>
                  <a:ext uri="{FF2B5EF4-FFF2-40B4-BE49-F238E27FC236}">
                    <a16:creationId xmlns:a16="http://schemas.microsoft.com/office/drawing/2014/main" id="{2C116CAA-4F83-D085-3DED-578B0237A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2" y="1129"/>
                <a:ext cx="16" cy="24"/>
              </a:xfrm>
              <a:custGeom>
                <a:avLst/>
                <a:gdLst>
                  <a:gd name="T0" fmla="*/ 0 w 16"/>
                  <a:gd name="T1" fmla="*/ 16 h 24"/>
                  <a:gd name="T2" fmla="*/ 8 w 16"/>
                  <a:gd name="T3" fmla="*/ 24 h 24"/>
                  <a:gd name="T4" fmla="*/ 16 w 16"/>
                  <a:gd name="T5" fmla="*/ 16 h 24"/>
                  <a:gd name="T6" fmla="*/ 16 w 16"/>
                  <a:gd name="T7" fmla="*/ 16 h 24"/>
                  <a:gd name="T8" fmla="*/ 8 w 16"/>
                  <a:gd name="T9" fmla="*/ 0 h 24"/>
                  <a:gd name="T10" fmla="*/ 8 w 16"/>
                  <a:gd name="T11" fmla="*/ 8 h 24"/>
                  <a:gd name="T12" fmla="*/ 0 w 16"/>
                  <a:gd name="T1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4">
                    <a:moveTo>
                      <a:pt x="0" y="16"/>
                    </a:moveTo>
                    <a:lnTo>
                      <a:pt x="8" y="2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11" name="Freeform 239">
                <a:extLst>
                  <a:ext uri="{FF2B5EF4-FFF2-40B4-BE49-F238E27FC236}">
                    <a16:creationId xmlns:a16="http://schemas.microsoft.com/office/drawing/2014/main" id="{E117F268-E0FC-6F40-3412-0C8F6314A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1097"/>
                <a:ext cx="48" cy="48"/>
              </a:xfrm>
              <a:custGeom>
                <a:avLst/>
                <a:gdLst>
                  <a:gd name="T0" fmla="*/ 0 w 48"/>
                  <a:gd name="T1" fmla="*/ 32 h 48"/>
                  <a:gd name="T2" fmla="*/ 8 w 48"/>
                  <a:gd name="T3" fmla="*/ 48 h 48"/>
                  <a:gd name="T4" fmla="*/ 48 w 48"/>
                  <a:gd name="T5" fmla="*/ 16 h 48"/>
                  <a:gd name="T6" fmla="*/ 40 w 48"/>
                  <a:gd name="T7" fmla="*/ 0 h 48"/>
                  <a:gd name="T8" fmla="*/ 0 w 48"/>
                  <a:gd name="T9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32"/>
                    </a:moveTo>
                    <a:lnTo>
                      <a:pt x="8" y="48"/>
                    </a:lnTo>
                    <a:lnTo>
                      <a:pt x="48" y="16"/>
                    </a:lnTo>
                    <a:lnTo>
                      <a:pt x="40" y="0"/>
                    </a:lnTo>
                    <a:lnTo>
                      <a:pt x="0" y="32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12" name="Freeform 240">
                <a:extLst>
                  <a:ext uri="{FF2B5EF4-FFF2-40B4-BE49-F238E27FC236}">
                    <a16:creationId xmlns:a16="http://schemas.microsoft.com/office/drawing/2014/main" id="{25252C46-1B64-29AA-E1A2-495CDFAD6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1024"/>
                <a:ext cx="56" cy="57"/>
              </a:xfrm>
              <a:custGeom>
                <a:avLst/>
                <a:gdLst>
                  <a:gd name="T0" fmla="*/ 0 w 56"/>
                  <a:gd name="T1" fmla="*/ 40 h 57"/>
                  <a:gd name="T2" fmla="*/ 8 w 56"/>
                  <a:gd name="T3" fmla="*/ 57 h 57"/>
                  <a:gd name="T4" fmla="*/ 56 w 56"/>
                  <a:gd name="T5" fmla="*/ 16 h 57"/>
                  <a:gd name="T6" fmla="*/ 48 w 56"/>
                  <a:gd name="T7" fmla="*/ 0 h 57"/>
                  <a:gd name="T8" fmla="*/ 0 w 56"/>
                  <a:gd name="T9" fmla="*/ 4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7">
                    <a:moveTo>
                      <a:pt x="0" y="40"/>
                    </a:moveTo>
                    <a:lnTo>
                      <a:pt x="8" y="57"/>
                    </a:lnTo>
                    <a:lnTo>
                      <a:pt x="56" y="16"/>
                    </a:lnTo>
                    <a:lnTo>
                      <a:pt x="48" y="0"/>
                    </a:lnTo>
                    <a:lnTo>
                      <a:pt x="0" y="4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13" name="Freeform 241">
                <a:extLst>
                  <a:ext uri="{FF2B5EF4-FFF2-40B4-BE49-F238E27FC236}">
                    <a16:creationId xmlns:a16="http://schemas.microsoft.com/office/drawing/2014/main" id="{6776359F-152F-CA08-8FAF-44FAC1E76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960"/>
                <a:ext cx="56" cy="56"/>
              </a:xfrm>
              <a:custGeom>
                <a:avLst/>
                <a:gdLst>
                  <a:gd name="T0" fmla="*/ 0 w 56"/>
                  <a:gd name="T1" fmla="*/ 40 h 56"/>
                  <a:gd name="T2" fmla="*/ 8 w 56"/>
                  <a:gd name="T3" fmla="*/ 56 h 56"/>
                  <a:gd name="T4" fmla="*/ 56 w 56"/>
                  <a:gd name="T5" fmla="*/ 16 h 56"/>
                  <a:gd name="T6" fmla="*/ 48 w 56"/>
                  <a:gd name="T7" fmla="*/ 0 h 56"/>
                  <a:gd name="T8" fmla="*/ 0 w 56"/>
                  <a:gd name="T9" fmla="*/ 4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0" y="40"/>
                    </a:moveTo>
                    <a:lnTo>
                      <a:pt x="8" y="56"/>
                    </a:lnTo>
                    <a:lnTo>
                      <a:pt x="56" y="16"/>
                    </a:lnTo>
                    <a:lnTo>
                      <a:pt x="48" y="0"/>
                    </a:lnTo>
                    <a:lnTo>
                      <a:pt x="0" y="4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14" name="Freeform 242">
                <a:extLst>
                  <a:ext uri="{FF2B5EF4-FFF2-40B4-BE49-F238E27FC236}">
                    <a16:creationId xmlns:a16="http://schemas.microsoft.com/office/drawing/2014/main" id="{451D6615-4B23-7516-6211-FDEE9CAF1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896"/>
                <a:ext cx="56" cy="48"/>
              </a:xfrm>
              <a:custGeom>
                <a:avLst/>
                <a:gdLst>
                  <a:gd name="T0" fmla="*/ 0 w 56"/>
                  <a:gd name="T1" fmla="*/ 32 h 48"/>
                  <a:gd name="T2" fmla="*/ 8 w 56"/>
                  <a:gd name="T3" fmla="*/ 48 h 48"/>
                  <a:gd name="T4" fmla="*/ 56 w 56"/>
                  <a:gd name="T5" fmla="*/ 16 h 48"/>
                  <a:gd name="T6" fmla="*/ 48 w 56"/>
                  <a:gd name="T7" fmla="*/ 0 h 48"/>
                  <a:gd name="T8" fmla="*/ 0 w 56"/>
                  <a:gd name="T9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8">
                    <a:moveTo>
                      <a:pt x="0" y="32"/>
                    </a:moveTo>
                    <a:lnTo>
                      <a:pt x="8" y="48"/>
                    </a:lnTo>
                    <a:lnTo>
                      <a:pt x="56" y="16"/>
                    </a:lnTo>
                    <a:lnTo>
                      <a:pt x="48" y="0"/>
                    </a:lnTo>
                    <a:lnTo>
                      <a:pt x="0" y="32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15" name="Freeform 243">
                <a:extLst>
                  <a:ext uri="{FF2B5EF4-FFF2-40B4-BE49-F238E27FC236}">
                    <a16:creationId xmlns:a16="http://schemas.microsoft.com/office/drawing/2014/main" id="{A7998E7F-C3CC-A3B9-C5DE-DFBCF5232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4" y="832"/>
                <a:ext cx="64" cy="56"/>
              </a:xfrm>
              <a:custGeom>
                <a:avLst/>
                <a:gdLst>
                  <a:gd name="T0" fmla="*/ 0 w 64"/>
                  <a:gd name="T1" fmla="*/ 40 h 56"/>
                  <a:gd name="T2" fmla="*/ 8 w 64"/>
                  <a:gd name="T3" fmla="*/ 56 h 56"/>
                  <a:gd name="T4" fmla="*/ 64 w 64"/>
                  <a:gd name="T5" fmla="*/ 16 h 56"/>
                  <a:gd name="T6" fmla="*/ 56 w 64"/>
                  <a:gd name="T7" fmla="*/ 0 h 56"/>
                  <a:gd name="T8" fmla="*/ 0 w 64"/>
                  <a:gd name="T9" fmla="*/ 4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6">
                    <a:moveTo>
                      <a:pt x="0" y="40"/>
                    </a:moveTo>
                    <a:lnTo>
                      <a:pt x="8" y="56"/>
                    </a:lnTo>
                    <a:lnTo>
                      <a:pt x="64" y="16"/>
                    </a:lnTo>
                    <a:lnTo>
                      <a:pt x="56" y="0"/>
                    </a:lnTo>
                    <a:lnTo>
                      <a:pt x="0" y="4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16" name="Freeform 244">
                <a:extLst>
                  <a:ext uri="{FF2B5EF4-FFF2-40B4-BE49-F238E27FC236}">
                    <a16:creationId xmlns:a16="http://schemas.microsoft.com/office/drawing/2014/main" id="{0E0CCEF2-DBF0-E169-3FCA-EC63DB8DB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776"/>
                <a:ext cx="56" cy="48"/>
              </a:xfrm>
              <a:custGeom>
                <a:avLst/>
                <a:gdLst>
                  <a:gd name="T0" fmla="*/ 0 w 56"/>
                  <a:gd name="T1" fmla="*/ 32 h 48"/>
                  <a:gd name="T2" fmla="*/ 8 w 56"/>
                  <a:gd name="T3" fmla="*/ 48 h 48"/>
                  <a:gd name="T4" fmla="*/ 56 w 56"/>
                  <a:gd name="T5" fmla="*/ 16 h 48"/>
                  <a:gd name="T6" fmla="*/ 48 w 56"/>
                  <a:gd name="T7" fmla="*/ 16 h 48"/>
                  <a:gd name="T8" fmla="*/ 48 w 56"/>
                  <a:gd name="T9" fmla="*/ 0 h 48"/>
                  <a:gd name="T10" fmla="*/ 48 w 56"/>
                  <a:gd name="T11" fmla="*/ 0 h 48"/>
                  <a:gd name="T12" fmla="*/ 0 w 56"/>
                  <a:gd name="T1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48">
                    <a:moveTo>
                      <a:pt x="0" y="32"/>
                    </a:moveTo>
                    <a:lnTo>
                      <a:pt x="8" y="48"/>
                    </a:lnTo>
                    <a:lnTo>
                      <a:pt x="56" y="16"/>
                    </a:lnTo>
                    <a:lnTo>
                      <a:pt x="48" y="16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0" y="32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17" name="Rectangle 245">
                <a:extLst>
                  <a:ext uri="{FF2B5EF4-FFF2-40B4-BE49-F238E27FC236}">
                    <a16:creationId xmlns:a16="http://schemas.microsoft.com/office/drawing/2014/main" id="{2D23347C-2451-798F-EFF4-22BFEFA89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776"/>
                <a:ext cx="8" cy="1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18" name="Freeform 246">
                <a:extLst>
                  <a:ext uri="{FF2B5EF4-FFF2-40B4-BE49-F238E27FC236}">
                    <a16:creationId xmlns:a16="http://schemas.microsoft.com/office/drawing/2014/main" id="{6AD8AAD5-2CB2-364A-4794-7D5D97C6B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728"/>
                <a:ext cx="64" cy="40"/>
              </a:xfrm>
              <a:custGeom>
                <a:avLst/>
                <a:gdLst>
                  <a:gd name="T0" fmla="*/ 0 w 64"/>
                  <a:gd name="T1" fmla="*/ 24 h 40"/>
                  <a:gd name="T2" fmla="*/ 8 w 64"/>
                  <a:gd name="T3" fmla="*/ 40 h 40"/>
                  <a:gd name="T4" fmla="*/ 64 w 64"/>
                  <a:gd name="T5" fmla="*/ 16 h 40"/>
                  <a:gd name="T6" fmla="*/ 56 w 64"/>
                  <a:gd name="T7" fmla="*/ 0 h 40"/>
                  <a:gd name="T8" fmla="*/ 0 w 64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0">
                    <a:moveTo>
                      <a:pt x="0" y="24"/>
                    </a:moveTo>
                    <a:lnTo>
                      <a:pt x="8" y="40"/>
                    </a:lnTo>
                    <a:lnTo>
                      <a:pt x="64" y="16"/>
                    </a:lnTo>
                    <a:lnTo>
                      <a:pt x="56" y="0"/>
                    </a:lnTo>
                    <a:lnTo>
                      <a:pt x="0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19" name="Freeform 247">
                <a:extLst>
                  <a:ext uri="{FF2B5EF4-FFF2-40B4-BE49-F238E27FC236}">
                    <a16:creationId xmlns:a16="http://schemas.microsoft.com/office/drawing/2014/main" id="{9BB83FBE-7E24-A019-548E-CC04F0A69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" y="680"/>
                <a:ext cx="64" cy="40"/>
              </a:xfrm>
              <a:custGeom>
                <a:avLst/>
                <a:gdLst>
                  <a:gd name="T0" fmla="*/ 0 w 64"/>
                  <a:gd name="T1" fmla="*/ 24 h 40"/>
                  <a:gd name="T2" fmla="*/ 8 w 64"/>
                  <a:gd name="T3" fmla="*/ 40 h 40"/>
                  <a:gd name="T4" fmla="*/ 64 w 64"/>
                  <a:gd name="T5" fmla="*/ 16 h 40"/>
                  <a:gd name="T6" fmla="*/ 56 w 64"/>
                  <a:gd name="T7" fmla="*/ 0 h 40"/>
                  <a:gd name="T8" fmla="*/ 0 w 64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0">
                    <a:moveTo>
                      <a:pt x="0" y="24"/>
                    </a:moveTo>
                    <a:lnTo>
                      <a:pt x="8" y="40"/>
                    </a:lnTo>
                    <a:lnTo>
                      <a:pt x="64" y="16"/>
                    </a:lnTo>
                    <a:lnTo>
                      <a:pt x="56" y="0"/>
                    </a:lnTo>
                    <a:lnTo>
                      <a:pt x="0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20" name="Freeform 248">
                <a:extLst>
                  <a:ext uri="{FF2B5EF4-FFF2-40B4-BE49-F238E27FC236}">
                    <a16:creationId xmlns:a16="http://schemas.microsoft.com/office/drawing/2014/main" id="{52081420-9F7D-6242-E1B0-4FCEDEF31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6" y="648"/>
                <a:ext cx="24" cy="24"/>
              </a:xfrm>
              <a:custGeom>
                <a:avLst/>
                <a:gdLst>
                  <a:gd name="T0" fmla="*/ 0 w 24"/>
                  <a:gd name="T1" fmla="*/ 8 h 24"/>
                  <a:gd name="T2" fmla="*/ 8 w 24"/>
                  <a:gd name="T3" fmla="*/ 24 h 24"/>
                  <a:gd name="T4" fmla="*/ 24 w 24"/>
                  <a:gd name="T5" fmla="*/ 16 h 24"/>
                  <a:gd name="T6" fmla="*/ 24 w 24"/>
                  <a:gd name="T7" fmla="*/ 16 h 24"/>
                  <a:gd name="T8" fmla="*/ 16 w 24"/>
                  <a:gd name="T9" fmla="*/ 0 h 24"/>
                  <a:gd name="T10" fmla="*/ 16 w 24"/>
                  <a:gd name="T11" fmla="*/ 0 h 24"/>
                  <a:gd name="T12" fmla="*/ 0 w 24"/>
                  <a:gd name="T1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0" y="8"/>
                    </a:moveTo>
                    <a:lnTo>
                      <a:pt x="8" y="24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21" name="Freeform 249">
                <a:extLst>
                  <a:ext uri="{FF2B5EF4-FFF2-40B4-BE49-F238E27FC236}">
                    <a16:creationId xmlns:a16="http://schemas.microsoft.com/office/drawing/2014/main" id="{8ADE1DEE-3E23-59AB-7747-9B1C24C96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" y="632"/>
                <a:ext cx="48" cy="32"/>
              </a:xfrm>
              <a:custGeom>
                <a:avLst/>
                <a:gdLst>
                  <a:gd name="T0" fmla="*/ 0 w 48"/>
                  <a:gd name="T1" fmla="*/ 16 h 32"/>
                  <a:gd name="T2" fmla="*/ 8 w 48"/>
                  <a:gd name="T3" fmla="*/ 32 h 32"/>
                  <a:gd name="T4" fmla="*/ 48 w 48"/>
                  <a:gd name="T5" fmla="*/ 16 h 32"/>
                  <a:gd name="T6" fmla="*/ 40 w 48"/>
                  <a:gd name="T7" fmla="*/ 0 h 32"/>
                  <a:gd name="T8" fmla="*/ 0 w 48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0" y="16"/>
                    </a:moveTo>
                    <a:lnTo>
                      <a:pt x="8" y="32"/>
                    </a:lnTo>
                    <a:lnTo>
                      <a:pt x="48" y="16"/>
                    </a:lnTo>
                    <a:lnTo>
                      <a:pt x="40" y="0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22" name="Freeform 250">
                <a:extLst>
                  <a:ext uri="{FF2B5EF4-FFF2-40B4-BE49-F238E27FC236}">
                    <a16:creationId xmlns:a16="http://schemas.microsoft.com/office/drawing/2014/main" id="{8DC2A082-6571-38CB-F8F1-DFB861CDD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0" y="600"/>
                <a:ext cx="64" cy="32"/>
              </a:xfrm>
              <a:custGeom>
                <a:avLst/>
                <a:gdLst>
                  <a:gd name="T0" fmla="*/ 0 w 64"/>
                  <a:gd name="T1" fmla="*/ 16 h 32"/>
                  <a:gd name="T2" fmla="*/ 8 w 64"/>
                  <a:gd name="T3" fmla="*/ 32 h 32"/>
                  <a:gd name="T4" fmla="*/ 64 w 64"/>
                  <a:gd name="T5" fmla="*/ 16 h 32"/>
                  <a:gd name="T6" fmla="*/ 56 w 64"/>
                  <a:gd name="T7" fmla="*/ 0 h 32"/>
                  <a:gd name="T8" fmla="*/ 0 w 64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2">
                    <a:moveTo>
                      <a:pt x="0" y="16"/>
                    </a:moveTo>
                    <a:lnTo>
                      <a:pt x="8" y="32"/>
                    </a:lnTo>
                    <a:lnTo>
                      <a:pt x="64" y="16"/>
                    </a:lnTo>
                    <a:lnTo>
                      <a:pt x="56" y="0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23" name="Freeform 251">
                <a:extLst>
                  <a:ext uri="{FF2B5EF4-FFF2-40B4-BE49-F238E27FC236}">
                    <a16:creationId xmlns:a16="http://schemas.microsoft.com/office/drawing/2014/main" id="{57AE9799-48AE-7F81-2224-3DEF8D210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560"/>
                <a:ext cx="72" cy="40"/>
              </a:xfrm>
              <a:custGeom>
                <a:avLst/>
                <a:gdLst>
                  <a:gd name="T0" fmla="*/ 0 w 72"/>
                  <a:gd name="T1" fmla="*/ 24 h 40"/>
                  <a:gd name="T2" fmla="*/ 8 w 72"/>
                  <a:gd name="T3" fmla="*/ 40 h 40"/>
                  <a:gd name="T4" fmla="*/ 72 w 72"/>
                  <a:gd name="T5" fmla="*/ 16 h 40"/>
                  <a:gd name="T6" fmla="*/ 64 w 72"/>
                  <a:gd name="T7" fmla="*/ 0 h 40"/>
                  <a:gd name="T8" fmla="*/ 0 w 72"/>
                  <a:gd name="T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0">
                    <a:moveTo>
                      <a:pt x="0" y="24"/>
                    </a:moveTo>
                    <a:lnTo>
                      <a:pt x="8" y="40"/>
                    </a:lnTo>
                    <a:lnTo>
                      <a:pt x="72" y="16"/>
                    </a:lnTo>
                    <a:lnTo>
                      <a:pt x="64" y="0"/>
                    </a:lnTo>
                    <a:lnTo>
                      <a:pt x="0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24" name="Freeform 252">
                <a:extLst>
                  <a:ext uri="{FF2B5EF4-FFF2-40B4-BE49-F238E27FC236}">
                    <a16:creationId xmlns:a16="http://schemas.microsoft.com/office/drawing/2014/main" id="{B6F552E6-0CFE-AB99-6AF9-0ED0ADCCF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8" y="528"/>
                <a:ext cx="64" cy="32"/>
              </a:xfrm>
              <a:custGeom>
                <a:avLst/>
                <a:gdLst>
                  <a:gd name="T0" fmla="*/ 0 w 64"/>
                  <a:gd name="T1" fmla="*/ 16 h 32"/>
                  <a:gd name="T2" fmla="*/ 0 w 64"/>
                  <a:gd name="T3" fmla="*/ 32 h 32"/>
                  <a:gd name="T4" fmla="*/ 64 w 64"/>
                  <a:gd name="T5" fmla="*/ 16 h 32"/>
                  <a:gd name="T6" fmla="*/ 64 w 64"/>
                  <a:gd name="T7" fmla="*/ 0 h 32"/>
                  <a:gd name="T8" fmla="*/ 0 w 64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2">
                    <a:moveTo>
                      <a:pt x="0" y="16"/>
                    </a:moveTo>
                    <a:lnTo>
                      <a:pt x="0" y="32"/>
                    </a:lnTo>
                    <a:lnTo>
                      <a:pt x="64" y="16"/>
                    </a:lnTo>
                    <a:lnTo>
                      <a:pt x="64" y="0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25" name="Freeform 253">
                <a:extLst>
                  <a:ext uri="{FF2B5EF4-FFF2-40B4-BE49-F238E27FC236}">
                    <a16:creationId xmlns:a16="http://schemas.microsoft.com/office/drawing/2014/main" id="{123971C0-16F9-7C46-D750-91A813381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504"/>
                <a:ext cx="64" cy="32"/>
              </a:xfrm>
              <a:custGeom>
                <a:avLst/>
                <a:gdLst>
                  <a:gd name="T0" fmla="*/ 0 w 64"/>
                  <a:gd name="T1" fmla="*/ 16 h 32"/>
                  <a:gd name="T2" fmla="*/ 8 w 64"/>
                  <a:gd name="T3" fmla="*/ 32 h 32"/>
                  <a:gd name="T4" fmla="*/ 64 w 64"/>
                  <a:gd name="T5" fmla="*/ 16 h 32"/>
                  <a:gd name="T6" fmla="*/ 56 w 64"/>
                  <a:gd name="T7" fmla="*/ 0 h 32"/>
                  <a:gd name="T8" fmla="*/ 0 w 64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2">
                    <a:moveTo>
                      <a:pt x="0" y="16"/>
                    </a:moveTo>
                    <a:lnTo>
                      <a:pt x="8" y="32"/>
                    </a:lnTo>
                    <a:lnTo>
                      <a:pt x="64" y="16"/>
                    </a:lnTo>
                    <a:lnTo>
                      <a:pt x="56" y="0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26" name="Freeform 254">
                <a:extLst>
                  <a:ext uri="{FF2B5EF4-FFF2-40B4-BE49-F238E27FC236}">
                    <a16:creationId xmlns:a16="http://schemas.microsoft.com/office/drawing/2014/main" id="{AE06A61C-6C7B-DAA1-4E90-E6C1B5898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480"/>
                <a:ext cx="48" cy="32"/>
              </a:xfrm>
              <a:custGeom>
                <a:avLst/>
                <a:gdLst>
                  <a:gd name="T0" fmla="*/ 0 w 48"/>
                  <a:gd name="T1" fmla="*/ 16 h 32"/>
                  <a:gd name="T2" fmla="*/ 8 w 48"/>
                  <a:gd name="T3" fmla="*/ 32 h 32"/>
                  <a:gd name="T4" fmla="*/ 48 w 48"/>
                  <a:gd name="T5" fmla="*/ 16 h 32"/>
                  <a:gd name="T6" fmla="*/ 40 w 48"/>
                  <a:gd name="T7" fmla="*/ 16 h 32"/>
                  <a:gd name="T8" fmla="*/ 40 w 48"/>
                  <a:gd name="T9" fmla="*/ 0 h 32"/>
                  <a:gd name="T10" fmla="*/ 40 w 48"/>
                  <a:gd name="T11" fmla="*/ 0 h 32"/>
                  <a:gd name="T12" fmla="*/ 0 w 48"/>
                  <a:gd name="T13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2">
                    <a:moveTo>
                      <a:pt x="0" y="16"/>
                    </a:moveTo>
                    <a:lnTo>
                      <a:pt x="8" y="32"/>
                    </a:lnTo>
                    <a:lnTo>
                      <a:pt x="48" y="16"/>
                    </a:lnTo>
                    <a:lnTo>
                      <a:pt x="40" y="1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27" name="Rectangle 255">
                <a:extLst>
                  <a:ext uri="{FF2B5EF4-FFF2-40B4-BE49-F238E27FC236}">
                    <a16:creationId xmlns:a16="http://schemas.microsoft.com/office/drawing/2014/main" id="{6B61EB6F-E0B6-4DAF-C300-51BF84A3B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480"/>
                <a:ext cx="24" cy="1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28" name="Freeform 256">
                <a:extLst>
                  <a:ext uri="{FF2B5EF4-FFF2-40B4-BE49-F238E27FC236}">
                    <a16:creationId xmlns:a16="http://schemas.microsoft.com/office/drawing/2014/main" id="{93EE27FE-380C-2AE7-9BE4-36152F387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464"/>
                <a:ext cx="64" cy="24"/>
              </a:xfrm>
              <a:custGeom>
                <a:avLst/>
                <a:gdLst>
                  <a:gd name="T0" fmla="*/ 0 w 64"/>
                  <a:gd name="T1" fmla="*/ 8 h 24"/>
                  <a:gd name="T2" fmla="*/ 0 w 64"/>
                  <a:gd name="T3" fmla="*/ 24 h 24"/>
                  <a:gd name="T4" fmla="*/ 64 w 64"/>
                  <a:gd name="T5" fmla="*/ 16 h 24"/>
                  <a:gd name="T6" fmla="*/ 64 w 64"/>
                  <a:gd name="T7" fmla="*/ 0 h 24"/>
                  <a:gd name="T8" fmla="*/ 0 w 64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4">
                    <a:moveTo>
                      <a:pt x="0" y="8"/>
                    </a:moveTo>
                    <a:lnTo>
                      <a:pt x="0" y="24"/>
                    </a:lnTo>
                    <a:lnTo>
                      <a:pt x="64" y="16"/>
                    </a:lnTo>
                    <a:lnTo>
                      <a:pt x="64" y="0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29" name="Freeform 257">
                <a:extLst>
                  <a:ext uri="{FF2B5EF4-FFF2-40B4-BE49-F238E27FC236}">
                    <a16:creationId xmlns:a16="http://schemas.microsoft.com/office/drawing/2014/main" id="{BA84E650-1450-37CE-B160-FDBCE8AE0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448"/>
                <a:ext cx="56" cy="24"/>
              </a:xfrm>
              <a:custGeom>
                <a:avLst/>
                <a:gdLst>
                  <a:gd name="T0" fmla="*/ 0 w 56"/>
                  <a:gd name="T1" fmla="*/ 8 h 24"/>
                  <a:gd name="T2" fmla="*/ 0 w 56"/>
                  <a:gd name="T3" fmla="*/ 24 h 24"/>
                  <a:gd name="T4" fmla="*/ 56 w 56"/>
                  <a:gd name="T5" fmla="*/ 16 h 24"/>
                  <a:gd name="T6" fmla="*/ 56 w 56"/>
                  <a:gd name="T7" fmla="*/ 0 h 24"/>
                  <a:gd name="T8" fmla="*/ 0 w 56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4">
                    <a:moveTo>
                      <a:pt x="0" y="8"/>
                    </a:moveTo>
                    <a:lnTo>
                      <a:pt x="0" y="24"/>
                    </a:lnTo>
                    <a:lnTo>
                      <a:pt x="56" y="16"/>
                    </a:lnTo>
                    <a:lnTo>
                      <a:pt x="56" y="0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30" name="Rectangle 258">
                <a:extLst>
                  <a:ext uri="{FF2B5EF4-FFF2-40B4-BE49-F238E27FC236}">
                    <a16:creationId xmlns:a16="http://schemas.microsoft.com/office/drawing/2014/main" id="{5B6DBA01-BA56-93DD-8AF0-5DAF53FF1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2" y="440"/>
                <a:ext cx="64" cy="1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31" name="Rectangle 259">
                <a:extLst>
                  <a:ext uri="{FF2B5EF4-FFF2-40B4-BE49-F238E27FC236}">
                    <a16:creationId xmlns:a16="http://schemas.microsoft.com/office/drawing/2014/main" id="{F920D1E8-1274-EF0C-5D82-F3731A226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4" y="440"/>
                <a:ext cx="64" cy="1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32" name="Freeform 260">
                <a:extLst>
                  <a:ext uri="{FF2B5EF4-FFF2-40B4-BE49-F238E27FC236}">
                    <a16:creationId xmlns:a16="http://schemas.microsoft.com/office/drawing/2014/main" id="{1B42DE24-6609-4D63-822D-830E9A0EA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432"/>
                <a:ext cx="48" cy="16"/>
              </a:xfrm>
              <a:custGeom>
                <a:avLst/>
                <a:gdLst>
                  <a:gd name="T0" fmla="*/ 0 w 48"/>
                  <a:gd name="T1" fmla="*/ 0 h 16"/>
                  <a:gd name="T2" fmla="*/ 0 w 48"/>
                  <a:gd name="T3" fmla="*/ 16 h 16"/>
                  <a:gd name="T4" fmla="*/ 40 w 48"/>
                  <a:gd name="T5" fmla="*/ 16 h 16"/>
                  <a:gd name="T6" fmla="*/ 40 w 48"/>
                  <a:gd name="T7" fmla="*/ 16 h 16"/>
                  <a:gd name="T8" fmla="*/ 48 w 48"/>
                  <a:gd name="T9" fmla="*/ 0 h 16"/>
                  <a:gd name="T10" fmla="*/ 40 w 48"/>
                  <a:gd name="T11" fmla="*/ 0 h 16"/>
                  <a:gd name="T12" fmla="*/ 0 w 4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">
                    <a:moveTo>
                      <a:pt x="0" y="0"/>
                    </a:moveTo>
                    <a:lnTo>
                      <a:pt x="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33" name="Freeform 261">
                <a:extLst>
                  <a:ext uri="{FF2B5EF4-FFF2-40B4-BE49-F238E27FC236}">
                    <a16:creationId xmlns:a16="http://schemas.microsoft.com/office/drawing/2014/main" id="{93E5CCE4-5218-6C6C-0925-3875EB48C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" y="432"/>
                <a:ext cx="32" cy="24"/>
              </a:xfrm>
              <a:custGeom>
                <a:avLst/>
                <a:gdLst>
                  <a:gd name="T0" fmla="*/ 8 w 32"/>
                  <a:gd name="T1" fmla="*/ 0 h 24"/>
                  <a:gd name="T2" fmla="*/ 0 w 32"/>
                  <a:gd name="T3" fmla="*/ 16 h 24"/>
                  <a:gd name="T4" fmla="*/ 24 w 32"/>
                  <a:gd name="T5" fmla="*/ 24 h 24"/>
                  <a:gd name="T6" fmla="*/ 32 w 32"/>
                  <a:gd name="T7" fmla="*/ 8 h 24"/>
                  <a:gd name="T8" fmla="*/ 8 w 3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8" y="0"/>
                    </a:moveTo>
                    <a:lnTo>
                      <a:pt x="0" y="16"/>
                    </a:lnTo>
                    <a:lnTo>
                      <a:pt x="24" y="24"/>
                    </a:lnTo>
                    <a:lnTo>
                      <a:pt x="32" y="8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34" name="Freeform 262">
                <a:extLst>
                  <a:ext uri="{FF2B5EF4-FFF2-40B4-BE49-F238E27FC236}">
                    <a16:creationId xmlns:a16="http://schemas.microsoft.com/office/drawing/2014/main" id="{3A45710F-5346-A6BF-6888-478248307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440"/>
                <a:ext cx="64" cy="24"/>
              </a:xfrm>
              <a:custGeom>
                <a:avLst/>
                <a:gdLst>
                  <a:gd name="T0" fmla="*/ 0 w 64"/>
                  <a:gd name="T1" fmla="*/ 0 h 24"/>
                  <a:gd name="T2" fmla="*/ 0 w 64"/>
                  <a:gd name="T3" fmla="*/ 16 h 24"/>
                  <a:gd name="T4" fmla="*/ 64 w 64"/>
                  <a:gd name="T5" fmla="*/ 24 h 24"/>
                  <a:gd name="T6" fmla="*/ 64 w 64"/>
                  <a:gd name="T7" fmla="*/ 8 h 24"/>
                  <a:gd name="T8" fmla="*/ 0 w 6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4">
                    <a:moveTo>
                      <a:pt x="0" y="0"/>
                    </a:moveTo>
                    <a:lnTo>
                      <a:pt x="0" y="16"/>
                    </a:lnTo>
                    <a:lnTo>
                      <a:pt x="64" y="24"/>
                    </a:lnTo>
                    <a:lnTo>
                      <a:pt x="64" y="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35" name="Freeform 263">
                <a:extLst>
                  <a:ext uri="{FF2B5EF4-FFF2-40B4-BE49-F238E27FC236}">
                    <a16:creationId xmlns:a16="http://schemas.microsoft.com/office/drawing/2014/main" id="{00C630A8-24B1-5F6A-893A-447002244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448"/>
                <a:ext cx="64" cy="24"/>
              </a:xfrm>
              <a:custGeom>
                <a:avLst/>
                <a:gdLst>
                  <a:gd name="T0" fmla="*/ 0 w 64"/>
                  <a:gd name="T1" fmla="*/ 0 h 24"/>
                  <a:gd name="T2" fmla="*/ 0 w 64"/>
                  <a:gd name="T3" fmla="*/ 16 h 24"/>
                  <a:gd name="T4" fmla="*/ 64 w 64"/>
                  <a:gd name="T5" fmla="*/ 24 h 24"/>
                  <a:gd name="T6" fmla="*/ 64 w 64"/>
                  <a:gd name="T7" fmla="*/ 8 h 24"/>
                  <a:gd name="T8" fmla="*/ 0 w 6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4">
                    <a:moveTo>
                      <a:pt x="0" y="0"/>
                    </a:moveTo>
                    <a:lnTo>
                      <a:pt x="0" y="16"/>
                    </a:lnTo>
                    <a:lnTo>
                      <a:pt x="64" y="24"/>
                    </a:lnTo>
                    <a:lnTo>
                      <a:pt x="64" y="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36" name="Freeform 264">
                <a:extLst>
                  <a:ext uri="{FF2B5EF4-FFF2-40B4-BE49-F238E27FC236}">
                    <a16:creationId xmlns:a16="http://schemas.microsoft.com/office/drawing/2014/main" id="{D6964D3F-6168-D75C-B84F-471A4E618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456"/>
                <a:ext cx="64" cy="32"/>
              </a:xfrm>
              <a:custGeom>
                <a:avLst/>
                <a:gdLst>
                  <a:gd name="T0" fmla="*/ 8 w 64"/>
                  <a:gd name="T1" fmla="*/ 0 h 32"/>
                  <a:gd name="T2" fmla="*/ 0 w 64"/>
                  <a:gd name="T3" fmla="*/ 16 h 32"/>
                  <a:gd name="T4" fmla="*/ 56 w 64"/>
                  <a:gd name="T5" fmla="*/ 32 h 32"/>
                  <a:gd name="T6" fmla="*/ 64 w 64"/>
                  <a:gd name="T7" fmla="*/ 16 h 32"/>
                  <a:gd name="T8" fmla="*/ 8 w 6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2">
                    <a:moveTo>
                      <a:pt x="8" y="0"/>
                    </a:moveTo>
                    <a:lnTo>
                      <a:pt x="0" y="16"/>
                    </a:lnTo>
                    <a:lnTo>
                      <a:pt x="56" y="32"/>
                    </a:lnTo>
                    <a:lnTo>
                      <a:pt x="64" y="16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37" name="Freeform 265">
                <a:extLst>
                  <a:ext uri="{FF2B5EF4-FFF2-40B4-BE49-F238E27FC236}">
                    <a16:creationId xmlns:a16="http://schemas.microsoft.com/office/drawing/2014/main" id="{86EF8181-2DB5-54A1-D04F-9CF8F4070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480"/>
                <a:ext cx="64" cy="24"/>
              </a:xfrm>
              <a:custGeom>
                <a:avLst/>
                <a:gdLst>
                  <a:gd name="T0" fmla="*/ 0 w 64"/>
                  <a:gd name="T1" fmla="*/ 0 h 24"/>
                  <a:gd name="T2" fmla="*/ 0 w 64"/>
                  <a:gd name="T3" fmla="*/ 16 h 24"/>
                  <a:gd name="T4" fmla="*/ 64 w 64"/>
                  <a:gd name="T5" fmla="*/ 24 h 24"/>
                  <a:gd name="T6" fmla="*/ 64 w 64"/>
                  <a:gd name="T7" fmla="*/ 8 h 24"/>
                  <a:gd name="T8" fmla="*/ 0 w 6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4">
                    <a:moveTo>
                      <a:pt x="0" y="0"/>
                    </a:moveTo>
                    <a:lnTo>
                      <a:pt x="0" y="16"/>
                    </a:lnTo>
                    <a:lnTo>
                      <a:pt x="64" y="24"/>
                    </a:lnTo>
                    <a:lnTo>
                      <a:pt x="64" y="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38" name="Freeform 266">
                <a:extLst>
                  <a:ext uri="{FF2B5EF4-FFF2-40B4-BE49-F238E27FC236}">
                    <a16:creationId xmlns:a16="http://schemas.microsoft.com/office/drawing/2014/main" id="{E6CB2D13-5214-08BD-F272-B700F93D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504"/>
                <a:ext cx="16" cy="16"/>
              </a:xfrm>
              <a:custGeom>
                <a:avLst/>
                <a:gdLst>
                  <a:gd name="T0" fmla="*/ 16 w 16"/>
                  <a:gd name="T1" fmla="*/ 8 h 16"/>
                  <a:gd name="T2" fmla="*/ 0 w 16"/>
                  <a:gd name="T3" fmla="*/ 8 h 16"/>
                  <a:gd name="T4" fmla="*/ 0 w 16"/>
                  <a:gd name="T5" fmla="*/ 8 h 16"/>
                  <a:gd name="T6" fmla="*/ 8 w 16"/>
                  <a:gd name="T7" fmla="*/ 16 h 16"/>
                  <a:gd name="T8" fmla="*/ 16 w 16"/>
                  <a:gd name="T9" fmla="*/ 0 h 16"/>
                  <a:gd name="T10" fmla="*/ 16 w 16"/>
                  <a:gd name="T1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8" y="16"/>
                    </a:lnTo>
                    <a:lnTo>
                      <a:pt x="16" y="0"/>
                    </a:lnTo>
                    <a:lnTo>
                      <a:pt x="16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39" name="Freeform 267">
                <a:extLst>
                  <a:ext uri="{FF2B5EF4-FFF2-40B4-BE49-F238E27FC236}">
                    <a16:creationId xmlns:a16="http://schemas.microsoft.com/office/drawing/2014/main" id="{2E8E07C1-44E3-5610-CE37-655F2BE10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8" y="504"/>
                <a:ext cx="64" cy="32"/>
              </a:xfrm>
              <a:custGeom>
                <a:avLst/>
                <a:gdLst>
                  <a:gd name="T0" fmla="*/ 8 w 64"/>
                  <a:gd name="T1" fmla="*/ 0 h 32"/>
                  <a:gd name="T2" fmla="*/ 0 w 64"/>
                  <a:gd name="T3" fmla="*/ 16 h 32"/>
                  <a:gd name="T4" fmla="*/ 56 w 64"/>
                  <a:gd name="T5" fmla="*/ 32 h 32"/>
                  <a:gd name="T6" fmla="*/ 64 w 64"/>
                  <a:gd name="T7" fmla="*/ 16 h 32"/>
                  <a:gd name="T8" fmla="*/ 8 w 6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2">
                    <a:moveTo>
                      <a:pt x="8" y="0"/>
                    </a:moveTo>
                    <a:lnTo>
                      <a:pt x="0" y="16"/>
                    </a:lnTo>
                    <a:lnTo>
                      <a:pt x="56" y="32"/>
                    </a:lnTo>
                    <a:lnTo>
                      <a:pt x="64" y="16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40" name="Freeform 268">
                <a:extLst>
                  <a:ext uri="{FF2B5EF4-FFF2-40B4-BE49-F238E27FC236}">
                    <a16:creationId xmlns:a16="http://schemas.microsoft.com/office/drawing/2014/main" id="{1C13BFB9-DB39-5772-65F3-E8D6DEA56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536"/>
                <a:ext cx="64" cy="32"/>
              </a:xfrm>
              <a:custGeom>
                <a:avLst/>
                <a:gdLst>
                  <a:gd name="T0" fmla="*/ 0 w 64"/>
                  <a:gd name="T1" fmla="*/ 0 h 32"/>
                  <a:gd name="T2" fmla="*/ 0 w 64"/>
                  <a:gd name="T3" fmla="*/ 16 h 32"/>
                  <a:gd name="T4" fmla="*/ 64 w 64"/>
                  <a:gd name="T5" fmla="*/ 32 h 32"/>
                  <a:gd name="T6" fmla="*/ 64 w 64"/>
                  <a:gd name="T7" fmla="*/ 16 h 32"/>
                  <a:gd name="T8" fmla="*/ 0 w 6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2">
                    <a:moveTo>
                      <a:pt x="0" y="0"/>
                    </a:moveTo>
                    <a:lnTo>
                      <a:pt x="0" y="16"/>
                    </a:lnTo>
                    <a:lnTo>
                      <a:pt x="64" y="32"/>
                    </a:lnTo>
                    <a:lnTo>
                      <a:pt x="64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41" name="Freeform 269">
                <a:extLst>
                  <a:ext uri="{FF2B5EF4-FFF2-40B4-BE49-F238E27FC236}">
                    <a16:creationId xmlns:a16="http://schemas.microsoft.com/office/drawing/2014/main" id="{741938B4-A137-2800-DDB7-7367FE2CA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" y="568"/>
                <a:ext cx="32" cy="24"/>
              </a:xfrm>
              <a:custGeom>
                <a:avLst/>
                <a:gdLst>
                  <a:gd name="T0" fmla="*/ 8 w 32"/>
                  <a:gd name="T1" fmla="*/ 0 h 24"/>
                  <a:gd name="T2" fmla="*/ 0 w 32"/>
                  <a:gd name="T3" fmla="*/ 16 h 24"/>
                  <a:gd name="T4" fmla="*/ 24 w 32"/>
                  <a:gd name="T5" fmla="*/ 24 h 24"/>
                  <a:gd name="T6" fmla="*/ 24 w 32"/>
                  <a:gd name="T7" fmla="*/ 24 h 24"/>
                  <a:gd name="T8" fmla="*/ 32 w 32"/>
                  <a:gd name="T9" fmla="*/ 8 h 24"/>
                  <a:gd name="T10" fmla="*/ 32 w 32"/>
                  <a:gd name="T11" fmla="*/ 8 h 24"/>
                  <a:gd name="T12" fmla="*/ 8 w 3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8" y="0"/>
                    </a:moveTo>
                    <a:lnTo>
                      <a:pt x="0" y="1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42" name="Freeform 270">
                <a:extLst>
                  <a:ext uri="{FF2B5EF4-FFF2-40B4-BE49-F238E27FC236}">
                    <a16:creationId xmlns:a16="http://schemas.microsoft.com/office/drawing/2014/main" id="{ACAF3A93-00C6-2E8F-4DC2-67A006700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0" y="576"/>
                <a:ext cx="48" cy="32"/>
              </a:xfrm>
              <a:custGeom>
                <a:avLst/>
                <a:gdLst>
                  <a:gd name="T0" fmla="*/ 8 w 48"/>
                  <a:gd name="T1" fmla="*/ 0 h 32"/>
                  <a:gd name="T2" fmla="*/ 0 w 48"/>
                  <a:gd name="T3" fmla="*/ 16 h 32"/>
                  <a:gd name="T4" fmla="*/ 40 w 48"/>
                  <a:gd name="T5" fmla="*/ 32 h 32"/>
                  <a:gd name="T6" fmla="*/ 48 w 48"/>
                  <a:gd name="T7" fmla="*/ 16 h 32"/>
                  <a:gd name="T8" fmla="*/ 8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8" y="0"/>
                    </a:moveTo>
                    <a:lnTo>
                      <a:pt x="0" y="16"/>
                    </a:lnTo>
                    <a:lnTo>
                      <a:pt x="40" y="32"/>
                    </a:lnTo>
                    <a:lnTo>
                      <a:pt x="48" y="16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43" name="Freeform 271">
                <a:extLst>
                  <a:ext uri="{FF2B5EF4-FFF2-40B4-BE49-F238E27FC236}">
                    <a16:creationId xmlns:a16="http://schemas.microsoft.com/office/drawing/2014/main" id="{362FFA4F-CE26-656D-AEF8-841041945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616"/>
                <a:ext cx="64" cy="40"/>
              </a:xfrm>
              <a:custGeom>
                <a:avLst/>
                <a:gdLst>
                  <a:gd name="T0" fmla="*/ 8 w 64"/>
                  <a:gd name="T1" fmla="*/ 0 h 40"/>
                  <a:gd name="T2" fmla="*/ 0 w 64"/>
                  <a:gd name="T3" fmla="*/ 16 h 40"/>
                  <a:gd name="T4" fmla="*/ 56 w 64"/>
                  <a:gd name="T5" fmla="*/ 40 h 40"/>
                  <a:gd name="T6" fmla="*/ 64 w 64"/>
                  <a:gd name="T7" fmla="*/ 24 h 40"/>
                  <a:gd name="T8" fmla="*/ 8 w 6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0">
                    <a:moveTo>
                      <a:pt x="8" y="0"/>
                    </a:moveTo>
                    <a:lnTo>
                      <a:pt x="0" y="16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44" name="Freeform 272">
                <a:extLst>
                  <a:ext uri="{FF2B5EF4-FFF2-40B4-BE49-F238E27FC236}">
                    <a16:creationId xmlns:a16="http://schemas.microsoft.com/office/drawing/2014/main" id="{D881B542-A910-873B-DAA8-E9A074D0A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" y="664"/>
                <a:ext cx="40" cy="32"/>
              </a:xfrm>
              <a:custGeom>
                <a:avLst/>
                <a:gdLst>
                  <a:gd name="T0" fmla="*/ 8 w 40"/>
                  <a:gd name="T1" fmla="*/ 0 h 32"/>
                  <a:gd name="T2" fmla="*/ 0 w 40"/>
                  <a:gd name="T3" fmla="*/ 16 h 32"/>
                  <a:gd name="T4" fmla="*/ 32 w 40"/>
                  <a:gd name="T5" fmla="*/ 32 h 32"/>
                  <a:gd name="T6" fmla="*/ 32 w 40"/>
                  <a:gd name="T7" fmla="*/ 32 h 32"/>
                  <a:gd name="T8" fmla="*/ 40 w 40"/>
                  <a:gd name="T9" fmla="*/ 16 h 32"/>
                  <a:gd name="T10" fmla="*/ 40 w 40"/>
                  <a:gd name="T11" fmla="*/ 16 h 32"/>
                  <a:gd name="T12" fmla="*/ 8 w 40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2">
                    <a:moveTo>
                      <a:pt x="8" y="0"/>
                    </a:moveTo>
                    <a:lnTo>
                      <a:pt x="0" y="16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45" name="Freeform 273">
                <a:extLst>
                  <a:ext uri="{FF2B5EF4-FFF2-40B4-BE49-F238E27FC236}">
                    <a16:creationId xmlns:a16="http://schemas.microsoft.com/office/drawing/2014/main" id="{BA51D014-7D9C-FBDA-9A40-9AB397ADB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8" y="680"/>
                <a:ext cx="32" cy="32"/>
              </a:xfrm>
              <a:custGeom>
                <a:avLst/>
                <a:gdLst>
                  <a:gd name="T0" fmla="*/ 8 w 32"/>
                  <a:gd name="T1" fmla="*/ 0 h 32"/>
                  <a:gd name="T2" fmla="*/ 0 w 32"/>
                  <a:gd name="T3" fmla="*/ 16 h 32"/>
                  <a:gd name="T4" fmla="*/ 24 w 32"/>
                  <a:gd name="T5" fmla="*/ 32 h 32"/>
                  <a:gd name="T6" fmla="*/ 32 w 32"/>
                  <a:gd name="T7" fmla="*/ 16 h 32"/>
                  <a:gd name="T8" fmla="*/ 8 w 3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8" y="0"/>
                    </a:moveTo>
                    <a:lnTo>
                      <a:pt x="0" y="16"/>
                    </a:lnTo>
                    <a:lnTo>
                      <a:pt x="24" y="32"/>
                    </a:lnTo>
                    <a:lnTo>
                      <a:pt x="32" y="16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46" name="Freeform 274">
                <a:extLst>
                  <a:ext uri="{FF2B5EF4-FFF2-40B4-BE49-F238E27FC236}">
                    <a16:creationId xmlns:a16="http://schemas.microsoft.com/office/drawing/2014/main" id="{06275364-B147-FE9F-6D79-52C1EFA38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2" y="720"/>
                <a:ext cx="64" cy="56"/>
              </a:xfrm>
              <a:custGeom>
                <a:avLst/>
                <a:gdLst>
                  <a:gd name="T0" fmla="*/ 8 w 64"/>
                  <a:gd name="T1" fmla="*/ 0 h 56"/>
                  <a:gd name="T2" fmla="*/ 0 w 64"/>
                  <a:gd name="T3" fmla="*/ 16 h 56"/>
                  <a:gd name="T4" fmla="*/ 56 w 64"/>
                  <a:gd name="T5" fmla="*/ 56 h 56"/>
                  <a:gd name="T6" fmla="*/ 64 w 64"/>
                  <a:gd name="T7" fmla="*/ 40 h 56"/>
                  <a:gd name="T8" fmla="*/ 8 w 64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6">
                    <a:moveTo>
                      <a:pt x="8" y="0"/>
                    </a:moveTo>
                    <a:lnTo>
                      <a:pt x="0" y="16"/>
                    </a:lnTo>
                    <a:lnTo>
                      <a:pt x="56" y="56"/>
                    </a:lnTo>
                    <a:lnTo>
                      <a:pt x="64" y="40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47" name="Freeform 275">
                <a:extLst>
                  <a:ext uri="{FF2B5EF4-FFF2-40B4-BE49-F238E27FC236}">
                    <a16:creationId xmlns:a16="http://schemas.microsoft.com/office/drawing/2014/main" id="{D66BAA98-10B6-F22C-A6E2-178235D49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" y="784"/>
                <a:ext cx="32" cy="32"/>
              </a:xfrm>
              <a:custGeom>
                <a:avLst/>
                <a:gdLst>
                  <a:gd name="T0" fmla="*/ 8 w 32"/>
                  <a:gd name="T1" fmla="*/ 0 h 32"/>
                  <a:gd name="T2" fmla="*/ 0 w 32"/>
                  <a:gd name="T3" fmla="*/ 16 h 32"/>
                  <a:gd name="T4" fmla="*/ 24 w 32"/>
                  <a:gd name="T5" fmla="*/ 32 h 32"/>
                  <a:gd name="T6" fmla="*/ 32 w 32"/>
                  <a:gd name="T7" fmla="*/ 16 h 32"/>
                  <a:gd name="T8" fmla="*/ 8 w 3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8" y="0"/>
                    </a:moveTo>
                    <a:lnTo>
                      <a:pt x="0" y="16"/>
                    </a:lnTo>
                    <a:lnTo>
                      <a:pt x="24" y="32"/>
                    </a:lnTo>
                    <a:lnTo>
                      <a:pt x="32" y="16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48" name="Freeform 276">
                <a:extLst>
                  <a:ext uri="{FF2B5EF4-FFF2-40B4-BE49-F238E27FC236}">
                    <a16:creationId xmlns:a16="http://schemas.microsoft.com/office/drawing/2014/main" id="{AED6CA09-1232-6C46-2670-E1E7207F2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" y="808"/>
                <a:ext cx="32" cy="32"/>
              </a:xfrm>
              <a:custGeom>
                <a:avLst/>
                <a:gdLst>
                  <a:gd name="T0" fmla="*/ 8 w 32"/>
                  <a:gd name="T1" fmla="*/ 0 h 32"/>
                  <a:gd name="T2" fmla="*/ 0 w 32"/>
                  <a:gd name="T3" fmla="*/ 8 h 32"/>
                  <a:gd name="T4" fmla="*/ 24 w 32"/>
                  <a:gd name="T5" fmla="*/ 32 h 32"/>
                  <a:gd name="T6" fmla="*/ 32 w 32"/>
                  <a:gd name="T7" fmla="*/ 24 h 32"/>
                  <a:gd name="T8" fmla="*/ 8 w 3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8" y="0"/>
                    </a:moveTo>
                    <a:lnTo>
                      <a:pt x="0" y="8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49" name="Freeform 277">
                <a:extLst>
                  <a:ext uri="{FF2B5EF4-FFF2-40B4-BE49-F238E27FC236}">
                    <a16:creationId xmlns:a16="http://schemas.microsoft.com/office/drawing/2014/main" id="{1428FF6B-6970-A6DE-99B4-167C30351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6" y="848"/>
                <a:ext cx="64" cy="56"/>
              </a:xfrm>
              <a:custGeom>
                <a:avLst/>
                <a:gdLst>
                  <a:gd name="T0" fmla="*/ 8 w 64"/>
                  <a:gd name="T1" fmla="*/ 0 h 56"/>
                  <a:gd name="T2" fmla="*/ 0 w 64"/>
                  <a:gd name="T3" fmla="*/ 16 h 56"/>
                  <a:gd name="T4" fmla="*/ 56 w 64"/>
                  <a:gd name="T5" fmla="*/ 56 h 56"/>
                  <a:gd name="T6" fmla="*/ 64 w 64"/>
                  <a:gd name="T7" fmla="*/ 40 h 56"/>
                  <a:gd name="T8" fmla="*/ 8 w 64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6">
                    <a:moveTo>
                      <a:pt x="8" y="0"/>
                    </a:moveTo>
                    <a:lnTo>
                      <a:pt x="0" y="16"/>
                    </a:lnTo>
                    <a:lnTo>
                      <a:pt x="56" y="56"/>
                    </a:lnTo>
                    <a:lnTo>
                      <a:pt x="64" y="40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50" name="Freeform 278">
                <a:extLst>
                  <a:ext uri="{FF2B5EF4-FFF2-40B4-BE49-F238E27FC236}">
                    <a16:creationId xmlns:a16="http://schemas.microsoft.com/office/drawing/2014/main" id="{E01CCCE6-028B-0C0B-5C77-D10DBC070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920"/>
                <a:ext cx="16" cy="16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8 h 16"/>
                  <a:gd name="T4" fmla="*/ 8 w 16"/>
                  <a:gd name="T5" fmla="*/ 16 h 16"/>
                  <a:gd name="T6" fmla="*/ 8 w 16"/>
                  <a:gd name="T7" fmla="*/ 16 h 16"/>
                  <a:gd name="T8" fmla="*/ 16 w 16"/>
                  <a:gd name="T9" fmla="*/ 8 h 16"/>
                  <a:gd name="T10" fmla="*/ 16 w 16"/>
                  <a:gd name="T11" fmla="*/ 8 h 16"/>
                  <a:gd name="T12" fmla="*/ 8 w 16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0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51" name="Freeform 279">
                <a:extLst>
                  <a:ext uri="{FF2B5EF4-FFF2-40B4-BE49-F238E27FC236}">
                    <a16:creationId xmlns:a16="http://schemas.microsoft.com/office/drawing/2014/main" id="{D3A5BC23-7802-8039-2796-7F2F2B98D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928"/>
                <a:ext cx="48" cy="48"/>
              </a:xfrm>
              <a:custGeom>
                <a:avLst/>
                <a:gdLst>
                  <a:gd name="T0" fmla="*/ 8 w 48"/>
                  <a:gd name="T1" fmla="*/ 0 h 48"/>
                  <a:gd name="T2" fmla="*/ 0 w 48"/>
                  <a:gd name="T3" fmla="*/ 8 h 48"/>
                  <a:gd name="T4" fmla="*/ 40 w 48"/>
                  <a:gd name="T5" fmla="*/ 48 h 48"/>
                  <a:gd name="T6" fmla="*/ 48 w 48"/>
                  <a:gd name="T7" fmla="*/ 40 h 48"/>
                  <a:gd name="T8" fmla="*/ 8 w 4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8" y="0"/>
                    </a:moveTo>
                    <a:lnTo>
                      <a:pt x="0" y="8"/>
                    </a:lnTo>
                    <a:lnTo>
                      <a:pt x="40" y="48"/>
                    </a:lnTo>
                    <a:lnTo>
                      <a:pt x="48" y="40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52" name="Freeform 280">
                <a:extLst>
                  <a:ext uri="{FF2B5EF4-FFF2-40B4-BE49-F238E27FC236}">
                    <a16:creationId xmlns:a16="http://schemas.microsoft.com/office/drawing/2014/main" id="{7D16F70A-B186-A992-CB93-8A6BCFD56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4" y="1000"/>
                <a:ext cx="56" cy="56"/>
              </a:xfrm>
              <a:custGeom>
                <a:avLst/>
                <a:gdLst>
                  <a:gd name="T0" fmla="*/ 8 w 56"/>
                  <a:gd name="T1" fmla="*/ 0 h 56"/>
                  <a:gd name="T2" fmla="*/ 0 w 56"/>
                  <a:gd name="T3" fmla="*/ 8 h 56"/>
                  <a:gd name="T4" fmla="*/ 48 w 56"/>
                  <a:gd name="T5" fmla="*/ 56 h 56"/>
                  <a:gd name="T6" fmla="*/ 56 w 56"/>
                  <a:gd name="T7" fmla="*/ 48 h 56"/>
                  <a:gd name="T8" fmla="*/ 8 w 56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8" y="0"/>
                    </a:moveTo>
                    <a:lnTo>
                      <a:pt x="0" y="8"/>
                    </a:lnTo>
                    <a:lnTo>
                      <a:pt x="48" y="56"/>
                    </a:lnTo>
                    <a:lnTo>
                      <a:pt x="56" y="48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53" name="Freeform 281">
                <a:extLst>
                  <a:ext uri="{FF2B5EF4-FFF2-40B4-BE49-F238E27FC236}">
                    <a16:creationId xmlns:a16="http://schemas.microsoft.com/office/drawing/2014/main" id="{EADBE99B-5BFC-0234-8844-7D73DEF04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6" y="1081"/>
                <a:ext cx="48" cy="64"/>
              </a:xfrm>
              <a:custGeom>
                <a:avLst/>
                <a:gdLst>
                  <a:gd name="T0" fmla="*/ 16 w 48"/>
                  <a:gd name="T1" fmla="*/ 0 h 64"/>
                  <a:gd name="T2" fmla="*/ 0 w 48"/>
                  <a:gd name="T3" fmla="*/ 8 h 64"/>
                  <a:gd name="T4" fmla="*/ 32 w 48"/>
                  <a:gd name="T5" fmla="*/ 64 h 64"/>
                  <a:gd name="T6" fmla="*/ 48 w 48"/>
                  <a:gd name="T7" fmla="*/ 56 h 64"/>
                  <a:gd name="T8" fmla="*/ 16 w 48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4">
                    <a:moveTo>
                      <a:pt x="16" y="0"/>
                    </a:moveTo>
                    <a:lnTo>
                      <a:pt x="0" y="8"/>
                    </a:lnTo>
                    <a:lnTo>
                      <a:pt x="32" y="64"/>
                    </a:lnTo>
                    <a:lnTo>
                      <a:pt x="48" y="56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54" name="Freeform 282">
                <a:extLst>
                  <a:ext uri="{FF2B5EF4-FFF2-40B4-BE49-F238E27FC236}">
                    <a16:creationId xmlns:a16="http://schemas.microsoft.com/office/drawing/2014/main" id="{60E39244-31EF-84DB-FB8A-2E880AB80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2" y="1177"/>
                <a:ext cx="56" cy="56"/>
              </a:xfrm>
              <a:custGeom>
                <a:avLst/>
                <a:gdLst>
                  <a:gd name="T0" fmla="*/ 16 w 56"/>
                  <a:gd name="T1" fmla="*/ 0 h 56"/>
                  <a:gd name="T2" fmla="*/ 0 w 56"/>
                  <a:gd name="T3" fmla="*/ 8 h 56"/>
                  <a:gd name="T4" fmla="*/ 40 w 56"/>
                  <a:gd name="T5" fmla="*/ 56 h 56"/>
                  <a:gd name="T6" fmla="*/ 56 w 56"/>
                  <a:gd name="T7" fmla="*/ 48 h 56"/>
                  <a:gd name="T8" fmla="*/ 16 w 56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16" y="0"/>
                    </a:moveTo>
                    <a:lnTo>
                      <a:pt x="0" y="8"/>
                    </a:lnTo>
                    <a:lnTo>
                      <a:pt x="40" y="56"/>
                    </a:lnTo>
                    <a:lnTo>
                      <a:pt x="56" y="48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55" name="Freeform 283">
                <a:extLst>
                  <a:ext uri="{FF2B5EF4-FFF2-40B4-BE49-F238E27FC236}">
                    <a16:creationId xmlns:a16="http://schemas.microsoft.com/office/drawing/2014/main" id="{230812EA-DFD8-CE8F-5858-9D1A86FA4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8" y="1273"/>
                <a:ext cx="40" cy="64"/>
              </a:xfrm>
              <a:custGeom>
                <a:avLst/>
                <a:gdLst>
                  <a:gd name="T0" fmla="*/ 16 w 40"/>
                  <a:gd name="T1" fmla="*/ 0 h 64"/>
                  <a:gd name="T2" fmla="*/ 0 w 40"/>
                  <a:gd name="T3" fmla="*/ 8 h 64"/>
                  <a:gd name="T4" fmla="*/ 24 w 40"/>
                  <a:gd name="T5" fmla="*/ 64 h 64"/>
                  <a:gd name="T6" fmla="*/ 40 w 40"/>
                  <a:gd name="T7" fmla="*/ 56 h 64"/>
                  <a:gd name="T8" fmla="*/ 16 w 40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4">
                    <a:moveTo>
                      <a:pt x="16" y="0"/>
                    </a:moveTo>
                    <a:lnTo>
                      <a:pt x="0" y="8"/>
                    </a:lnTo>
                    <a:lnTo>
                      <a:pt x="24" y="64"/>
                    </a:lnTo>
                    <a:lnTo>
                      <a:pt x="40" y="56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56" name="Freeform 284">
                <a:extLst>
                  <a:ext uri="{FF2B5EF4-FFF2-40B4-BE49-F238E27FC236}">
                    <a16:creationId xmlns:a16="http://schemas.microsoft.com/office/drawing/2014/main" id="{C9745897-A658-D145-FB6B-4096954B1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1377"/>
                <a:ext cx="40" cy="56"/>
              </a:xfrm>
              <a:custGeom>
                <a:avLst/>
                <a:gdLst>
                  <a:gd name="T0" fmla="*/ 16 w 40"/>
                  <a:gd name="T1" fmla="*/ 0 h 56"/>
                  <a:gd name="T2" fmla="*/ 0 w 40"/>
                  <a:gd name="T3" fmla="*/ 8 h 56"/>
                  <a:gd name="T4" fmla="*/ 24 w 40"/>
                  <a:gd name="T5" fmla="*/ 56 h 56"/>
                  <a:gd name="T6" fmla="*/ 24 w 40"/>
                  <a:gd name="T7" fmla="*/ 48 h 56"/>
                  <a:gd name="T8" fmla="*/ 40 w 40"/>
                  <a:gd name="T9" fmla="*/ 48 h 56"/>
                  <a:gd name="T10" fmla="*/ 40 w 40"/>
                  <a:gd name="T11" fmla="*/ 48 h 56"/>
                  <a:gd name="T12" fmla="*/ 16 w 40"/>
                  <a:gd name="T1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56">
                    <a:moveTo>
                      <a:pt x="16" y="0"/>
                    </a:moveTo>
                    <a:lnTo>
                      <a:pt x="0" y="8"/>
                    </a:lnTo>
                    <a:lnTo>
                      <a:pt x="24" y="56"/>
                    </a:lnTo>
                    <a:lnTo>
                      <a:pt x="24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57" name="Rectangle 285">
                <a:extLst>
                  <a:ext uri="{FF2B5EF4-FFF2-40B4-BE49-F238E27FC236}">
                    <a16:creationId xmlns:a16="http://schemas.microsoft.com/office/drawing/2014/main" id="{9F0AEA08-C8A2-8B68-7903-F1D0E3AC3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0" y="1425"/>
                <a:ext cx="16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58" name="Freeform 286">
                <a:extLst>
                  <a:ext uri="{FF2B5EF4-FFF2-40B4-BE49-F238E27FC236}">
                    <a16:creationId xmlns:a16="http://schemas.microsoft.com/office/drawing/2014/main" id="{C1C037A3-E28E-AED0-EFDC-5445E9437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" y="1481"/>
                <a:ext cx="32" cy="64"/>
              </a:xfrm>
              <a:custGeom>
                <a:avLst/>
                <a:gdLst>
                  <a:gd name="T0" fmla="*/ 16 w 32"/>
                  <a:gd name="T1" fmla="*/ 0 h 64"/>
                  <a:gd name="T2" fmla="*/ 0 w 32"/>
                  <a:gd name="T3" fmla="*/ 8 h 64"/>
                  <a:gd name="T4" fmla="*/ 16 w 32"/>
                  <a:gd name="T5" fmla="*/ 64 h 64"/>
                  <a:gd name="T6" fmla="*/ 32 w 32"/>
                  <a:gd name="T7" fmla="*/ 56 h 64"/>
                  <a:gd name="T8" fmla="*/ 16 w 32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64">
                    <a:moveTo>
                      <a:pt x="16" y="0"/>
                    </a:moveTo>
                    <a:lnTo>
                      <a:pt x="0" y="8"/>
                    </a:lnTo>
                    <a:lnTo>
                      <a:pt x="16" y="64"/>
                    </a:lnTo>
                    <a:lnTo>
                      <a:pt x="32" y="56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59" name="Freeform 287">
                <a:extLst>
                  <a:ext uri="{FF2B5EF4-FFF2-40B4-BE49-F238E27FC236}">
                    <a16:creationId xmlns:a16="http://schemas.microsoft.com/office/drawing/2014/main" id="{20C52AB3-8F72-A554-F88D-EB22DC4B2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" y="1585"/>
                <a:ext cx="32" cy="56"/>
              </a:xfrm>
              <a:custGeom>
                <a:avLst/>
                <a:gdLst>
                  <a:gd name="T0" fmla="*/ 16 w 32"/>
                  <a:gd name="T1" fmla="*/ 0 h 56"/>
                  <a:gd name="T2" fmla="*/ 0 w 32"/>
                  <a:gd name="T3" fmla="*/ 8 h 56"/>
                  <a:gd name="T4" fmla="*/ 16 w 32"/>
                  <a:gd name="T5" fmla="*/ 56 h 56"/>
                  <a:gd name="T6" fmla="*/ 16 w 32"/>
                  <a:gd name="T7" fmla="*/ 48 h 56"/>
                  <a:gd name="T8" fmla="*/ 32 w 32"/>
                  <a:gd name="T9" fmla="*/ 48 h 56"/>
                  <a:gd name="T10" fmla="*/ 32 w 32"/>
                  <a:gd name="T11" fmla="*/ 48 h 56"/>
                  <a:gd name="T12" fmla="*/ 16 w 32"/>
                  <a:gd name="T1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56">
                    <a:moveTo>
                      <a:pt x="16" y="0"/>
                    </a:moveTo>
                    <a:lnTo>
                      <a:pt x="0" y="8"/>
                    </a:lnTo>
                    <a:lnTo>
                      <a:pt x="16" y="56"/>
                    </a:lnTo>
                    <a:lnTo>
                      <a:pt x="16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60" name="Rectangle 288">
                <a:extLst>
                  <a:ext uri="{FF2B5EF4-FFF2-40B4-BE49-F238E27FC236}">
                    <a16:creationId xmlns:a16="http://schemas.microsoft.com/office/drawing/2014/main" id="{13A2FD7A-E5D4-EA20-89F0-5A56D9951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" y="1633"/>
                <a:ext cx="16" cy="1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61" name="Freeform 289">
                <a:extLst>
                  <a:ext uri="{FF2B5EF4-FFF2-40B4-BE49-F238E27FC236}">
                    <a16:creationId xmlns:a16="http://schemas.microsoft.com/office/drawing/2014/main" id="{62010CE9-DE20-E01F-A555-887EE29F8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1697"/>
                <a:ext cx="24" cy="64"/>
              </a:xfrm>
              <a:custGeom>
                <a:avLst/>
                <a:gdLst>
                  <a:gd name="T0" fmla="*/ 16 w 24"/>
                  <a:gd name="T1" fmla="*/ 0 h 64"/>
                  <a:gd name="T2" fmla="*/ 0 w 24"/>
                  <a:gd name="T3" fmla="*/ 0 h 64"/>
                  <a:gd name="T4" fmla="*/ 8 w 24"/>
                  <a:gd name="T5" fmla="*/ 64 h 64"/>
                  <a:gd name="T6" fmla="*/ 24 w 24"/>
                  <a:gd name="T7" fmla="*/ 64 h 64"/>
                  <a:gd name="T8" fmla="*/ 16 w 24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4">
                    <a:moveTo>
                      <a:pt x="16" y="0"/>
                    </a:moveTo>
                    <a:lnTo>
                      <a:pt x="0" y="0"/>
                    </a:lnTo>
                    <a:lnTo>
                      <a:pt x="8" y="64"/>
                    </a:lnTo>
                    <a:lnTo>
                      <a:pt x="24" y="64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62" name="Freeform 290">
                <a:extLst>
                  <a:ext uri="{FF2B5EF4-FFF2-40B4-BE49-F238E27FC236}">
                    <a16:creationId xmlns:a16="http://schemas.microsoft.com/office/drawing/2014/main" id="{A8AF4395-7378-866B-F4B3-8D25936DE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0" y="1809"/>
                <a:ext cx="24" cy="40"/>
              </a:xfrm>
              <a:custGeom>
                <a:avLst/>
                <a:gdLst>
                  <a:gd name="T0" fmla="*/ 16 w 24"/>
                  <a:gd name="T1" fmla="*/ 0 h 40"/>
                  <a:gd name="T2" fmla="*/ 0 w 24"/>
                  <a:gd name="T3" fmla="*/ 0 h 40"/>
                  <a:gd name="T4" fmla="*/ 8 w 24"/>
                  <a:gd name="T5" fmla="*/ 40 h 40"/>
                  <a:gd name="T6" fmla="*/ 8 w 24"/>
                  <a:gd name="T7" fmla="*/ 40 h 40"/>
                  <a:gd name="T8" fmla="*/ 24 w 24"/>
                  <a:gd name="T9" fmla="*/ 40 h 40"/>
                  <a:gd name="T10" fmla="*/ 24 w 24"/>
                  <a:gd name="T11" fmla="*/ 40 h 40"/>
                  <a:gd name="T12" fmla="*/ 16 w 24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40">
                    <a:moveTo>
                      <a:pt x="16" y="0"/>
                    </a:moveTo>
                    <a:lnTo>
                      <a:pt x="0" y="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63" name="Rectangle 291">
                <a:extLst>
                  <a:ext uri="{FF2B5EF4-FFF2-40B4-BE49-F238E27FC236}">
                    <a16:creationId xmlns:a16="http://schemas.microsoft.com/office/drawing/2014/main" id="{9BBF6A5A-C725-4AB2-7F04-404260D04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" y="1849"/>
                <a:ext cx="16" cy="1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64" name="Rectangle 292">
                <a:extLst>
                  <a:ext uri="{FF2B5EF4-FFF2-40B4-BE49-F238E27FC236}">
                    <a16:creationId xmlns:a16="http://schemas.microsoft.com/office/drawing/2014/main" id="{CFD95D2E-C74C-9A63-E186-3268D977F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" y="1913"/>
                <a:ext cx="16" cy="6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65" name="Freeform 293">
                <a:extLst>
                  <a:ext uri="{FF2B5EF4-FFF2-40B4-BE49-F238E27FC236}">
                    <a16:creationId xmlns:a16="http://schemas.microsoft.com/office/drawing/2014/main" id="{BF6B31B1-6403-32B9-ED55-F7D6BE498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2025"/>
                <a:ext cx="16" cy="48"/>
              </a:xfrm>
              <a:custGeom>
                <a:avLst/>
                <a:gdLst>
                  <a:gd name="T0" fmla="*/ 16 w 16"/>
                  <a:gd name="T1" fmla="*/ 0 h 48"/>
                  <a:gd name="T2" fmla="*/ 0 w 16"/>
                  <a:gd name="T3" fmla="*/ 0 h 48"/>
                  <a:gd name="T4" fmla="*/ 0 w 16"/>
                  <a:gd name="T5" fmla="*/ 48 h 48"/>
                  <a:gd name="T6" fmla="*/ 0 w 16"/>
                  <a:gd name="T7" fmla="*/ 48 h 48"/>
                  <a:gd name="T8" fmla="*/ 16 w 16"/>
                  <a:gd name="T9" fmla="*/ 48 h 48"/>
                  <a:gd name="T10" fmla="*/ 16 w 16"/>
                  <a:gd name="T11" fmla="*/ 48 h 48"/>
                  <a:gd name="T12" fmla="*/ 16 w 16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8">
                    <a:moveTo>
                      <a:pt x="16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66" name="Rectangle 294">
                <a:extLst>
                  <a:ext uri="{FF2B5EF4-FFF2-40B4-BE49-F238E27FC236}">
                    <a16:creationId xmlns:a16="http://schemas.microsoft.com/office/drawing/2014/main" id="{B0472D39-1D50-F4F5-FCB6-A0C6EBD0C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" y="2073"/>
                <a:ext cx="16" cy="1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67" name="Freeform 295">
                <a:extLst>
                  <a:ext uri="{FF2B5EF4-FFF2-40B4-BE49-F238E27FC236}">
                    <a16:creationId xmlns:a16="http://schemas.microsoft.com/office/drawing/2014/main" id="{94FE7B67-FBCE-C4A9-AABE-E1DE4B41F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2" y="2137"/>
                <a:ext cx="24" cy="64"/>
              </a:xfrm>
              <a:custGeom>
                <a:avLst/>
                <a:gdLst>
                  <a:gd name="T0" fmla="*/ 24 w 24"/>
                  <a:gd name="T1" fmla="*/ 0 h 64"/>
                  <a:gd name="T2" fmla="*/ 8 w 24"/>
                  <a:gd name="T3" fmla="*/ 0 h 64"/>
                  <a:gd name="T4" fmla="*/ 0 w 24"/>
                  <a:gd name="T5" fmla="*/ 64 h 64"/>
                  <a:gd name="T6" fmla="*/ 16 w 24"/>
                  <a:gd name="T7" fmla="*/ 64 h 64"/>
                  <a:gd name="T8" fmla="*/ 24 w 24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4">
                    <a:moveTo>
                      <a:pt x="24" y="0"/>
                    </a:moveTo>
                    <a:lnTo>
                      <a:pt x="8" y="0"/>
                    </a:lnTo>
                    <a:lnTo>
                      <a:pt x="0" y="64"/>
                    </a:lnTo>
                    <a:lnTo>
                      <a:pt x="16" y="64"/>
                    </a:lnTo>
                    <a:lnTo>
                      <a:pt x="24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68" name="Freeform 296">
                <a:extLst>
                  <a:ext uri="{FF2B5EF4-FFF2-40B4-BE49-F238E27FC236}">
                    <a16:creationId xmlns:a16="http://schemas.microsoft.com/office/drawing/2014/main" id="{A462920D-E67F-AE60-E82D-D595EC1D2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2249"/>
                <a:ext cx="24" cy="40"/>
              </a:xfrm>
              <a:custGeom>
                <a:avLst/>
                <a:gdLst>
                  <a:gd name="T0" fmla="*/ 24 w 24"/>
                  <a:gd name="T1" fmla="*/ 0 h 40"/>
                  <a:gd name="T2" fmla="*/ 8 w 24"/>
                  <a:gd name="T3" fmla="*/ 0 h 40"/>
                  <a:gd name="T4" fmla="*/ 0 w 24"/>
                  <a:gd name="T5" fmla="*/ 40 h 40"/>
                  <a:gd name="T6" fmla="*/ 0 w 24"/>
                  <a:gd name="T7" fmla="*/ 40 h 40"/>
                  <a:gd name="T8" fmla="*/ 16 w 24"/>
                  <a:gd name="T9" fmla="*/ 40 h 40"/>
                  <a:gd name="T10" fmla="*/ 16 w 24"/>
                  <a:gd name="T11" fmla="*/ 40 h 40"/>
                  <a:gd name="T12" fmla="*/ 24 w 24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40">
                    <a:moveTo>
                      <a:pt x="24" y="0"/>
                    </a:moveTo>
                    <a:lnTo>
                      <a:pt x="8" y="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24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69" name="Rectangle 297">
                <a:extLst>
                  <a:ext uri="{FF2B5EF4-FFF2-40B4-BE49-F238E27FC236}">
                    <a16:creationId xmlns:a16="http://schemas.microsoft.com/office/drawing/2014/main" id="{4BCB1449-B578-C44F-6373-3CBC30291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4" y="2289"/>
                <a:ext cx="16" cy="2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70" name="Freeform 298">
                <a:extLst>
                  <a:ext uri="{FF2B5EF4-FFF2-40B4-BE49-F238E27FC236}">
                    <a16:creationId xmlns:a16="http://schemas.microsoft.com/office/drawing/2014/main" id="{7E2B31D5-1D12-889E-7257-1AAA0A73A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" y="2361"/>
                <a:ext cx="24" cy="64"/>
              </a:xfrm>
              <a:custGeom>
                <a:avLst/>
                <a:gdLst>
                  <a:gd name="T0" fmla="*/ 24 w 24"/>
                  <a:gd name="T1" fmla="*/ 0 h 64"/>
                  <a:gd name="T2" fmla="*/ 8 w 24"/>
                  <a:gd name="T3" fmla="*/ 0 h 64"/>
                  <a:gd name="T4" fmla="*/ 0 w 24"/>
                  <a:gd name="T5" fmla="*/ 64 h 64"/>
                  <a:gd name="T6" fmla="*/ 16 w 24"/>
                  <a:gd name="T7" fmla="*/ 64 h 64"/>
                  <a:gd name="T8" fmla="*/ 24 w 24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4">
                    <a:moveTo>
                      <a:pt x="24" y="0"/>
                    </a:moveTo>
                    <a:lnTo>
                      <a:pt x="8" y="0"/>
                    </a:lnTo>
                    <a:lnTo>
                      <a:pt x="0" y="64"/>
                    </a:lnTo>
                    <a:lnTo>
                      <a:pt x="16" y="64"/>
                    </a:lnTo>
                    <a:lnTo>
                      <a:pt x="24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71" name="Freeform 299">
                <a:extLst>
                  <a:ext uri="{FF2B5EF4-FFF2-40B4-BE49-F238E27FC236}">
                    <a16:creationId xmlns:a16="http://schemas.microsoft.com/office/drawing/2014/main" id="{9DAA2A4C-4B18-4EFA-443A-0776EB9B7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" y="2465"/>
                <a:ext cx="24" cy="56"/>
              </a:xfrm>
              <a:custGeom>
                <a:avLst/>
                <a:gdLst>
                  <a:gd name="T0" fmla="*/ 24 w 24"/>
                  <a:gd name="T1" fmla="*/ 0 h 56"/>
                  <a:gd name="T2" fmla="*/ 8 w 24"/>
                  <a:gd name="T3" fmla="*/ 0 h 56"/>
                  <a:gd name="T4" fmla="*/ 0 w 24"/>
                  <a:gd name="T5" fmla="*/ 48 h 56"/>
                  <a:gd name="T6" fmla="*/ 0 w 24"/>
                  <a:gd name="T7" fmla="*/ 48 h 56"/>
                  <a:gd name="T8" fmla="*/ 16 w 24"/>
                  <a:gd name="T9" fmla="*/ 56 h 56"/>
                  <a:gd name="T10" fmla="*/ 16 w 24"/>
                  <a:gd name="T11" fmla="*/ 48 h 56"/>
                  <a:gd name="T12" fmla="*/ 24 w 24"/>
                  <a:gd name="T1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56">
                    <a:moveTo>
                      <a:pt x="24" y="0"/>
                    </a:moveTo>
                    <a:lnTo>
                      <a:pt x="8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6" y="56"/>
                    </a:lnTo>
                    <a:lnTo>
                      <a:pt x="16" y="48"/>
                    </a:lnTo>
                    <a:lnTo>
                      <a:pt x="24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72" name="Freeform 300">
                <a:extLst>
                  <a:ext uri="{FF2B5EF4-FFF2-40B4-BE49-F238E27FC236}">
                    <a16:creationId xmlns:a16="http://schemas.microsoft.com/office/drawing/2014/main" id="{DBEF600A-8ED8-B00E-08CD-69F147C4A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" y="2513"/>
                <a:ext cx="24" cy="24"/>
              </a:xfrm>
              <a:custGeom>
                <a:avLst/>
                <a:gdLst>
                  <a:gd name="T0" fmla="*/ 24 w 24"/>
                  <a:gd name="T1" fmla="*/ 8 h 24"/>
                  <a:gd name="T2" fmla="*/ 8 w 24"/>
                  <a:gd name="T3" fmla="*/ 0 h 24"/>
                  <a:gd name="T4" fmla="*/ 0 w 24"/>
                  <a:gd name="T5" fmla="*/ 16 h 24"/>
                  <a:gd name="T6" fmla="*/ 16 w 24"/>
                  <a:gd name="T7" fmla="*/ 24 h 24"/>
                  <a:gd name="T8" fmla="*/ 24 w 24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8"/>
                    </a:moveTo>
                    <a:lnTo>
                      <a:pt x="8" y="0"/>
                    </a:lnTo>
                    <a:lnTo>
                      <a:pt x="0" y="16"/>
                    </a:lnTo>
                    <a:lnTo>
                      <a:pt x="16" y="24"/>
                    </a:lnTo>
                    <a:lnTo>
                      <a:pt x="24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73" name="Freeform 301">
                <a:extLst>
                  <a:ext uri="{FF2B5EF4-FFF2-40B4-BE49-F238E27FC236}">
                    <a16:creationId xmlns:a16="http://schemas.microsoft.com/office/drawing/2014/main" id="{5B6BD0D9-3B17-FB01-25BB-BE41FDFFD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8" y="2577"/>
                <a:ext cx="40" cy="64"/>
              </a:xfrm>
              <a:custGeom>
                <a:avLst/>
                <a:gdLst>
                  <a:gd name="T0" fmla="*/ 40 w 40"/>
                  <a:gd name="T1" fmla="*/ 8 h 64"/>
                  <a:gd name="T2" fmla="*/ 24 w 40"/>
                  <a:gd name="T3" fmla="*/ 0 h 64"/>
                  <a:gd name="T4" fmla="*/ 0 w 40"/>
                  <a:gd name="T5" fmla="*/ 56 h 64"/>
                  <a:gd name="T6" fmla="*/ 16 w 40"/>
                  <a:gd name="T7" fmla="*/ 64 h 64"/>
                  <a:gd name="T8" fmla="*/ 40 w 40"/>
                  <a:gd name="T9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4">
                    <a:moveTo>
                      <a:pt x="40" y="8"/>
                    </a:moveTo>
                    <a:lnTo>
                      <a:pt x="24" y="0"/>
                    </a:lnTo>
                    <a:lnTo>
                      <a:pt x="0" y="56"/>
                    </a:lnTo>
                    <a:lnTo>
                      <a:pt x="16" y="64"/>
                    </a:lnTo>
                    <a:lnTo>
                      <a:pt x="40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74" name="Freeform 302">
                <a:extLst>
                  <a:ext uri="{FF2B5EF4-FFF2-40B4-BE49-F238E27FC236}">
                    <a16:creationId xmlns:a16="http://schemas.microsoft.com/office/drawing/2014/main" id="{6A55EFF4-011D-E0C0-A620-5745A9182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4" y="2681"/>
                <a:ext cx="24" cy="48"/>
              </a:xfrm>
              <a:custGeom>
                <a:avLst/>
                <a:gdLst>
                  <a:gd name="T0" fmla="*/ 24 w 24"/>
                  <a:gd name="T1" fmla="*/ 0 h 48"/>
                  <a:gd name="T2" fmla="*/ 8 w 24"/>
                  <a:gd name="T3" fmla="*/ 0 h 48"/>
                  <a:gd name="T4" fmla="*/ 0 w 24"/>
                  <a:gd name="T5" fmla="*/ 40 h 48"/>
                  <a:gd name="T6" fmla="*/ 8 w 24"/>
                  <a:gd name="T7" fmla="*/ 40 h 48"/>
                  <a:gd name="T8" fmla="*/ 16 w 24"/>
                  <a:gd name="T9" fmla="*/ 48 h 48"/>
                  <a:gd name="T10" fmla="*/ 16 w 24"/>
                  <a:gd name="T11" fmla="*/ 40 h 48"/>
                  <a:gd name="T12" fmla="*/ 24 w 24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48">
                    <a:moveTo>
                      <a:pt x="24" y="0"/>
                    </a:moveTo>
                    <a:lnTo>
                      <a:pt x="8" y="0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24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75" name="Freeform 303">
                <a:extLst>
                  <a:ext uri="{FF2B5EF4-FFF2-40B4-BE49-F238E27FC236}">
                    <a16:creationId xmlns:a16="http://schemas.microsoft.com/office/drawing/2014/main" id="{1B2D2946-4D0A-3B1C-769B-414BA042F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" y="2721"/>
                <a:ext cx="24" cy="24"/>
              </a:xfrm>
              <a:custGeom>
                <a:avLst/>
                <a:gdLst>
                  <a:gd name="T0" fmla="*/ 24 w 24"/>
                  <a:gd name="T1" fmla="*/ 8 h 24"/>
                  <a:gd name="T2" fmla="*/ 16 w 24"/>
                  <a:gd name="T3" fmla="*/ 0 h 24"/>
                  <a:gd name="T4" fmla="*/ 0 w 24"/>
                  <a:gd name="T5" fmla="*/ 16 h 24"/>
                  <a:gd name="T6" fmla="*/ 8 w 24"/>
                  <a:gd name="T7" fmla="*/ 24 h 24"/>
                  <a:gd name="T8" fmla="*/ 24 w 24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8"/>
                    </a:moveTo>
                    <a:lnTo>
                      <a:pt x="16" y="0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24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76" name="Freeform 304">
                <a:extLst>
                  <a:ext uri="{FF2B5EF4-FFF2-40B4-BE49-F238E27FC236}">
                    <a16:creationId xmlns:a16="http://schemas.microsoft.com/office/drawing/2014/main" id="{E007252E-5D41-6999-2D93-2D42053E2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2785"/>
                <a:ext cx="48" cy="64"/>
              </a:xfrm>
              <a:custGeom>
                <a:avLst/>
                <a:gdLst>
                  <a:gd name="T0" fmla="*/ 48 w 48"/>
                  <a:gd name="T1" fmla="*/ 8 h 64"/>
                  <a:gd name="T2" fmla="*/ 32 w 48"/>
                  <a:gd name="T3" fmla="*/ 0 h 64"/>
                  <a:gd name="T4" fmla="*/ 0 w 48"/>
                  <a:gd name="T5" fmla="*/ 56 h 64"/>
                  <a:gd name="T6" fmla="*/ 16 w 48"/>
                  <a:gd name="T7" fmla="*/ 64 h 64"/>
                  <a:gd name="T8" fmla="*/ 48 w 48"/>
                  <a:gd name="T9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4">
                    <a:moveTo>
                      <a:pt x="48" y="8"/>
                    </a:moveTo>
                    <a:lnTo>
                      <a:pt x="32" y="0"/>
                    </a:lnTo>
                    <a:lnTo>
                      <a:pt x="0" y="56"/>
                    </a:lnTo>
                    <a:lnTo>
                      <a:pt x="16" y="64"/>
                    </a:lnTo>
                    <a:lnTo>
                      <a:pt x="48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77" name="Freeform 305">
                <a:extLst>
                  <a:ext uri="{FF2B5EF4-FFF2-40B4-BE49-F238E27FC236}">
                    <a16:creationId xmlns:a16="http://schemas.microsoft.com/office/drawing/2014/main" id="{696BD2E9-9D88-B3EE-A57E-98D9F8383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" y="2881"/>
                <a:ext cx="32" cy="40"/>
              </a:xfrm>
              <a:custGeom>
                <a:avLst/>
                <a:gdLst>
                  <a:gd name="T0" fmla="*/ 32 w 32"/>
                  <a:gd name="T1" fmla="*/ 8 h 40"/>
                  <a:gd name="T2" fmla="*/ 16 w 32"/>
                  <a:gd name="T3" fmla="*/ 0 h 40"/>
                  <a:gd name="T4" fmla="*/ 0 w 32"/>
                  <a:gd name="T5" fmla="*/ 32 h 40"/>
                  <a:gd name="T6" fmla="*/ 0 w 32"/>
                  <a:gd name="T7" fmla="*/ 32 h 40"/>
                  <a:gd name="T8" fmla="*/ 16 w 32"/>
                  <a:gd name="T9" fmla="*/ 40 h 40"/>
                  <a:gd name="T10" fmla="*/ 16 w 32"/>
                  <a:gd name="T11" fmla="*/ 40 h 40"/>
                  <a:gd name="T12" fmla="*/ 32 w 32"/>
                  <a:gd name="T13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32" y="8"/>
                    </a:moveTo>
                    <a:lnTo>
                      <a:pt x="16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32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78" name="Freeform 306">
                <a:extLst>
                  <a:ext uri="{FF2B5EF4-FFF2-40B4-BE49-F238E27FC236}">
                    <a16:creationId xmlns:a16="http://schemas.microsoft.com/office/drawing/2014/main" id="{E58C3F0D-4C5C-9B9B-C25A-59B1337C6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4" y="2913"/>
                <a:ext cx="32" cy="32"/>
              </a:xfrm>
              <a:custGeom>
                <a:avLst/>
                <a:gdLst>
                  <a:gd name="T0" fmla="*/ 32 w 32"/>
                  <a:gd name="T1" fmla="*/ 8 h 32"/>
                  <a:gd name="T2" fmla="*/ 16 w 32"/>
                  <a:gd name="T3" fmla="*/ 0 h 32"/>
                  <a:gd name="T4" fmla="*/ 0 w 32"/>
                  <a:gd name="T5" fmla="*/ 24 h 32"/>
                  <a:gd name="T6" fmla="*/ 16 w 32"/>
                  <a:gd name="T7" fmla="*/ 32 h 32"/>
                  <a:gd name="T8" fmla="*/ 32 w 32"/>
                  <a:gd name="T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8"/>
                    </a:moveTo>
                    <a:lnTo>
                      <a:pt x="16" y="0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32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79" name="Freeform 307">
                <a:extLst>
                  <a:ext uri="{FF2B5EF4-FFF2-40B4-BE49-F238E27FC236}">
                    <a16:creationId xmlns:a16="http://schemas.microsoft.com/office/drawing/2014/main" id="{55B0F23E-E18D-D86D-B8B6-1676DB1E0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0" y="2977"/>
                <a:ext cx="56" cy="56"/>
              </a:xfrm>
              <a:custGeom>
                <a:avLst/>
                <a:gdLst>
                  <a:gd name="T0" fmla="*/ 56 w 56"/>
                  <a:gd name="T1" fmla="*/ 8 h 56"/>
                  <a:gd name="T2" fmla="*/ 40 w 56"/>
                  <a:gd name="T3" fmla="*/ 0 h 56"/>
                  <a:gd name="T4" fmla="*/ 0 w 56"/>
                  <a:gd name="T5" fmla="*/ 48 h 56"/>
                  <a:gd name="T6" fmla="*/ 16 w 56"/>
                  <a:gd name="T7" fmla="*/ 56 h 56"/>
                  <a:gd name="T8" fmla="*/ 56 w 56"/>
                  <a:gd name="T9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6" y="8"/>
                    </a:moveTo>
                    <a:lnTo>
                      <a:pt x="40" y="0"/>
                    </a:lnTo>
                    <a:lnTo>
                      <a:pt x="0" y="48"/>
                    </a:lnTo>
                    <a:lnTo>
                      <a:pt x="16" y="56"/>
                    </a:lnTo>
                    <a:lnTo>
                      <a:pt x="56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80" name="Freeform 308">
                <a:extLst>
                  <a:ext uri="{FF2B5EF4-FFF2-40B4-BE49-F238E27FC236}">
                    <a16:creationId xmlns:a16="http://schemas.microsoft.com/office/drawing/2014/main" id="{B7A1AC7C-D441-E6A1-274D-335A66B5D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2" y="3065"/>
                <a:ext cx="40" cy="40"/>
              </a:xfrm>
              <a:custGeom>
                <a:avLst/>
                <a:gdLst>
                  <a:gd name="T0" fmla="*/ 40 w 40"/>
                  <a:gd name="T1" fmla="*/ 8 h 40"/>
                  <a:gd name="T2" fmla="*/ 24 w 40"/>
                  <a:gd name="T3" fmla="*/ 0 h 40"/>
                  <a:gd name="T4" fmla="*/ 0 w 40"/>
                  <a:gd name="T5" fmla="*/ 32 h 40"/>
                  <a:gd name="T6" fmla="*/ 8 w 40"/>
                  <a:gd name="T7" fmla="*/ 32 h 40"/>
                  <a:gd name="T8" fmla="*/ 16 w 40"/>
                  <a:gd name="T9" fmla="*/ 40 h 40"/>
                  <a:gd name="T10" fmla="*/ 16 w 40"/>
                  <a:gd name="T11" fmla="*/ 40 h 40"/>
                  <a:gd name="T12" fmla="*/ 40 w 40"/>
                  <a:gd name="T13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40" y="8"/>
                    </a:moveTo>
                    <a:lnTo>
                      <a:pt x="24" y="0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40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81" name="Freeform 309">
                <a:extLst>
                  <a:ext uri="{FF2B5EF4-FFF2-40B4-BE49-F238E27FC236}">
                    <a16:creationId xmlns:a16="http://schemas.microsoft.com/office/drawing/2014/main" id="{18BBB92E-59DF-1C54-AC45-5D9AE7BEC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3097"/>
                <a:ext cx="24" cy="24"/>
              </a:xfrm>
              <a:custGeom>
                <a:avLst/>
                <a:gdLst>
                  <a:gd name="T0" fmla="*/ 24 w 24"/>
                  <a:gd name="T1" fmla="*/ 8 h 24"/>
                  <a:gd name="T2" fmla="*/ 16 w 24"/>
                  <a:gd name="T3" fmla="*/ 0 h 24"/>
                  <a:gd name="T4" fmla="*/ 0 w 24"/>
                  <a:gd name="T5" fmla="*/ 16 h 24"/>
                  <a:gd name="T6" fmla="*/ 8 w 24"/>
                  <a:gd name="T7" fmla="*/ 24 h 24"/>
                  <a:gd name="T8" fmla="*/ 24 w 24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8"/>
                    </a:moveTo>
                    <a:lnTo>
                      <a:pt x="16" y="0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24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82" name="Freeform 310">
                <a:extLst>
                  <a:ext uri="{FF2B5EF4-FFF2-40B4-BE49-F238E27FC236}">
                    <a16:creationId xmlns:a16="http://schemas.microsoft.com/office/drawing/2014/main" id="{BB556B4F-6673-036F-80D6-0E8E3AAA0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4" y="3145"/>
                <a:ext cx="56" cy="56"/>
              </a:xfrm>
              <a:custGeom>
                <a:avLst/>
                <a:gdLst>
                  <a:gd name="T0" fmla="*/ 56 w 56"/>
                  <a:gd name="T1" fmla="*/ 8 h 56"/>
                  <a:gd name="T2" fmla="*/ 48 w 56"/>
                  <a:gd name="T3" fmla="*/ 0 h 56"/>
                  <a:gd name="T4" fmla="*/ 0 w 56"/>
                  <a:gd name="T5" fmla="*/ 48 h 56"/>
                  <a:gd name="T6" fmla="*/ 8 w 56"/>
                  <a:gd name="T7" fmla="*/ 56 h 56"/>
                  <a:gd name="T8" fmla="*/ 56 w 56"/>
                  <a:gd name="T9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6" y="8"/>
                    </a:moveTo>
                    <a:lnTo>
                      <a:pt x="48" y="0"/>
                    </a:lnTo>
                    <a:lnTo>
                      <a:pt x="0" y="48"/>
                    </a:lnTo>
                    <a:lnTo>
                      <a:pt x="8" y="56"/>
                    </a:lnTo>
                    <a:lnTo>
                      <a:pt x="56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83" name="Freeform 311">
                <a:extLst>
                  <a:ext uri="{FF2B5EF4-FFF2-40B4-BE49-F238E27FC236}">
                    <a16:creationId xmlns:a16="http://schemas.microsoft.com/office/drawing/2014/main" id="{88EDC568-753A-0120-36CB-961A33B35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3225"/>
                <a:ext cx="32" cy="33"/>
              </a:xfrm>
              <a:custGeom>
                <a:avLst/>
                <a:gdLst>
                  <a:gd name="T0" fmla="*/ 32 w 32"/>
                  <a:gd name="T1" fmla="*/ 8 h 33"/>
                  <a:gd name="T2" fmla="*/ 24 w 32"/>
                  <a:gd name="T3" fmla="*/ 0 h 33"/>
                  <a:gd name="T4" fmla="*/ 0 w 32"/>
                  <a:gd name="T5" fmla="*/ 25 h 33"/>
                  <a:gd name="T6" fmla="*/ 0 w 32"/>
                  <a:gd name="T7" fmla="*/ 25 h 33"/>
                  <a:gd name="T8" fmla="*/ 8 w 32"/>
                  <a:gd name="T9" fmla="*/ 33 h 33"/>
                  <a:gd name="T10" fmla="*/ 8 w 32"/>
                  <a:gd name="T11" fmla="*/ 33 h 33"/>
                  <a:gd name="T12" fmla="*/ 32 w 32"/>
                  <a:gd name="T13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3">
                    <a:moveTo>
                      <a:pt x="32" y="8"/>
                    </a:moveTo>
                    <a:lnTo>
                      <a:pt x="24" y="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32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84" name="Freeform 312">
                <a:extLst>
                  <a:ext uri="{FF2B5EF4-FFF2-40B4-BE49-F238E27FC236}">
                    <a16:creationId xmlns:a16="http://schemas.microsoft.com/office/drawing/2014/main" id="{15EC0A74-73E6-DECD-D643-098C139AC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3250"/>
                <a:ext cx="32" cy="32"/>
              </a:xfrm>
              <a:custGeom>
                <a:avLst/>
                <a:gdLst>
                  <a:gd name="T0" fmla="*/ 32 w 32"/>
                  <a:gd name="T1" fmla="*/ 8 h 32"/>
                  <a:gd name="T2" fmla="*/ 24 w 32"/>
                  <a:gd name="T3" fmla="*/ 0 h 32"/>
                  <a:gd name="T4" fmla="*/ 0 w 32"/>
                  <a:gd name="T5" fmla="*/ 24 h 32"/>
                  <a:gd name="T6" fmla="*/ 8 w 32"/>
                  <a:gd name="T7" fmla="*/ 32 h 32"/>
                  <a:gd name="T8" fmla="*/ 32 w 32"/>
                  <a:gd name="T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8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32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85" name="Freeform 313">
                <a:extLst>
                  <a:ext uri="{FF2B5EF4-FFF2-40B4-BE49-F238E27FC236}">
                    <a16:creationId xmlns:a16="http://schemas.microsoft.com/office/drawing/2014/main" id="{19C90CD3-449E-4C40-3581-BF119E89E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3290"/>
                <a:ext cx="64" cy="56"/>
              </a:xfrm>
              <a:custGeom>
                <a:avLst/>
                <a:gdLst>
                  <a:gd name="T0" fmla="*/ 64 w 64"/>
                  <a:gd name="T1" fmla="*/ 16 h 56"/>
                  <a:gd name="T2" fmla="*/ 56 w 64"/>
                  <a:gd name="T3" fmla="*/ 0 h 56"/>
                  <a:gd name="T4" fmla="*/ 0 w 64"/>
                  <a:gd name="T5" fmla="*/ 40 h 56"/>
                  <a:gd name="T6" fmla="*/ 8 w 64"/>
                  <a:gd name="T7" fmla="*/ 56 h 56"/>
                  <a:gd name="T8" fmla="*/ 64 w 64"/>
                  <a:gd name="T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6">
                    <a:moveTo>
                      <a:pt x="64" y="16"/>
                    </a:moveTo>
                    <a:lnTo>
                      <a:pt x="56" y="0"/>
                    </a:lnTo>
                    <a:lnTo>
                      <a:pt x="0" y="40"/>
                    </a:lnTo>
                    <a:lnTo>
                      <a:pt x="8" y="56"/>
                    </a:lnTo>
                    <a:lnTo>
                      <a:pt x="64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86" name="Freeform 314">
                <a:extLst>
                  <a:ext uri="{FF2B5EF4-FFF2-40B4-BE49-F238E27FC236}">
                    <a16:creationId xmlns:a16="http://schemas.microsoft.com/office/drawing/2014/main" id="{E08F3F2D-6E22-E6B9-9AC0-221C80C3B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2" y="3354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24 w 32"/>
                  <a:gd name="T3" fmla="*/ 0 h 32"/>
                  <a:gd name="T4" fmla="*/ 0 w 32"/>
                  <a:gd name="T5" fmla="*/ 16 h 32"/>
                  <a:gd name="T6" fmla="*/ 0 w 32"/>
                  <a:gd name="T7" fmla="*/ 16 h 32"/>
                  <a:gd name="T8" fmla="*/ 8 w 32"/>
                  <a:gd name="T9" fmla="*/ 32 h 32"/>
                  <a:gd name="T10" fmla="*/ 8 w 32"/>
                  <a:gd name="T11" fmla="*/ 32 h 32"/>
                  <a:gd name="T12" fmla="*/ 32 w 32"/>
                  <a:gd name="T13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24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32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87" name="Freeform 315">
                <a:extLst>
                  <a:ext uri="{FF2B5EF4-FFF2-40B4-BE49-F238E27FC236}">
                    <a16:creationId xmlns:a16="http://schemas.microsoft.com/office/drawing/2014/main" id="{56DE3B69-E1CF-CF67-F4C1-41A711136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3370"/>
                <a:ext cx="40" cy="32"/>
              </a:xfrm>
              <a:custGeom>
                <a:avLst/>
                <a:gdLst>
                  <a:gd name="T0" fmla="*/ 40 w 40"/>
                  <a:gd name="T1" fmla="*/ 16 h 32"/>
                  <a:gd name="T2" fmla="*/ 32 w 40"/>
                  <a:gd name="T3" fmla="*/ 0 h 32"/>
                  <a:gd name="T4" fmla="*/ 0 w 40"/>
                  <a:gd name="T5" fmla="*/ 16 h 32"/>
                  <a:gd name="T6" fmla="*/ 8 w 40"/>
                  <a:gd name="T7" fmla="*/ 32 h 32"/>
                  <a:gd name="T8" fmla="*/ 40 w 40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2">
                    <a:moveTo>
                      <a:pt x="40" y="16"/>
                    </a:moveTo>
                    <a:lnTo>
                      <a:pt x="32" y="0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40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88" name="Freeform 316">
                <a:extLst>
                  <a:ext uri="{FF2B5EF4-FFF2-40B4-BE49-F238E27FC236}">
                    <a16:creationId xmlns:a16="http://schemas.microsoft.com/office/drawing/2014/main" id="{521D55FF-39BE-3242-E31D-421F8C2C4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3402"/>
                <a:ext cx="64" cy="48"/>
              </a:xfrm>
              <a:custGeom>
                <a:avLst/>
                <a:gdLst>
                  <a:gd name="T0" fmla="*/ 64 w 64"/>
                  <a:gd name="T1" fmla="*/ 16 h 48"/>
                  <a:gd name="T2" fmla="*/ 56 w 64"/>
                  <a:gd name="T3" fmla="*/ 0 h 48"/>
                  <a:gd name="T4" fmla="*/ 0 w 64"/>
                  <a:gd name="T5" fmla="*/ 32 h 48"/>
                  <a:gd name="T6" fmla="*/ 8 w 64"/>
                  <a:gd name="T7" fmla="*/ 48 h 48"/>
                  <a:gd name="T8" fmla="*/ 64 w 64"/>
                  <a:gd name="T9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8">
                    <a:moveTo>
                      <a:pt x="64" y="16"/>
                    </a:moveTo>
                    <a:lnTo>
                      <a:pt x="56" y="0"/>
                    </a:lnTo>
                    <a:lnTo>
                      <a:pt x="0" y="32"/>
                    </a:lnTo>
                    <a:lnTo>
                      <a:pt x="8" y="48"/>
                    </a:lnTo>
                    <a:lnTo>
                      <a:pt x="64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89" name="Freeform 317">
                <a:extLst>
                  <a:ext uri="{FF2B5EF4-FFF2-40B4-BE49-F238E27FC236}">
                    <a16:creationId xmlns:a16="http://schemas.microsoft.com/office/drawing/2014/main" id="{076E0E3D-28ED-3C37-B187-43583608E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3450"/>
                <a:ext cx="32" cy="24"/>
              </a:xfrm>
              <a:custGeom>
                <a:avLst/>
                <a:gdLst>
                  <a:gd name="T0" fmla="*/ 32 w 32"/>
                  <a:gd name="T1" fmla="*/ 16 h 24"/>
                  <a:gd name="T2" fmla="*/ 24 w 32"/>
                  <a:gd name="T3" fmla="*/ 0 h 24"/>
                  <a:gd name="T4" fmla="*/ 0 w 32"/>
                  <a:gd name="T5" fmla="*/ 8 h 24"/>
                  <a:gd name="T6" fmla="*/ 0 w 32"/>
                  <a:gd name="T7" fmla="*/ 8 h 24"/>
                  <a:gd name="T8" fmla="*/ 8 w 32"/>
                  <a:gd name="T9" fmla="*/ 24 h 24"/>
                  <a:gd name="T10" fmla="*/ 8 w 32"/>
                  <a:gd name="T11" fmla="*/ 24 h 24"/>
                  <a:gd name="T12" fmla="*/ 32 w 32"/>
                  <a:gd name="T1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32" y="16"/>
                    </a:moveTo>
                    <a:lnTo>
                      <a:pt x="24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32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90" name="Freeform 318">
                <a:extLst>
                  <a:ext uri="{FF2B5EF4-FFF2-40B4-BE49-F238E27FC236}">
                    <a16:creationId xmlns:a16="http://schemas.microsoft.com/office/drawing/2014/main" id="{6BE7DC78-F250-C9E7-C737-85739DDCD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3458"/>
                <a:ext cx="48" cy="32"/>
              </a:xfrm>
              <a:custGeom>
                <a:avLst/>
                <a:gdLst>
                  <a:gd name="T0" fmla="*/ 48 w 48"/>
                  <a:gd name="T1" fmla="*/ 16 h 32"/>
                  <a:gd name="T2" fmla="*/ 40 w 48"/>
                  <a:gd name="T3" fmla="*/ 0 h 32"/>
                  <a:gd name="T4" fmla="*/ 0 w 48"/>
                  <a:gd name="T5" fmla="*/ 16 h 32"/>
                  <a:gd name="T6" fmla="*/ 8 w 48"/>
                  <a:gd name="T7" fmla="*/ 32 h 32"/>
                  <a:gd name="T8" fmla="*/ 48 w 48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48" y="16"/>
                    </a:moveTo>
                    <a:lnTo>
                      <a:pt x="40" y="0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48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91" name="Freeform 319">
                <a:extLst>
                  <a:ext uri="{FF2B5EF4-FFF2-40B4-BE49-F238E27FC236}">
                    <a16:creationId xmlns:a16="http://schemas.microsoft.com/office/drawing/2014/main" id="{A4CAE685-44B9-FAB2-EB43-E76048A6F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482"/>
                <a:ext cx="64" cy="32"/>
              </a:xfrm>
              <a:custGeom>
                <a:avLst/>
                <a:gdLst>
                  <a:gd name="T0" fmla="*/ 64 w 64"/>
                  <a:gd name="T1" fmla="*/ 16 h 32"/>
                  <a:gd name="T2" fmla="*/ 64 w 64"/>
                  <a:gd name="T3" fmla="*/ 0 h 32"/>
                  <a:gd name="T4" fmla="*/ 0 w 64"/>
                  <a:gd name="T5" fmla="*/ 16 h 32"/>
                  <a:gd name="T6" fmla="*/ 0 w 64"/>
                  <a:gd name="T7" fmla="*/ 32 h 32"/>
                  <a:gd name="T8" fmla="*/ 64 w 64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2">
                    <a:moveTo>
                      <a:pt x="64" y="16"/>
                    </a:moveTo>
                    <a:lnTo>
                      <a:pt x="64" y="0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64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92" name="Freeform 320">
                <a:extLst>
                  <a:ext uri="{FF2B5EF4-FFF2-40B4-BE49-F238E27FC236}">
                    <a16:creationId xmlns:a16="http://schemas.microsoft.com/office/drawing/2014/main" id="{5A45E8DE-EFF0-0EB0-9389-DF7F19752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3506"/>
                <a:ext cx="32" cy="24"/>
              </a:xfrm>
              <a:custGeom>
                <a:avLst/>
                <a:gdLst>
                  <a:gd name="T0" fmla="*/ 32 w 32"/>
                  <a:gd name="T1" fmla="*/ 16 h 24"/>
                  <a:gd name="T2" fmla="*/ 32 w 32"/>
                  <a:gd name="T3" fmla="*/ 0 h 24"/>
                  <a:gd name="T4" fmla="*/ 0 w 32"/>
                  <a:gd name="T5" fmla="*/ 8 h 24"/>
                  <a:gd name="T6" fmla="*/ 0 w 32"/>
                  <a:gd name="T7" fmla="*/ 24 h 24"/>
                  <a:gd name="T8" fmla="*/ 32 w 32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32" y="16"/>
                    </a:moveTo>
                    <a:lnTo>
                      <a:pt x="32" y="0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32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93" name="Freeform 321">
                <a:extLst>
                  <a:ext uri="{FF2B5EF4-FFF2-40B4-BE49-F238E27FC236}">
                    <a16:creationId xmlns:a16="http://schemas.microsoft.com/office/drawing/2014/main" id="{148BE974-A24B-A4B1-2ABE-278DF56BD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792"/>
                <a:ext cx="32" cy="32"/>
              </a:xfrm>
              <a:custGeom>
                <a:avLst/>
                <a:gdLst>
                  <a:gd name="T0" fmla="*/ 24 w 32"/>
                  <a:gd name="T1" fmla="*/ 32 h 32"/>
                  <a:gd name="T2" fmla="*/ 32 w 32"/>
                  <a:gd name="T3" fmla="*/ 24 h 32"/>
                  <a:gd name="T4" fmla="*/ 8 w 32"/>
                  <a:gd name="T5" fmla="*/ 0 h 32"/>
                  <a:gd name="T6" fmla="*/ 0 w 32"/>
                  <a:gd name="T7" fmla="*/ 8 h 32"/>
                  <a:gd name="T8" fmla="*/ 24 w 32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24" y="32"/>
                    </a:moveTo>
                    <a:lnTo>
                      <a:pt x="32" y="24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24" y="32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94" name="Freeform 322">
                <a:extLst>
                  <a:ext uri="{FF2B5EF4-FFF2-40B4-BE49-F238E27FC236}">
                    <a16:creationId xmlns:a16="http://schemas.microsoft.com/office/drawing/2014/main" id="{5A999C1C-372C-E371-49D6-323ED0B0F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800"/>
                <a:ext cx="488" cy="641"/>
              </a:xfrm>
              <a:custGeom>
                <a:avLst/>
                <a:gdLst>
                  <a:gd name="T0" fmla="*/ 488 w 488"/>
                  <a:gd name="T1" fmla="*/ 24 h 641"/>
                  <a:gd name="T2" fmla="*/ 288 w 488"/>
                  <a:gd name="T3" fmla="*/ 192 h 641"/>
                  <a:gd name="T4" fmla="*/ 288 w 488"/>
                  <a:gd name="T5" fmla="*/ 192 h 641"/>
                  <a:gd name="T6" fmla="*/ 288 w 488"/>
                  <a:gd name="T7" fmla="*/ 192 h 641"/>
                  <a:gd name="T8" fmla="*/ 200 w 488"/>
                  <a:gd name="T9" fmla="*/ 289 h 641"/>
                  <a:gd name="T10" fmla="*/ 200 w 488"/>
                  <a:gd name="T11" fmla="*/ 281 h 641"/>
                  <a:gd name="T12" fmla="*/ 200 w 488"/>
                  <a:gd name="T13" fmla="*/ 281 h 641"/>
                  <a:gd name="T14" fmla="*/ 128 w 488"/>
                  <a:gd name="T15" fmla="*/ 393 h 641"/>
                  <a:gd name="T16" fmla="*/ 128 w 488"/>
                  <a:gd name="T17" fmla="*/ 393 h 641"/>
                  <a:gd name="T18" fmla="*/ 128 w 488"/>
                  <a:gd name="T19" fmla="*/ 393 h 641"/>
                  <a:gd name="T20" fmla="*/ 64 w 488"/>
                  <a:gd name="T21" fmla="*/ 513 h 641"/>
                  <a:gd name="T22" fmla="*/ 64 w 488"/>
                  <a:gd name="T23" fmla="*/ 513 h 641"/>
                  <a:gd name="T24" fmla="*/ 64 w 488"/>
                  <a:gd name="T25" fmla="*/ 513 h 641"/>
                  <a:gd name="T26" fmla="*/ 32 w 488"/>
                  <a:gd name="T27" fmla="*/ 641 h 641"/>
                  <a:gd name="T28" fmla="*/ 32 w 488"/>
                  <a:gd name="T29" fmla="*/ 633 h 641"/>
                  <a:gd name="T30" fmla="*/ 0 w 488"/>
                  <a:gd name="T31" fmla="*/ 633 h 641"/>
                  <a:gd name="T32" fmla="*/ 0 w 488"/>
                  <a:gd name="T33" fmla="*/ 633 h 641"/>
                  <a:gd name="T34" fmla="*/ 32 w 488"/>
                  <a:gd name="T35" fmla="*/ 505 h 641"/>
                  <a:gd name="T36" fmla="*/ 32 w 488"/>
                  <a:gd name="T37" fmla="*/ 505 h 641"/>
                  <a:gd name="T38" fmla="*/ 32 w 488"/>
                  <a:gd name="T39" fmla="*/ 497 h 641"/>
                  <a:gd name="T40" fmla="*/ 96 w 488"/>
                  <a:gd name="T41" fmla="*/ 377 h 641"/>
                  <a:gd name="T42" fmla="*/ 96 w 488"/>
                  <a:gd name="T43" fmla="*/ 377 h 641"/>
                  <a:gd name="T44" fmla="*/ 104 w 488"/>
                  <a:gd name="T45" fmla="*/ 377 h 641"/>
                  <a:gd name="T46" fmla="*/ 176 w 488"/>
                  <a:gd name="T47" fmla="*/ 264 h 641"/>
                  <a:gd name="T48" fmla="*/ 176 w 488"/>
                  <a:gd name="T49" fmla="*/ 264 h 641"/>
                  <a:gd name="T50" fmla="*/ 176 w 488"/>
                  <a:gd name="T51" fmla="*/ 264 h 641"/>
                  <a:gd name="T52" fmla="*/ 264 w 488"/>
                  <a:gd name="T53" fmla="*/ 168 h 641"/>
                  <a:gd name="T54" fmla="*/ 264 w 488"/>
                  <a:gd name="T55" fmla="*/ 168 h 641"/>
                  <a:gd name="T56" fmla="*/ 264 w 488"/>
                  <a:gd name="T57" fmla="*/ 168 h 641"/>
                  <a:gd name="T58" fmla="*/ 464 w 488"/>
                  <a:gd name="T59" fmla="*/ 0 h 641"/>
                  <a:gd name="T60" fmla="*/ 488 w 488"/>
                  <a:gd name="T61" fmla="*/ 24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8" h="641">
                    <a:moveTo>
                      <a:pt x="488" y="24"/>
                    </a:moveTo>
                    <a:lnTo>
                      <a:pt x="288" y="192"/>
                    </a:lnTo>
                    <a:lnTo>
                      <a:pt x="288" y="192"/>
                    </a:lnTo>
                    <a:lnTo>
                      <a:pt x="288" y="192"/>
                    </a:lnTo>
                    <a:lnTo>
                      <a:pt x="200" y="289"/>
                    </a:lnTo>
                    <a:lnTo>
                      <a:pt x="200" y="281"/>
                    </a:lnTo>
                    <a:lnTo>
                      <a:pt x="200" y="281"/>
                    </a:lnTo>
                    <a:lnTo>
                      <a:pt x="128" y="393"/>
                    </a:lnTo>
                    <a:lnTo>
                      <a:pt x="128" y="393"/>
                    </a:lnTo>
                    <a:lnTo>
                      <a:pt x="128" y="393"/>
                    </a:lnTo>
                    <a:lnTo>
                      <a:pt x="64" y="513"/>
                    </a:lnTo>
                    <a:lnTo>
                      <a:pt x="64" y="513"/>
                    </a:lnTo>
                    <a:lnTo>
                      <a:pt x="64" y="513"/>
                    </a:lnTo>
                    <a:lnTo>
                      <a:pt x="32" y="641"/>
                    </a:lnTo>
                    <a:lnTo>
                      <a:pt x="32" y="633"/>
                    </a:lnTo>
                    <a:lnTo>
                      <a:pt x="0" y="633"/>
                    </a:lnTo>
                    <a:lnTo>
                      <a:pt x="0" y="633"/>
                    </a:lnTo>
                    <a:lnTo>
                      <a:pt x="32" y="505"/>
                    </a:lnTo>
                    <a:lnTo>
                      <a:pt x="32" y="505"/>
                    </a:lnTo>
                    <a:lnTo>
                      <a:pt x="32" y="497"/>
                    </a:lnTo>
                    <a:lnTo>
                      <a:pt x="96" y="377"/>
                    </a:lnTo>
                    <a:lnTo>
                      <a:pt x="96" y="377"/>
                    </a:lnTo>
                    <a:lnTo>
                      <a:pt x="104" y="377"/>
                    </a:lnTo>
                    <a:lnTo>
                      <a:pt x="176" y="264"/>
                    </a:lnTo>
                    <a:lnTo>
                      <a:pt x="176" y="264"/>
                    </a:lnTo>
                    <a:lnTo>
                      <a:pt x="176" y="264"/>
                    </a:lnTo>
                    <a:lnTo>
                      <a:pt x="264" y="168"/>
                    </a:lnTo>
                    <a:lnTo>
                      <a:pt x="264" y="168"/>
                    </a:lnTo>
                    <a:lnTo>
                      <a:pt x="264" y="168"/>
                    </a:lnTo>
                    <a:lnTo>
                      <a:pt x="464" y="0"/>
                    </a:lnTo>
                    <a:lnTo>
                      <a:pt x="488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95" name="Freeform 323">
                <a:extLst>
                  <a:ext uri="{FF2B5EF4-FFF2-40B4-BE49-F238E27FC236}">
                    <a16:creationId xmlns:a16="http://schemas.microsoft.com/office/drawing/2014/main" id="{E24985B8-F3F7-F734-A6C9-0FBA4BAFD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1433"/>
                <a:ext cx="48" cy="152"/>
              </a:xfrm>
              <a:custGeom>
                <a:avLst/>
                <a:gdLst>
                  <a:gd name="T0" fmla="*/ 48 w 48"/>
                  <a:gd name="T1" fmla="*/ 0 h 152"/>
                  <a:gd name="T2" fmla="*/ 32 w 48"/>
                  <a:gd name="T3" fmla="*/ 152 h 152"/>
                  <a:gd name="T4" fmla="*/ 32 w 48"/>
                  <a:gd name="T5" fmla="*/ 152 h 152"/>
                  <a:gd name="T6" fmla="*/ 0 w 48"/>
                  <a:gd name="T7" fmla="*/ 152 h 152"/>
                  <a:gd name="T8" fmla="*/ 0 w 48"/>
                  <a:gd name="T9" fmla="*/ 152 h 152"/>
                  <a:gd name="T10" fmla="*/ 16 w 48"/>
                  <a:gd name="T11" fmla="*/ 0 h 152"/>
                  <a:gd name="T12" fmla="*/ 48 w 4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52">
                    <a:moveTo>
                      <a:pt x="48" y="0"/>
                    </a:moveTo>
                    <a:lnTo>
                      <a:pt x="32" y="152"/>
                    </a:lnTo>
                    <a:lnTo>
                      <a:pt x="32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16" y="0"/>
                    </a:lnTo>
                    <a:lnTo>
                      <a:pt x="4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96" name="Rectangle 324">
                <a:extLst>
                  <a:ext uri="{FF2B5EF4-FFF2-40B4-BE49-F238E27FC236}">
                    <a16:creationId xmlns:a16="http://schemas.microsoft.com/office/drawing/2014/main" id="{6299ACC0-51C5-9971-8A4D-B519FC18D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0" y="1745"/>
                <a:ext cx="32" cy="1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97" name="Freeform 325">
                <a:extLst>
                  <a:ext uri="{FF2B5EF4-FFF2-40B4-BE49-F238E27FC236}">
                    <a16:creationId xmlns:a16="http://schemas.microsoft.com/office/drawing/2014/main" id="{9CDBBEB7-AEF4-FEAD-91D4-8E5D5A24A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1585"/>
                <a:ext cx="48" cy="160"/>
              </a:xfrm>
              <a:custGeom>
                <a:avLst/>
                <a:gdLst>
                  <a:gd name="T0" fmla="*/ 32 w 48"/>
                  <a:gd name="T1" fmla="*/ 0 h 160"/>
                  <a:gd name="T2" fmla="*/ 0 w 48"/>
                  <a:gd name="T3" fmla="*/ 0 h 160"/>
                  <a:gd name="T4" fmla="*/ 16 w 48"/>
                  <a:gd name="T5" fmla="*/ 160 h 160"/>
                  <a:gd name="T6" fmla="*/ 48 w 48"/>
                  <a:gd name="T7" fmla="*/ 160 h 160"/>
                  <a:gd name="T8" fmla="*/ 32 w 48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60">
                    <a:moveTo>
                      <a:pt x="32" y="0"/>
                    </a:moveTo>
                    <a:lnTo>
                      <a:pt x="0" y="0"/>
                    </a:lnTo>
                    <a:lnTo>
                      <a:pt x="16" y="160"/>
                    </a:lnTo>
                    <a:lnTo>
                      <a:pt x="48" y="160"/>
                    </a:lnTo>
                    <a:lnTo>
                      <a:pt x="32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98" name="Freeform 326">
                <a:extLst>
                  <a:ext uri="{FF2B5EF4-FFF2-40B4-BE49-F238E27FC236}">
                    <a16:creationId xmlns:a16="http://schemas.microsoft.com/office/drawing/2014/main" id="{08FFEE72-F50C-2DD2-EDF9-CD49CB2FE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1729"/>
                <a:ext cx="32" cy="24"/>
              </a:xfrm>
              <a:custGeom>
                <a:avLst/>
                <a:gdLst>
                  <a:gd name="T0" fmla="*/ 32 w 32"/>
                  <a:gd name="T1" fmla="*/ 16 h 24"/>
                  <a:gd name="T2" fmla="*/ 32 w 32"/>
                  <a:gd name="T3" fmla="*/ 0 h 24"/>
                  <a:gd name="T4" fmla="*/ 0 w 32"/>
                  <a:gd name="T5" fmla="*/ 8 h 24"/>
                  <a:gd name="T6" fmla="*/ 0 w 32"/>
                  <a:gd name="T7" fmla="*/ 24 h 24"/>
                  <a:gd name="T8" fmla="*/ 32 w 32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32" y="16"/>
                    </a:moveTo>
                    <a:lnTo>
                      <a:pt x="32" y="0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32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99" name="Freeform 327">
                <a:extLst>
                  <a:ext uri="{FF2B5EF4-FFF2-40B4-BE49-F238E27FC236}">
                    <a16:creationId xmlns:a16="http://schemas.microsoft.com/office/drawing/2014/main" id="{58AC04F6-DC41-7970-D1C1-F0522A4AC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1745"/>
                <a:ext cx="64" cy="336"/>
              </a:xfrm>
              <a:custGeom>
                <a:avLst/>
                <a:gdLst>
                  <a:gd name="T0" fmla="*/ 32 w 64"/>
                  <a:gd name="T1" fmla="*/ 0 h 336"/>
                  <a:gd name="T2" fmla="*/ 56 w 64"/>
                  <a:gd name="T3" fmla="*/ 176 h 336"/>
                  <a:gd name="T4" fmla="*/ 56 w 64"/>
                  <a:gd name="T5" fmla="*/ 176 h 336"/>
                  <a:gd name="T6" fmla="*/ 56 w 64"/>
                  <a:gd name="T7" fmla="*/ 176 h 336"/>
                  <a:gd name="T8" fmla="*/ 64 w 64"/>
                  <a:gd name="T9" fmla="*/ 336 h 336"/>
                  <a:gd name="T10" fmla="*/ 64 w 64"/>
                  <a:gd name="T11" fmla="*/ 336 h 336"/>
                  <a:gd name="T12" fmla="*/ 32 w 64"/>
                  <a:gd name="T13" fmla="*/ 336 h 336"/>
                  <a:gd name="T14" fmla="*/ 32 w 64"/>
                  <a:gd name="T15" fmla="*/ 336 h 336"/>
                  <a:gd name="T16" fmla="*/ 24 w 64"/>
                  <a:gd name="T17" fmla="*/ 176 h 336"/>
                  <a:gd name="T18" fmla="*/ 24 w 64"/>
                  <a:gd name="T19" fmla="*/ 176 h 336"/>
                  <a:gd name="T20" fmla="*/ 24 w 64"/>
                  <a:gd name="T21" fmla="*/ 184 h 336"/>
                  <a:gd name="T22" fmla="*/ 0 w 64"/>
                  <a:gd name="T23" fmla="*/ 8 h 336"/>
                  <a:gd name="T24" fmla="*/ 32 w 64"/>
                  <a:gd name="T25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336">
                    <a:moveTo>
                      <a:pt x="32" y="0"/>
                    </a:moveTo>
                    <a:lnTo>
                      <a:pt x="56" y="176"/>
                    </a:lnTo>
                    <a:lnTo>
                      <a:pt x="56" y="176"/>
                    </a:lnTo>
                    <a:lnTo>
                      <a:pt x="56" y="176"/>
                    </a:lnTo>
                    <a:lnTo>
                      <a:pt x="64" y="336"/>
                    </a:lnTo>
                    <a:lnTo>
                      <a:pt x="64" y="336"/>
                    </a:lnTo>
                    <a:lnTo>
                      <a:pt x="32" y="336"/>
                    </a:lnTo>
                    <a:lnTo>
                      <a:pt x="32" y="336"/>
                    </a:lnTo>
                    <a:lnTo>
                      <a:pt x="24" y="176"/>
                    </a:lnTo>
                    <a:lnTo>
                      <a:pt x="24" y="176"/>
                    </a:lnTo>
                    <a:lnTo>
                      <a:pt x="24" y="184"/>
                    </a:lnTo>
                    <a:lnTo>
                      <a:pt x="0" y="8"/>
                    </a:lnTo>
                    <a:lnTo>
                      <a:pt x="32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00" name="Freeform 328">
                <a:extLst>
                  <a:ext uri="{FF2B5EF4-FFF2-40B4-BE49-F238E27FC236}">
                    <a16:creationId xmlns:a16="http://schemas.microsoft.com/office/drawing/2014/main" id="{A6F053EB-4526-17A8-39D5-FFC11418F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081"/>
                <a:ext cx="40" cy="136"/>
              </a:xfrm>
              <a:custGeom>
                <a:avLst/>
                <a:gdLst>
                  <a:gd name="T0" fmla="*/ 40 w 40"/>
                  <a:gd name="T1" fmla="*/ 0 h 136"/>
                  <a:gd name="T2" fmla="*/ 32 w 40"/>
                  <a:gd name="T3" fmla="*/ 128 h 136"/>
                  <a:gd name="T4" fmla="*/ 32 w 40"/>
                  <a:gd name="T5" fmla="*/ 136 h 136"/>
                  <a:gd name="T6" fmla="*/ 0 w 40"/>
                  <a:gd name="T7" fmla="*/ 128 h 136"/>
                  <a:gd name="T8" fmla="*/ 0 w 40"/>
                  <a:gd name="T9" fmla="*/ 128 h 136"/>
                  <a:gd name="T10" fmla="*/ 8 w 40"/>
                  <a:gd name="T11" fmla="*/ 0 h 136"/>
                  <a:gd name="T12" fmla="*/ 40 w 40"/>
                  <a:gd name="T13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36">
                    <a:moveTo>
                      <a:pt x="40" y="0"/>
                    </a:moveTo>
                    <a:lnTo>
                      <a:pt x="32" y="128"/>
                    </a:lnTo>
                    <a:lnTo>
                      <a:pt x="32" y="136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8" y="0"/>
                    </a:lnTo>
                    <a:lnTo>
                      <a:pt x="4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01" name="Freeform 329">
                <a:extLst>
                  <a:ext uri="{FF2B5EF4-FFF2-40B4-BE49-F238E27FC236}">
                    <a16:creationId xmlns:a16="http://schemas.microsoft.com/office/drawing/2014/main" id="{97A27866-1993-E274-458E-FEF952C65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2305"/>
                <a:ext cx="32" cy="24"/>
              </a:xfrm>
              <a:custGeom>
                <a:avLst/>
                <a:gdLst>
                  <a:gd name="T0" fmla="*/ 32 w 32"/>
                  <a:gd name="T1" fmla="*/ 8 h 24"/>
                  <a:gd name="T2" fmla="*/ 32 w 32"/>
                  <a:gd name="T3" fmla="*/ 24 h 24"/>
                  <a:gd name="T4" fmla="*/ 0 w 32"/>
                  <a:gd name="T5" fmla="*/ 16 h 24"/>
                  <a:gd name="T6" fmla="*/ 0 w 32"/>
                  <a:gd name="T7" fmla="*/ 0 h 24"/>
                  <a:gd name="T8" fmla="*/ 32 w 32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32" y="8"/>
                    </a:moveTo>
                    <a:lnTo>
                      <a:pt x="32" y="24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32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02" name="Freeform 330">
                <a:extLst>
                  <a:ext uri="{FF2B5EF4-FFF2-40B4-BE49-F238E27FC236}">
                    <a16:creationId xmlns:a16="http://schemas.microsoft.com/office/drawing/2014/main" id="{880D4603-5C92-8DB4-281C-C5F37A8A9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2209"/>
                <a:ext cx="56" cy="104"/>
              </a:xfrm>
              <a:custGeom>
                <a:avLst/>
                <a:gdLst>
                  <a:gd name="T0" fmla="*/ 56 w 56"/>
                  <a:gd name="T1" fmla="*/ 8 h 104"/>
                  <a:gd name="T2" fmla="*/ 24 w 56"/>
                  <a:gd name="T3" fmla="*/ 0 h 104"/>
                  <a:gd name="T4" fmla="*/ 0 w 56"/>
                  <a:gd name="T5" fmla="*/ 96 h 104"/>
                  <a:gd name="T6" fmla="*/ 32 w 56"/>
                  <a:gd name="T7" fmla="*/ 104 h 104"/>
                  <a:gd name="T8" fmla="*/ 56 w 56"/>
                  <a:gd name="T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04">
                    <a:moveTo>
                      <a:pt x="56" y="8"/>
                    </a:moveTo>
                    <a:lnTo>
                      <a:pt x="24" y="0"/>
                    </a:lnTo>
                    <a:lnTo>
                      <a:pt x="0" y="96"/>
                    </a:lnTo>
                    <a:lnTo>
                      <a:pt x="32" y="104"/>
                    </a:lnTo>
                    <a:lnTo>
                      <a:pt x="56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03" name="Freeform 331">
                <a:extLst>
                  <a:ext uri="{FF2B5EF4-FFF2-40B4-BE49-F238E27FC236}">
                    <a16:creationId xmlns:a16="http://schemas.microsoft.com/office/drawing/2014/main" id="{EE816372-FD4D-6F2E-B802-D7E94F146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1409"/>
                <a:ext cx="32" cy="24"/>
              </a:xfrm>
              <a:custGeom>
                <a:avLst/>
                <a:gdLst>
                  <a:gd name="T0" fmla="*/ 32 w 32"/>
                  <a:gd name="T1" fmla="*/ 24 h 24"/>
                  <a:gd name="T2" fmla="*/ 32 w 32"/>
                  <a:gd name="T3" fmla="*/ 8 h 24"/>
                  <a:gd name="T4" fmla="*/ 0 w 32"/>
                  <a:gd name="T5" fmla="*/ 0 h 24"/>
                  <a:gd name="T6" fmla="*/ 0 w 32"/>
                  <a:gd name="T7" fmla="*/ 16 h 24"/>
                  <a:gd name="T8" fmla="*/ 32 w 32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32" y="24"/>
                    </a:moveTo>
                    <a:lnTo>
                      <a:pt x="32" y="8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2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04" name="Freeform 332">
                <a:extLst>
                  <a:ext uri="{FF2B5EF4-FFF2-40B4-BE49-F238E27FC236}">
                    <a16:creationId xmlns:a16="http://schemas.microsoft.com/office/drawing/2014/main" id="{77E55D3D-C65E-5564-3268-28259A8A5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1425"/>
                <a:ext cx="632" cy="744"/>
              </a:xfrm>
              <a:custGeom>
                <a:avLst/>
                <a:gdLst>
                  <a:gd name="T0" fmla="*/ 56 w 632"/>
                  <a:gd name="T1" fmla="*/ 8 h 744"/>
                  <a:gd name="T2" fmla="*/ 32 w 632"/>
                  <a:gd name="T3" fmla="*/ 112 h 744"/>
                  <a:gd name="T4" fmla="*/ 32 w 632"/>
                  <a:gd name="T5" fmla="*/ 104 h 744"/>
                  <a:gd name="T6" fmla="*/ 32 w 632"/>
                  <a:gd name="T7" fmla="*/ 104 h 744"/>
                  <a:gd name="T8" fmla="*/ 32 w 632"/>
                  <a:gd name="T9" fmla="*/ 200 h 744"/>
                  <a:gd name="T10" fmla="*/ 32 w 632"/>
                  <a:gd name="T11" fmla="*/ 200 h 744"/>
                  <a:gd name="T12" fmla="*/ 32 w 632"/>
                  <a:gd name="T13" fmla="*/ 200 h 744"/>
                  <a:gd name="T14" fmla="*/ 56 w 632"/>
                  <a:gd name="T15" fmla="*/ 288 h 744"/>
                  <a:gd name="T16" fmla="*/ 56 w 632"/>
                  <a:gd name="T17" fmla="*/ 280 h 744"/>
                  <a:gd name="T18" fmla="*/ 56 w 632"/>
                  <a:gd name="T19" fmla="*/ 280 h 744"/>
                  <a:gd name="T20" fmla="*/ 104 w 632"/>
                  <a:gd name="T21" fmla="*/ 368 h 744"/>
                  <a:gd name="T22" fmla="*/ 104 w 632"/>
                  <a:gd name="T23" fmla="*/ 368 h 744"/>
                  <a:gd name="T24" fmla="*/ 104 w 632"/>
                  <a:gd name="T25" fmla="*/ 368 h 744"/>
                  <a:gd name="T26" fmla="*/ 160 w 632"/>
                  <a:gd name="T27" fmla="*/ 440 h 744"/>
                  <a:gd name="T28" fmla="*/ 152 w 632"/>
                  <a:gd name="T29" fmla="*/ 440 h 744"/>
                  <a:gd name="T30" fmla="*/ 152 w 632"/>
                  <a:gd name="T31" fmla="*/ 440 h 744"/>
                  <a:gd name="T32" fmla="*/ 232 w 632"/>
                  <a:gd name="T33" fmla="*/ 504 h 744"/>
                  <a:gd name="T34" fmla="*/ 232 w 632"/>
                  <a:gd name="T35" fmla="*/ 504 h 744"/>
                  <a:gd name="T36" fmla="*/ 232 w 632"/>
                  <a:gd name="T37" fmla="*/ 504 h 744"/>
                  <a:gd name="T38" fmla="*/ 416 w 632"/>
                  <a:gd name="T39" fmla="*/ 624 h 744"/>
                  <a:gd name="T40" fmla="*/ 416 w 632"/>
                  <a:gd name="T41" fmla="*/ 616 h 744"/>
                  <a:gd name="T42" fmla="*/ 416 w 632"/>
                  <a:gd name="T43" fmla="*/ 616 h 744"/>
                  <a:gd name="T44" fmla="*/ 632 w 632"/>
                  <a:gd name="T45" fmla="*/ 712 h 744"/>
                  <a:gd name="T46" fmla="*/ 632 w 632"/>
                  <a:gd name="T47" fmla="*/ 712 h 744"/>
                  <a:gd name="T48" fmla="*/ 624 w 632"/>
                  <a:gd name="T49" fmla="*/ 744 h 744"/>
                  <a:gd name="T50" fmla="*/ 616 w 632"/>
                  <a:gd name="T51" fmla="*/ 744 h 744"/>
                  <a:gd name="T52" fmla="*/ 400 w 632"/>
                  <a:gd name="T53" fmla="*/ 648 h 744"/>
                  <a:gd name="T54" fmla="*/ 400 w 632"/>
                  <a:gd name="T55" fmla="*/ 648 h 744"/>
                  <a:gd name="T56" fmla="*/ 400 w 632"/>
                  <a:gd name="T57" fmla="*/ 648 h 744"/>
                  <a:gd name="T58" fmla="*/ 216 w 632"/>
                  <a:gd name="T59" fmla="*/ 528 h 744"/>
                  <a:gd name="T60" fmla="*/ 216 w 632"/>
                  <a:gd name="T61" fmla="*/ 528 h 744"/>
                  <a:gd name="T62" fmla="*/ 216 w 632"/>
                  <a:gd name="T63" fmla="*/ 528 h 744"/>
                  <a:gd name="T64" fmla="*/ 136 w 632"/>
                  <a:gd name="T65" fmla="*/ 464 h 744"/>
                  <a:gd name="T66" fmla="*/ 136 w 632"/>
                  <a:gd name="T67" fmla="*/ 464 h 744"/>
                  <a:gd name="T68" fmla="*/ 136 w 632"/>
                  <a:gd name="T69" fmla="*/ 456 h 744"/>
                  <a:gd name="T70" fmla="*/ 80 w 632"/>
                  <a:gd name="T71" fmla="*/ 384 h 744"/>
                  <a:gd name="T72" fmla="*/ 80 w 632"/>
                  <a:gd name="T73" fmla="*/ 384 h 744"/>
                  <a:gd name="T74" fmla="*/ 72 w 632"/>
                  <a:gd name="T75" fmla="*/ 384 h 744"/>
                  <a:gd name="T76" fmla="*/ 24 w 632"/>
                  <a:gd name="T77" fmla="*/ 296 h 744"/>
                  <a:gd name="T78" fmla="*/ 24 w 632"/>
                  <a:gd name="T79" fmla="*/ 296 h 744"/>
                  <a:gd name="T80" fmla="*/ 24 w 632"/>
                  <a:gd name="T81" fmla="*/ 296 h 744"/>
                  <a:gd name="T82" fmla="*/ 0 w 632"/>
                  <a:gd name="T83" fmla="*/ 208 h 744"/>
                  <a:gd name="T84" fmla="*/ 0 w 632"/>
                  <a:gd name="T85" fmla="*/ 208 h 744"/>
                  <a:gd name="T86" fmla="*/ 0 w 632"/>
                  <a:gd name="T87" fmla="*/ 200 h 744"/>
                  <a:gd name="T88" fmla="*/ 0 w 632"/>
                  <a:gd name="T89" fmla="*/ 104 h 744"/>
                  <a:gd name="T90" fmla="*/ 0 w 632"/>
                  <a:gd name="T91" fmla="*/ 104 h 744"/>
                  <a:gd name="T92" fmla="*/ 0 w 632"/>
                  <a:gd name="T93" fmla="*/ 104 h 744"/>
                  <a:gd name="T94" fmla="*/ 24 w 632"/>
                  <a:gd name="T95" fmla="*/ 0 h 744"/>
                  <a:gd name="T96" fmla="*/ 56 w 632"/>
                  <a:gd name="T97" fmla="*/ 8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32" h="744">
                    <a:moveTo>
                      <a:pt x="56" y="8"/>
                    </a:moveTo>
                    <a:lnTo>
                      <a:pt x="32" y="112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200"/>
                    </a:lnTo>
                    <a:lnTo>
                      <a:pt x="32" y="200"/>
                    </a:lnTo>
                    <a:lnTo>
                      <a:pt x="32" y="200"/>
                    </a:lnTo>
                    <a:lnTo>
                      <a:pt x="56" y="288"/>
                    </a:lnTo>
                    <a:lnTo>
                      <a:pt x="56" y="280"/>
                    </a:lnTo>
                    <a:lnTo>
                      <a:pt x="56" y="280"/>
                    </a:lnTo>
                    <a:lnTo>
                      <a:pt x="104" y="368"/>
                    </a:lnTo>
                    <a:lnTo>
                      <a:pt x="104" y="368"/>
                    </a:lnTo>
                    <a:lnTo>
                      <a:pt x="104" y="368"/>
                    </a:lnTo>
                    <a:lnTo>
                      <a:pt x="160" y="440"/>
                    </a:lnTo>
                    <a:lnTo>
                      <a:pt x="152" y="440"/>
                    </a:lnTo>
                    <a:lnTo>
                      <a:pt x="152" y="440"/>
                    </a:lnTo>
                    <a:lnTo>
                      <a:pt x="232" y="504"/>
                    </a:lnTo>
                    <a:lnTo>
                      <a:pt x="232" y="504"/>
                    </a:lnTo>
                    <a:lnTo>
                      <a:pt x="232" y="504"/>
                    </a:lnTo>
                    <a:lnTo>
                      <a:pt x="416" y="624"/>
                    </a:lnTo>
                    <a:lnTo>
                      <a:pt x="416" y="616"/>
                    </a:lnTo>
                    <a:lnTo>
                      <a:pt x="416" y="616"/>
                    </a:lnTo>
                    <a:lnTo>
                      <a:pt x="632" y="712"/>
                    </a:lnTo>
                    <a:lnTo>
                      <a:pt x="632" y="712"/>
                    </a:lnTo>
                    <a:lnTo>
                      <a:pt x="624" y="744"/>
                    </a:lnTo>
                    <a:lnTo>
                      <a:pt x="616" y="744"/>
                    </a:lnTo>
                    <a:lnTo>
                      <a:pt x="400" y="648"/>
                    </a:lnTo>
                    <a:lnTo>
                      <a:pt x="400" y="648"/>
                    </a:lnTo>
                    <a:lnTo>
                      <a:pt x="400" y="648"/>
                    </a:lnTo>
                    <a:lnTo>
                      <a:pt x="216" y="528"/>
                    </a:lnTo>
                    <a:lnTo>
                      <a:pt x="216" y="528"/>
                    </a:lnTo>
                    <a:lnTo>
                      <a:pt x="216" y="528"/>
                    </a:lnTo>
                    <a:lnTo>
                      <a:pt x="136" y="464"/>
                    </a:lnTo>
                    <a:lnTo>
                      <a:pt x="136" y="464"/>
                    </a:lnTo>
                    <a:lnTo>
                      <a:pt x="136" y="456"/>
                    </a:lnTo>
                    <a:lnTo>
                      <a:pt x="80" y="384"/>
                    </a:lnTo>
                    <a:lnTo>
                      <a:pt x="80" y="384"/>
                    </a:lnTo>
                    <a:lnTo>
                      <a:pt x="72" y="384"/>
                    </a:lnTo>
                    <a:lnTo>
                      <a:pt x="24" y="296"/>
                    </a:lnTo>
                    <a:lnTo>
                      <a:pt x="24" y="296"/>
                    </a:lnTo>
                    <a:lnTo>
                      <a:pt x="24" y="296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0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4" y="0"/>
                    </a:lnTo>
                    <a:lnTo>
                      <a:pt x="56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05" name="Freeform 333">
                <a:extLst>
                  <a:ext uri="{FF2B5EF4-FFF2-40B4-BE49-F238E27FC236}">
                    <a16:creationId xmlns:a16="http://schemas.microsoft.com/office/drawing/2014/main" id="{E9EEDD9C-8F3E-2543-144C-E57891472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37"/>
                <a:ext cx="240" cy="104"/>
              </a:xfrm>
              <a:custGeom>
                <a:avLst/>
                <a:gdLst>
                  <a:gd name="T0" fmla="*/ 8 w 240"/>
                  <a:gd name="T1" fmla="*/ 0 h 104"/>
                  <a:gd name="T2" fmla="*/ 240 w 240"/>
                  <a:gd name="T3" fmla="*/ 72 h 104"/>
                  <a:gd name="T4" fmla="*/ 240 w 240"/>
                  <a:gd name="T5" fmla="*/ 72 h 104"/>
                  <a:gd name="T6" fmla="*/ 232 w 240"/>
                  <a:gd name="T7" fmla="*/ 104 h 104"/>
                  <a:gd name="T8" fmla="*/ 232 w 240"/>
                  <a:gd name="T9" fmla="*/ 104 h 104"/>
                  <a:gd name="T10" fmla="*/ 0 w 240"/>
                  <a:gd name="T11" fmla="*/ 32 h 104"/>
                  <a:gd name="T12" fmla="*/ 8 w 240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104">
                    <a:moveTo>
                      <a:pt x="8" y="0"/>
                    </a:moveTo>
                    <a:lnTo>
                      <a:pt x="240" y="72"/>
                    </a:lnTo>
                    <a:lnTo>
                      <a:pt x="240" y="72"/>
                    </a:lnTo>
                    <a:lnTo>
                      <a:pt x="232" y="104"/>
                    </a:lnTo>
                    <a:lnTo>
                      <a:pt x="232" y="104"/>
                    </a:lnTo>
                    <a:lnTo>
                      <a:pt x="0" y="32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06" name="Freeform 334">
                <a:extLst>
                  <a:ext uri="{FF2B5EF4-FFF2-40B4-BE49-F238E27FC236}">
                    <a16:creationId xmlns:a16="http://schemas.microsoft.com/office/drawing/2014/main" id="{7AC91B7C-2B02-568A-61BA-82B30D0CA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289"/>
                <a:ext cx="24" cy="32"/>
              </a:xfrm>
              <a:custGeom>
                <a:avLst/>
                <a:gdLst>
                  <a:gd name="T0" fmla="*/ 8 w 24"/>
                  <a:gd name="T1" fmla="*/ 0 h 32"/>
                  <a:gd name="T2" fmla="*/ 24 w 24"/>
                  <a:gd name="T3" fmla="*/ 0 h 32"/>
                  <a:gd name="T4" fmla="*/ 16 w 24"/>
                  <a:gd name="T5" fmla="*/ 32 h 32"/>
                  <a:gd name="T6" fmla="*/ 0 w 24"/>
                  <a:gd name="T7" fmla="*/ 32 h 32"/>
                  <a:gd name="T8" fmla="*/ 8 w 2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8" y="0"/>
                    </a:moveTo>
                    <a:lnTo>
                      <a:pt x="24" y="0"/>
                    </a:lnTo>
                    <a:lnTo>
                      <a:pt x="16" y="32"/>
                    </a:lnTo>
                    <a:lnTo>
                      <a:pt x="0" y="32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07" name="Freeform 335">
                <a:extLst>
                  <a:ext uri="{FF2B5EF4-FFF2-40B4-BE49-F238E27FC236}">
                    <a16:creationId xmlns:a16="http://schemas.microsoft.com/office/drawing/2014/main" id="{AEE8CA61-C15D-FB2D-0E52-BA0030F66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2209"/>
                <a:ext cx="448" cy="112"/>
              </a:xfrm>
              <a:custGeom>
                <a:avLst/>
                <a:gdLst>
                  <a:gd name="T0" fmla="*/ 8 w 448"/>
                  <a:gd name="T1" fmla="*/ 0 h 112"/>
                  <a:gd name="T2" fmla="*/ 0 w 448"/>
                  <a:gd name="T3" fmla="*/ 32 h 112"/>
                  <a:gd name="T4" fmla="*/ 440 w 448"/>
                  <a:gd name="T5" fmla="*/ 112 h 112"/>
                  <a:gd name="T6" fmla="*/ 448 w 448"/>
                  <a:gd name="T7" fmla="*/ 80 h 112"/>
                  <a:gd name="T8" fmla="*/ 8 w 448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" h="112">
                    <a:moveTo>
                      <a:pt x="8" y="0"/>
                    </a:moveTo>
                    <a:lnTo>
                      <a:pt x="0" y="32"/>
                    </a:lnTo>
                    <a:lnTo>
                      <a:pt x="440" y="112"/>
                    </a:lnTo>
                    <a:lnTo>
                      <a:pt x="448" y="80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08" name="Freeform 336">
                <a:extLst>
                  <a:ext uri="{FF2B5EF4-FFF2-40B4-BE49-F238E27FC236}">
                    <a16:creationId xmlns:a16="http://schemas.microsoft.com/office/drawing/2014/main" id="{E6EB0394-54EC-83EC-D952-4C73EE6AD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" y="1225"/>
                <a:ext cx="40" cy="32"/>
              </a:xfrm>
              <a:custGeom>
                <a:avLst/>
                <a:gdLst>
                  <a:gd name="T0" fmla="*/ 32 w 40"/>
                  <a:gd name="T1" fmla="*/ 32 h 32"/>
                  <a:gd name="T2" fmla="*/ 40 w 40"/>
                  <a:gd name="T3" fmla="*/ 16 h 32"/>
                  <a:gd name="T4" fmla="*/ 8 w 40"/>
                  <a:gd name="T5" fmla="*/ 0 h 32"/>
                  <a:gd name="T6" fmla="*/ 0 w 40"/>
                  <a:gd name="T7" fmla="*/ 16 h 32"/>
                  <a:gd name="T8" fmla="*/ 32 w 40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2">
                    <a:moveTo>
                      <a:pt x="32" y="32"/>
                    </a:moveTo>
                    <a:lnTo>
                      <a:pt x="40" y="16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32" y="32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09" name="Freeform 337">
                <a:extLst>
                  <a:ext uri="{FF2B5EF4-FFF2-40B4-BE49-F238E27FC236}">
                    <a16:creationId xmlns:a16="http://schemas.microsoft.com/office/drawing/2014/main" id="{A31ED8E4-ECD6-06D8-7030-7328A01E4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1177"/>
                <a:ext cx="64" cy="48"/>
              </a:xfrm>
              <a:custGeom>
                <a:avLst/>
                <a:gdLst>
                  <a:gd name="T0" fmla="*/ 56 w 64"/>
                  <a:gd name="T1" fmla="*/ 48 h 48"/>
                  <a:gd name="T2" fmla="*/ 64 w 64"/>
                  <a:gd name="T3" fmla="*/ 32 h 48"/>
                  <a:gd name="T4" fmla="*/ 8 w 64"/>
                  <a:gd name="T5" fmla="*/ 0 h 48"/>
                  <a:gd name="T6" fmla="*/ 0 w 64"/>
                  <a:gd name="T7" fmla="*/ 16 h 48"/>
                  <a:gd name="T8" fmla="*/ 56 w 6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8">
                    <a:moveTo>
                      <a:pt x="56" y="48"/>
                    </a:moveTo>
                    <a:lnTo>
                      <a:pt x="64" y="32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56" y="4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10" name="Freeform 338">
                <a:extLst>
                  <a:ext uri="{FF2B5EF4-FFF2-40B4-BE49-F238E27FC236}">
                    <a16:creationId xmlns:a16="http://schemas.microsoft.com/office/drawing/2014/main" id="{16962947-8974-9E22-984A-BB0A133CE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1153"/>
                <a:ext cx="16" cy="24"/>
              </a:xfrm>
              <a:custGeom>
                <a:avLst/>
                <a:gdLst>
                  <a:gd name="T0" fmla="*/ 8 w 16"/>
                  <a:gd name="T1" fmla="*/ 24 h 24"/>
                  <a:gd name="T2" fmla="*/ 16 w 16"/>
                  <a:gd name="T3" fmla="*/ 16 h 24"/>
                  <a:gd name="T4" fmla="*/ 8 w 16"/>
                  <a:gd name="T5" fmla="*/ 8 h 24"/>
                  <a:gd name="T6" fmla="*/ 8 w 16"/>
                  <a:gd name="T7" fmla="*/ 0 h 24"/>
                  <a:gd name="T8" fmla="*/ 0 w 16"/>
                  <a:gd name="T9" fmla="*/ 16 h 24"/>
                  <a:gd name="T10" fmla="*/ 0 w 16"/>
                  <a:gd name="T11" fmla="*/ 16 h 24"/>
                  <a:gd name="T12" fmla="*/ 8 w 16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4">
                    <a:moveTo>
                      <a:pt x="8" y="24"/>
                    </a:moveTo>
                    <a:lnTo>
                      <a:pt x="16" y="16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11" name="Freeform 339">
                <a:extLst>
                  <a:ext uri="{FF2B5EF4-FFF2-40B4-BE49-F238E27FC236}">
                    <a16:creationId xmlns:a16="http://schemas.microsoft.com/office/drawing/2014/main" id="{0FC8A44F-DDDA-D988-C6EC-F76294403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2" y="1137"/>
                <a:ext cx="56" cy="32"/>
              </a:xfrm>
              <a:custGeom>
                <a:avLst/>
                <a:gdLst>
                  <a:gd name="T0" fmla="*/ 48 w 56"/>
                  <a:gd name="T1" fmla="*/ 32 h 32"/>
                  <a:gd name="T2" fmla="*/ 56 w 56"/>
                  <a:gd name="T3" fmla="*/ 16 h 32"/>
                  <a:gd name="T4" fmla="*/ 8 w 56"/>
                  <a:gd name="T5" fmla="*/ 0 h 32"/>
                  <a:gd name="T6" fmla="*/ 0 w 56"/>
                  <a:gd name="T7" fmla="*/ 16 h 32"/>
                  <a:gd name="T8" fmla="*/ 48 w 56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2">
                    <a:moveTo>
                      <a:pt x="48" y="32"/>
                    </a:moveTo>
                    <a:lnTo>
                      <a:pt x="56" y="16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48" y="32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12" name="Freeform 340">
                <a:extLst>
                  <a:ext uri="{FF2B5EF4-FFF2-40B4-BE49-F238E27FC236}">
                    <a16:creationId xmlns:a16="http://schemas.microsoft.com/office/drawing/2014/main" id="{0D7CD819-CA4F-E6F9-6B20-7FED5FD96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1105"/>
                <a:ext cx="64" cy="32"/>
              </a:xfrm>
              <a:custGeom>
                <a:avLst/>
                <a:gdLst>
                  <a:gd name="T0" fmla="*/ 56 w 64"/>
                  <a:gd name="T1" fmla="*/ 32 h 32"/>
                  <a:gd name="T2" fmla="*/ 64 w 64"/>
                  <a:gd name="T3" fmla="*/ 16 h 32"/>
                  <a:gd name="T4" fmla="*/ 8 w 64"/>
                  <a:gd name="T5" fmla="*/ 0 h 32"/>
                  <a:gd name="T6" fmla="*/ 0 w 64"/>
                  <a:gd name="T7" fmla="*/ 16 h 32"/>
                  <a:gd name="T8" fmla="*/ 56 w 6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2">
                    <a:moveTo>
                      <a:pt x="56" y="32"/>
                    </a:moveTo>
                    <a:lnTo>
                      <a:pt x="64" y="16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56" y="32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13" name="Freeform 341">
                <a:extLst>
                  <a:ext uri="{FF2B5EF4-FFF2-40B4-BE49-F238E27FC236}">
                    <a16:creationId xmlns:a16="http://schemas.microsoft.com/office/drawing/2014/main" id="{F4AF7B1C-1778-5E44-C9D0-9A5DE19C5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" y="1081"/>
                <a:ext cx="64" cy="24"/>
              </a:xfrm>
              <a:custGeom>
                <a:avLst/>
                <a:gdLst>
                  <a:gd name="T0" fmla="*/ 64 w 64"/>
                  <a:gd name="T1" fmla="*/ 24 h 24"/>
                  <a:gd name="T2" fmla="*/ 64 w 64"/>
                  <a:gd name="T3" fmla="*/ 8 h 24"/>
                  <a:gd name="T4" fmla="*/ 0 w 64"/>
                  <a:gd name="T5" fmla="*/ 0 h 24"/>
                  <a:gd name="T6" fmla="*/ 0 w 64"/>
                  <a:gd name="T7" fmla="*/ 16 h 24"/>
                  <a:gd name="T8" fmla="*/ 64 w 6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4">
                    <a:moveTo>
                      <a:pt x="64" y="24"/>
                    </a:moveTo>
                    <a:lnTo>
                      <a:pt x="64" y="8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4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14" name="Freeform 342">
                <a:extLst>
                  <a:ext uri="{FF2B5EF4-FFF2-40B4-BE49-F238E27FC236}">
                    <a16:creationId xmlns:a16="http://schemas.microsoft.com/office/drawing/2014/main" id="{E929EC0C-A0B3-E00A-3137-5783E0628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1064"/>
                <a:ext cx="56" cy="25"/>
              </a:xfrm>
              <a:custGeom>
                <a:avLst/>
                <a:gdLst>
                  <a:gd name="T0" fmla="*/ 56 w 56"/>
                  <a:gd name="T1" fmla="*/ 25 h 25"/>
                  <a:gd name="T2" fmla="*/ 56 w 56"/>
                  <a:gd name="T3" fmla="*/ 8 h 25"/>
                  <a:gd name="T4" fmla="*/ 0 w 56"/>
                  <a:gd name="T5" fmla="*/ 0 h 25"/>
                  <a:gd name="T6" fmla="*/ 0 w 56"/>
                  <a:gd name="T7" fmla="*/ 0 h 25"/>
                  <a:gd name="T8" fmla="*/ 0 w 56"/>
                  <a:gd name="T9" fmla="*/ 17 h 25"/>
                  <a:gd name="T10" fmla="*/ 0 w 56"/>
                  <a:gd name="T11" fmla="*/ 17 h 25"/>
                  <a:gd name="T12" fmla="*/ 56 w 56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25">
                    <a:moveTo>
                      <a:pt x="56" y="25"/>
                    </a:moveTo>
                    <a:lnTo>
                      <a:pt x="56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56" y="25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15" name="Rectangle 343">
                <a:extLst>
                  <a:ext uri="{FF2B5EF4-FFF2-40B4-BE49-F238E27FC236}">
                    <a16:creationId xmlns:a16="http://schemas.microsoft.com/office/drawing/2014/main" id="{6A0B5465-9DE5-5D2A-813E-3FAE34BEE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2" y="1064"/>
                <a:ext cx="1" cy="17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16" name="Rectangle 344">
                <a:extLst>
                  <a:ext uri="{FF2B5EF4-FFF2-40B4-BE49-F238E27FC236}">
                    <a16:creationId xmlns:a16="http://schemas.microsoft.com/office/drawing/2014/main" id="{9FF72A15-0CA9-B48F-5B82-DD75FE868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1064"/>
                <a:ext cx="64" cy="17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17" name="Freeform 345">
                <a:extLst>
                  <a:ext uri="{FF2B5EF4-FFF2-40B4-BE49-F238E27FC236}">
                    <a16:creationId xmlns:a16="http://schemas.microsoft.com/office/drawing/2014/main" id="{9E80B9B5-FE7E-7F25-0D96-159CADC19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064"/>
                <a:ext cx="32" cy="17"/>
              </a:xfrm>
              <a:custGeom>
                <a:avLst/>
                <a:gdLst>
                  <a:gd name="T0" fmla="*/ 32 w 32"/>
                  <a:gd name="T1" fmla="*/ 17 h 17"/>
                  <a:gd name="T2" fmla="*/ 32 w 32"/>
                  <a:gd name="T3" fmla="*/ 0 h 17"/>
                  <a:gd name="T4" fmla="*/ 0 w 32"/>
                  <a:gd name="T5" fmla="*/ 0 h 17"/>
                  <a:gd name="T6" fmla="*/ 0 w 32"/>
                  <a:gd name="T7" fmla="*/ 0 h 17"/>
                  <a:gd name="T8" fmla="*/ 0 w 32"/>
                  <a:gd name="T9" fmla="*/ 17 h 17"/>
                  <a:gd name="T10" fmla="*/ 0 w 32"/>
                  <a:gd name="T11" fmla="*/ 17 h 17"/>
                  <a:gd name="T12" fmla="*/ 32 w 32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">
                    <a:moveTo>
                      <a:pt x="32" y="17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32" y="17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18" name="Freeform 346">
                <a:extLst>
                  <a:ext uri="{FF2B5EF4-FFF2-40B4-BE49-F238E27FC236}">
                    <a16:creationId xmlns:a16="http://schemas.microsoft.com/office/drawing/2014/main" id="{67EE3509-3746-E7B3-2E82-1DBC00613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" y="1064"/>
                <a:ext cx="32" cy="25"/>
              </a:xfrm>
              <a:custGeom>
                <a:avLst/>
                <a:gdLst>
                  <a:gd name="T0" fmla="*/ 32 w 32"/>
                  <a:gd name="T1" fmla="*/ 17 h 25"/>
                  <a:gd name="T2" fmla="*/ 32 w 32"/>
                  <a:gd name="T3" fmla="*/ 0 h 25"/>
                  <a:gd name="T4" fmla="*/ 0 w 32"/>
                  <a:gd name="T5" fmla="*/ 8 h 25"/>
                  <a:gd name="T6" fmla="*/ 0 w 32"/>
                  <a:gd name="T7" fmla="*/ 25 h 25"/>
                  <a:gd name="T8" fmla="*/ 32 w 32"/>
                  <a:gd name="T9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5">
                    <a:moveTo>
                      <a:pt x="32" y="17"/>
                    </a:moveTo>
                    <a:lnTo>
                      <a:pt x="3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32" y="17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19" name="Freeform 347">
                <a:extLst>
                  <a:ext uri="{FF2B5EF4-FFF2-40B4-BE49-F238E27FC236}">
                    <a16:creationId xmlns:a16="http://schemas.microsoft.com/office/drawing/2014/main" id="{232B4B86-5165-3BF1-3C6D-1279AA5EB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" y="1081"/>
                <a:ext cx="64" cy="24"/>
              </a:xfrm>
              <a:custGeom>
                <a:avLst/>
                <a:gdLst>
                  <a:gd name="T0" fmla="*/ 64 w 64"/>
                  <a:gd name="T1" fmla="*/ 16 h 24"/>
                  <a:gd name="T2" fmla="*/ 64 w 64"/>
                  <a:gd name="T3" fmla="*/ 0 h 24"/>
                  <a:gd name="T4" fmla="*/ 0 w 64"/>
                  <a:gd name="T5" fmla="*/ 8 h 24"/>
                  <a:gd name="T6" fmla="*/ 0 w 64"/>
                  <a:gd name="T7" fmla="*/ 24 h 24"/>
                  <a:gd name="T8" fmla="*/ 64 w 64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4">
                    <a:moveTo>
                      <a:pt x="64" y="16"/>
                    </a:moveTo>
                    <a:lnTo>
                      <a:pt x="64" y="0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64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20" name="Freeform 348">
                <a:extLst>
                  <a:ext uri="{FF2B5EF4-FFF2-40B4-BE49-F238E27FC236}">
                    <a16:creationId xmlns:a16="http://schemas.microsoft.com/office/drawing/2014/main" id="{F1C7DA33-69F8-E1BF-BE0B-0E525F099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1105"/>
                <a:ext cx="16" cy="16"/>
              </a:xfrm>
              <a:custGeom>
                <a:avLst/>
                <a:gdLst>
                  <a:gd name="T0" fmla="*/ 16 w 16"/>
                  <a:gd name="T1" fmla="*/ 8 h 16"/>
                  <a:gd name="T2" fmla="*/ 8 w 16"/>
                  <a:gd name="T3" fmla="*/ 0 h 16"/>
                  <a:gd name="T4" fmla="*/ 0 w 16"/>
                  <a:gd name="T5" fmla="*/ 8 h 16"/>
                  <a:gd name="T6" fmla="*/ 0 w 16"/>
                  <a:gd name="T7" fmla="*/ 0 h 16"/>
                  <a:gd name="T8" fmla="*/ 8 w 16"/>
                  <a:gd name="T9" fmla="*/ 16 h 16"/>
                  <a:gd name="T10" fmla="*/ 8 w 16"/>
                  <a:gd name="T11" fmla="*/ 16 h 16"/>
                  <a:gd name="T12" fmla="*/ 16 w 16"/>
                  <a:gd name="T1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21" name="Freeform 349">
                <a:extLst>
                  <a:ext uri="{FF2B5EF4-FFF2-40B4-BE49-F238E27FC236}">
                    <a16:creationId xmlns:a16="http://schemas.microsoft.com/office/drawing/2014/main" id="{6C968EA4-E3C3-FCBB-00B5-99087C679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1105"/>
                <a:ext cx="56" cy="32"/>
              </a:xfrm>
              <a:custGeom>
                <a:avLst/>
                <a:gdLst>
                  <a:gd name="T0" fmla="*/ 56 w 56"/>
                  <a:gd name="T1" fmla="*/ 16 h 32"/>
                  <a:gd name="T2" fmla="*/ 48 w 56"/>
                  <a:gd name="T3" fmla="*/ 0 h 32"/>
                  <a:gd name="T4" fmla="*/ 0 w 56"/>
                  <a:gd name="T5" fmla="*/ 16 h 32"/>
                  <a:gd name="T6" fmla="*/ 8 w 56"/>
                  <a:gd name="T7" fmla="*/ 32 h 32"/>
                  <a:gd name="T8" fmla="*/ 56 w 56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2">
                    <a:moveTo>
                      <a:pt x="56" y="16"/>
                    </a:moveTo>
                    <a:lnTo>
                      <a:pt x="48" y="0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56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22" name="Freeform 350">
                <a:extLst>
                  <a:ext uri="{FF2B5EF4-FFF2-40B4-BE49-F238E27FC236}">
                    <a16:creationId xmlns:a16="http://schemas.microsoft.com/office/drawing/2014/main" id="{FA6D6712-4111-4EB1-4D5C-4FD48FEEC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129"/>
                <a:ext cx="64" cy="40"/>
              </a:xfrm>
              <a:custGeom>
                <a:avLst/>
                <a:gdLst>
                  <a:gd name="T0" fmla="*/ 64 w 64"/>
                  <a:gd name="T1" fmla="*/ 16 h 40"/>
                  <a:gd name="T2" fmla="*/ 56 w 64"/>
                  <a:gd name="T3" fmla="*/ 0 h 40"/>
                  <a:gd name="T4" fmla="*/ 0 w 64"/>
                  <a:gd name="T5" fmla="*/ 24 h 40"/>
                  <a:gd name="T6" fmla="*/ 8 w 64"/>
                  <a:gd name="T7" fmla="*/ 40 h 40"/>
                  <a:gd name="T8" fmla="*/ 64 w 64"/>
                  <a:gd name="T9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0">
                    <a:moveTo>
                      <a:pt x="64" y="16"/>
                    </a:moveTo>
                    <a:lnTo>
                      <a:pt x="56" y="0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64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23" name="Freeform 351">
                <a:extLst>
                  <a:ext uri="{FF2B5EF4-FFF2-40B4-BE49-F238E27FC236}">
                    <a16:creationId xmlns:a16="http://schemas.microsoft.com/office/drawing/2014/main" id="{E295C83E-C939-2F48-F004-FAFD78C54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" y="1169"/>
                <a:ext cx="24" cy="16"/>
              </a:xfrm>
              <a:custGeom>
                <a:avLst/>
                <a:gdLst>
                  <a:gd name="T0" fmla="*/ 24 w 24"/>
                  <a:gd name="T1" fmla="*/ 16 h 16"/>
                  <a:gd name="T2" fmla="*/ 24 w 24"/>
                  <a:gd name="T3" fmla="*/ 0 h 16"/>
                  <a:gd name="T4" fmla="*/ 0 w 24"/>
                  <a:gd name="T5" fmla="*/ 0 h 16"/>
                  <a:gd name="T6" fmla="*/ 0 w 24"/>
                  <a:gd name="T7" fmla="*/ 0 h 16"/>
                  <a:gd name="T8" fmla="*/ 8 w 24"/>
                  <a:gd name="T9" fmla="*/ 16 h 16"/>
                  <a:gd name="T10" fmla="*/ 0 w 24"/>
                  <a:gd name="T11" fmla="*/ 16 h 16"/>
                  <a:gd name="T12" fmla="*/ 24 w 24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6">
                    <a:moveTo>
                      <a:pt x="24" y="1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24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24" name="Freeform 352">
                <a:extLst>
                  <a:ext uri="{FF2B5EF4-FFF2-40B4-BE49-F238E27FC236}">
                    <a16:creationId xmlns:a16="http://schemas.microsoft.com/office/drawing/2014/main" id="{2DFCD4FB-6532-2608-620B-ABF6FA8CB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1169"/>
                <a:ext cx="48" cy="40"/>
              </a:xfrm>
              <a:custGeom>
                <a:avLst/>
                <a:gdLst>
                  <a:gd name="T0" fmla="*/ 48 w 48"/>
                  <a:gd name="T1" fmla="*/ 16 h 40"/>
                  <a:gd name="T2" fmla="*/ 40 w 48"/>
                  <a:gd name="T3" fmla="*/ 0 h 40"/>
                  <a:gd name="T4" fmla="*/ 0 w 48"/>
                  <a:gd name="T5" fmla="*/ 24 h 40"/>
                  <a:gd name="T6" fmla="*/ 8 w 48"/>
                  <a:gd name="T7" fmla="*/ 40 h 40"/>
                  <a:gd name="T8" fmla="*/ 48 w 48"/>
                  <a:gd name="T9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48" y="16"/>
                    </a:moveTo>
                    <a:lnTo>
                      <a:pt x="40" y="0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48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25" name="Freeform 353">
                <a:extLst>
                  <a:ext uri="{FF2B5EF4-FFF2-40B4-BE49-F238E27FC236}">
                    <a16:creationId xmlns:a16="http://schemas.microsoft.com/office/drawing/2014/main" id="{4DE093BC-E097-51BC-82F2-0392366A3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1209"/>
                <a:ext cx="64" cy="40"/>
              </a:xfrm>
              <a:custGeom>
                <a:avLst/>
                <a:gdLst>
                  <a:gd name="T0" fmla="*/ 64 w 64"/>
                  <a:gd name="T1" fmla="*/ 16 h 40"/>
                  <a:gd name="T2" fmla="*/ 56 w 64"/>
                  <a:gd name="T3" fmla="*/ 0 h 40"/>
                  <a:gd name="T4" fmla="*/ 0 w 64"/>
                  <a:gd name="T5" fmla="*/ 24 h 40"/>
                  <a:gd name="T6" fmla="*/ 8 w 64"/>
                  <a:gd name="T7" fmla="*/ 40 h 40"/>
                  <a:gd name="T8" fmla="*/ 64 w 64"/>
                  <a:gd name="T9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0">
                    <a:moveTo>
                      <a:pt x="64" y="16"/>
                    </a:moveTo>
                    <a:lnTo>
                      <a:pt x="56" y="0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64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26" name="Freeform 354">
                <a:extLst>
                  <a:ext uri="{FF2B5EF4-FFF2-40B4-BE49-F238E27FC236}">
                    <a16:creationId xmlns:a16="http://schemas.microsoft.com/office/drawing/2014/main" id="{68C73E2C-A3F0-6BFC-27D4-479F57E18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6" y="1257"/>
                <a:ext cx="64" cy="40"/>
              </a:xfrm>
              <a:custGeom>
                <a:avLst/>
                <a:gdLst>
                  <a:gd name="T0" fmla="*/ 64 w 64"/>
                  <a:gd name="T1" fmla="*/ 16 h 40"/>
                  <a:gd name="T2" fmla="*/ 56 w 64"/>
                  <a:gd name="T3" fmla="*/ 0 h 40"/>
                  <a:gd name="T4" fmla="*/ 0 w 64"/>
                  <a:gd name="T5" fmla="*/ 24 h 40"/>
                  <a:gd name="T6" fmla="*/ 0 w 64"/>
                  <a:gd name="T7" fmla="*/ 24 h 40"/>
                  <a:gd name="T8" fmla="*/ 8 w 64"/>
                  <a:gd name="T9" fmla="*/ 40 h 40"/>
                  <a:gd name="T10" fmla="*/ 8 w 64"/>
                  <a:gd name="T11" fmla="*/ 40 h 40"/>
                  <a:gd name="T12" fmla="*/ 64 w 64"/>
                  <a:gd name="T13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40">
                    <a:moveTo>
                      <a:pt x="64" y="16"/>
                    </a:moveTo>
                    <a:lnTo>
                      <a:pt x="56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64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27" name="Freeform 355">
                <a:extLst>
                  <a:ext uri="{FF2B5EF4-FFF2-40B4-BE49-F238E27FC236}">
                    <a16:creationId xmlns:a16="http://schemas.microsoft.com/office/drawing/2014/main" id="{9DC585D9-41D0-4E19-C3EB-56CA099C1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6" y="1281"/>
                <a:ext cx="8" cy="16"/>
              </a:xfrm>
              <a:custGeom>
                <a:avLst/>
                <a:gdLst>
                  <a:gd name="T0" fmla="*/ 8 w 8"/>
                  <a:gd name="T1" fmla="*/ 16 h 16"/>
                  <a:gd name="T2" fmla="*/ 0 w 8"/>
                  <a:gd name="T3" fmla="*/ 0 h 16"/>
                  <a:gd name="T4" fmla="*/ 0 w 8"/>
                  <a:gd name="T5" fmla="*/ 0 h 16"/>
                  <a:gd name="T6" fmla="*/ 8 w 8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28" name="Freeform 356">
                <a:extLst>
                  <a:ext uri="{FF2B5EF4-FFF2-40B4-BE49-F238E27FC236}">
                    <a16:creationId xmlns:a16="http://schemas.microsoft.com/office/drawing/2014/main" id="{22EAB1A1-E0BA-9AEB-1CC8-14FA7B8AA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" y="1305"/>
                <a:ext cx="64" cy="40"/>
              </a:xfrm>
              <a:custGeom>
                <a:avLst/>
                <a:gdLst>
                  <a:gd name="T0" fmla="*/ 64 w 64"/>
                  <a:gd name="T1" fmla="*/ 16 h 40"/>
                  <a:gd name="T2" fmla="*/ 56 w 64"/>
                  <a:gd name="T3" fmla="*/ 0 h 40"/>
                  <a:gd name="T4" fmla="*/ 0 w 64"/>
                  <a:gd name="T5" fmla="*/ 24 h 40"/>
                  <a:gd name="T6" fmla="*/ 8 w 64"/>
                  <a:gd name="T7" fmla="*/ 40 h 40"/>
                  <a:gd name="T8" fmla="*/ 64 w 64"/>
                  <a:gd name="T9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0">
                    <a:moveTo>
                      <a:pt x="64" y="16"/>
                    </a:moveTo>
                    <a:lnTo>
                      <a:pt x="56" y="0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64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29" name="Freeform 357">
                <a:extLst>
                  <a:ext uri="{FF2B5EF4-FFF2-40B4-BE49-F238E27FC236}">
                    <a16:creationId xmlns:a16="http://schemas.microsoft.com/office/drawing/2014/main" id="{1CAB3E91-EF6C-875D-E240-401B36FD1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" y="1353"/>
                <a:ext cx="64" cy="48"/>
              </a:xfrm>
              <a:custGeom>
                <a:avLst/>
                <a:gdLst>
                  <a:gd name="T0" fmla="*/ 64 w 64"/>
                  <a:gd name="T1" fmla="*/ 16 h 48"/>
                  <a:gd name="T2" fmla="*/ 56 w 64"/>
                  <a:gd name="T3" fmla="*/ 0 h 48"/>
                  <a:gd name="T4" fmla="*/ 0 w 64"/>
                  <a:gd name="T5" fmla="*/ 32 h 48"/>
                  <a:gd name="T6" fmla="*/ 8 w 64"/>
                  <a:gd name="T7" fmla="*/ 48 h 48"/>
                  <a:gd name="T8" fmla="*/ 64 w 64"/>
                  <a:gd name="T9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8">
                    <a:moveTo>
                      <a:pt x="64" y="16"/>
                    </a:moveTo>
                    <a:lnTo>
                      <a:pt x="56" y="0"/>
                    </a:lnTo>
                    <a:lnTo>
                      <a:pt x="0" y="32"/>
                    </a:lnTo>
                    <a:lnTo>
                      <a:pt x="8" y="48"/>
                    </a:lnTo>
                    <a:lnTo>
                      <a:pt x="64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30" name="Freeform 358">
                <a:extLst>
                  <a:ext uri="{FF2B5EF4-FFF2-40B4-BE49-F238E27FC236}">
                    <a16:creationId xmlns:a16="http://schemas.microsoft.com/office/drawing/2014/main" id="{F7D672F8-45F1-67F4-BAF4-070CF93F1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1409"/>
                <a:ext cx="32" cy="24"/>
              </a:xfrm>
              <a:custGeom>
                <a:avLst/>
                <a:gdLst>
                  <a:gd name="T0" fmla="*/ 32 w 32"/>
                  <a:gd name="T1" fmla="*/ 16 h 24"/>
                  <a:gd name="T2" fmla="*/ 24 w 32"/>
                  <a:gd name="T3" fmla="*/ 0 h 24"/>
                  <a:gd name="T4" fmla="*/ 0 w 32"/>
                  <a:gd name="T5" fmla="*/ 8 h 24"/>
                  <a:gd name="T6" fmla="*/ 8 w 32"/>
                  <a:gd name="T7" fmla="*/ 24 h 24"/>
                  <a:gd name="T8" fmla="*/ 32 w 32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32" y="16"/>
                    </a:moveTo>
                    <a:lnTo>
                      <a:pt x="24" y="0"/>
                    </a:lnTo>
                    <a:lnTo>
                      <a:pt x="0" y="8"/>
                    </a:lnTo>
                    <a:lnTo>
                      <a:pt x="8" y="24"/>
                    </a:lnTo>
                    <a:lnTo>
                      <a:pt x="32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31" name="Freeform 359">
                <a:extLst>
                  <a:ext uri="{FF2B5EF4-FFF2-40B4-BE49-F238E27FC236}">
                    <a16:creationId xmlns:a16="http://schemas.microsoft.com/office/drawing/2014/main" id="{8ED81648-98E1-132E-1CFB-3BB0AF80F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289"/>
                <a:ext cx="32" cy="24"/>
              </a:xfrm>
              <a:custGeom>
                <a:avLst/>
                <a:gdLst>
                  <a:gd name="T0" fmla="*/ 24 w 32"/>
                  <a:gd name="T1" fmla="*/ 24 h 24"/>
                  <a:gd name="T2" fmla="*/ 32 w 32"/>
                  <a:gd name="T3" fmla="*/ 16 h 24"/>
                  <a:gd name="T4" fmla="*/ 8 w 32"/>
                  <a:gd name="T5" fmla="*/ 0 h 24"/>
                  <a:gd name="T6" fmla="*/ 0 w 32"/>
                  <a:gd name="T7" fmla="*/ 8 h 24"/>
                  <a:gd name="T8" fmla="*/ 24 w 32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24" y="24"/>
                    </a:moveTo>
                    <a:lnTo>
                      <a:pt x="32" y="1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24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32" name="Freeform 360">
                <a:extLst>
                  <a:ext uri="{FF2B5EF4-FFF2-40B4-BE49-F238E27FC236}">
                    <a16:creationId xmlns:a16="http://schemas.microsoft.com/office/drawing/2014/main" id="{251AF357-51A7-034B-2FB2-C91E09B9A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2297"/>
                <a:ext cx="224" cy="936"/>
              </a:xfrm>
              <a:custGeom>
                <a:avLst/>
                <a:gdLst>
                  <a:gd name="T0" fmla="*/ 224 w 224"/>
                  <a:gd name="T1" fmla="*/ 16 h 936"/>
                  <a:gd name="T2" fmla="*/ 144 w 224"/>
                  <a:gd name="T3" fmla="*/ 144 h 936"/>
                  <a:gd name="T4" fmla="*/ 144 w 224"/>
                  <a:gd name="T5" fmla="*/ 144 h 936"/>
                  <a:gd name="T6" fmla="*/ 144 w 224"/>
                  <a:gd name="T7" fmla="*/ 144 h 936"/>
                  <a:gd name="T8" fmla="*/ 88 w 224"/>
                  <a:gd name="T9" fmla="*/ 288 h 936"/>
                  <a:gd name="T10" fmla="*/ 88 w 224"/>
                  <a:gd name="T11" fmla="*/ 288 h 936"/>
                  <a:gd name="T12" fmla="*/ 88 w 224"/>
                  <a:gd name="T13" fmla="*/ 288 h 936"/>
                  <a:gd name="T14" fmla="*/ 48 w 224"/>
                  <a:gd name="T15" fmla="*/ 440 h 936"/>
                  <a:gd name="T16" fmla="*/ 48 w 224"/>
                  <a:gd name="T17" fmla="*/ 432 h 936"/>
                  <a:gd name="T18" fmla="*/ 48 w 224"/>
                  <a:gd name="T19" fmla="*/ 432 h 936"/>
                  <a:gd name="T20" fmla="*/ 32 w 224"/>
                  <a:gd name="T21" fmla="*/ 600 h 936"/>
                  <a:gd name="T22" fmla="*/ 32 w 224"/>
                  <a:gd name="T23" fmla="*/ 600 h 936"/>
                  <a:gd name="T24" fmla="*/ 32 w 224"/>
                  <a:gd name="T25" fmla="*/ 600 h 936"/>
                  <a:gd name="T26" fmla="*/ 32 w 224"/>
                  <a:gd name="T27" fmla="*/ 768 h 936"/>
                  <a:gd name="T28" fmla="*/ 32 w 224"/>
                  <a:gd name="T29" fmla="*/ 768 h 936"/>
                  <a:gd name="T30" fmla="*/ 32 w 224"/>
                  <a:gd name="T31" fmla="*/ 768 h 936"/>
                  <a:gd name="T32" fmla="*/ 48 w 224"/>
                  <a:gd name="T33" fmla="*/ 928 h 936"/>
                  <a:gd name="T34" fmla="*/ 48 w 224"/>
                  <a:gd name="T35" fmla="*/ 928 h 936"/>
                  <a:gd name="T36" fmla="*/ 16 w 224"/>
                  <a:gd name="T37" fmla="*/ 936 h 936"/>
                  <a:gd name="T38" fmla="*/ 16 w 224"/>
                  <a:gd name="T39" fmla="*/ 928 h 936"/>
                  <a:gd name="T40" fmla="*/ 0 w 224"/>
                  <a:gd name="T41" fmla="*/ 768 h 936"/>
                  <a:gd name="T42" fmla="*/ 0 w 224"/>
                  <a:gd name="T43" fmla="*/ 768 h 936"/>
                  <a:gd name="T44" fmla="*/ 0 w 224"/>
                  <a:gd name="T45" fmla="*/ 768 h 936"/>
                  <a:gd name="T46" fmla="*/ 0 w 224"/>
                  <a:gd name="T47" fmla="*/ 600 h 936"/>
                  <a:gd name="T48" fmla="*/ 0 w 224"/>
                  <a:gd name="T49" fmla="*/ 600 h 936"/>
                  <a:gd name="T50" fmla="*/ 0 w 224"/>
                  <a:gd name="T51" fmla="*/ 600 h 936"/>
                  <a:gd name="T52" fmla="*/ 16 w 224"/>
                  <a:gd name="T53" fmla="*/ 432 h 936"/>
                  <a:gd name="T54" fmla="*/ 16 w 224"/>
                  <a:gd name="T55" fmla="*/ 432 h 936"/>
                  <a:gd name="T56" fmla="*/ 16 w 224"/>
                  <a:gd name="T57" fmla="*/ 432 h 936"/>
                  <a:gd name="T58" fmla="*/ 56 w 224"/>
                  <a:gd name="T59" fmla="*/ 280 h 936"/>
                  <a:gd name="T60" fmla="*/ 56 w 224"/>
                  <a:gd name="T61" fmla="*/ 280 h 936"/>
                  <a:gd name="T62" fmla="*/ 56 w 224"/>
                  <a:gd name="T63" fmla="*/ 280 h 936"/>
                  <a:gd name="T64" fmla="*/ 112 w 224"/>
                  <a:gd name="T65" fmla="*/ 136 h 936"/>
                  <a:gd name="T66" fmla="*/ 112 w 224"/>
                  <a:gd name="T67" fmla="*/ 136 h 936"/>
                  <a:gd name="T68" fmla="*/ 120 w 224"/>
                  <a:gd name="T69" fmla="*/ 128 h 936"/>
                  <a:gd name="T70" fmla="*/ 200 w 224"/>
                  <a:gd name="T71" fmla="*/ 0 h 936"/>
                  <a:gd name="T72" fmla="*/ 224 w 224"/>
                  <a:gd name="T73" fmla="*/ 16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4" h="936">
                    <a:moveTo>
                      <a:pt x="224" y="16"/>
                    </a:moveTo>
                    <a:lnTo>
                      <a:pt x="144" y="144"/>
                    </a:lnTo>
                    <a:lnTo>
                      <a:pt x="144" y="144"/>
                    </a:lnTo>
                    <a:lnTo>
                      <a:pt x="144" y="144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48" y="440"/>
                    </a:lnTo>
                    <a:lnTo>
                      <a:pt x="48" y="432"/>
                    </a:lnTo>
                    <a:lnTo>
                      <a:pt x="48" y="432"/>
                    </a:lnTo>
                    <a:lnTo>
                      <a:pt x="32" y="600"/>
                    </a:lnTo>
                    <a:lnTo>
                      <a:pt x="32" y="600"/>
                    </a:lnTo>
                    <a:lnTo>
                      <a:pt x="32" y="600"/>
                    </a:lnTo>
                    <a:lnTo>
                      <a:pt x="32" y="768"/>
                    </a:lnTo>
                    <a:lnTo>
                      <a:pt x="32" y="768"/>
                    </a:lnTo>
                    <a:lnTo>
                      <a:pt x="32" y="768"/>
                    </a:lnTo>
                    <a:lnTo>
                      <a:pt x="48" y="928"/>
                    </a:lnTo>
                    <a:lnTo>
                      <a:pt x="48" y="928"/>
                    </a:lnTo>
                    <a:lnTo>
                      <a:pt x="16" y="936"/>
                    </a:lnTo>
                    <a:lnTo>
                      <a:pt x="16" y="928"/>
                    </a:lnTo>
                    <a:lnTo>
                      <a:pt x="0" y="768"/>
                    </a:lnTo>
                    <a:lnTo>
                      <a:pt x="0" y="768"/>
                    </a:lnTo>
                    <a:lnTo>
                      <a:pt x="0" y="768"/>
                    </a:lnTo>
                    <a:lnTo>
                      <a:pt x="0" y="600"/>
                    </a:lnTo>
                    <a:lnTo>
                      <a:pt x="0" y="600"/>
                    </a:lnTo>
                    <a:lnTo>
                      <a:pt x="0" y="600"/>
                    </a:lnTo>
                    <a:lnTo>
                      <a:pt x="16" y="432"/>
                    </a:lnTo>
                    <a:lnTo>
                      <a:pt x="16" y="432"/>
                    </a:lnTo>
                    <a:lnTo>
                      <a:pt x="16" y="432"/>
                    </a:lnTo>
                    <a:lnTo>
                      <a:pt x="56" y="280"/>
                    </a:lnTo>
                    <a:lnTo>
                      <a:pt x="56" y="280"/>
                    </a:lnTo>
                    <a:lnTo>
                      <a:pt x="56" y="280"/>
                    </a:lnTo>
                    <a:lnTo>
                      <a:pt x="112" y="136"/>
                    </a:lnTo>
                    <a:lnTo>
                      <a:pt x="112" y="136"/>
                    </a:lnTo>
                    <a:lnTo>
                      <a:pt x="120" y="128"/>
                    </a:lnTo>
                    <a:lnTo>
                      <a:pt x="200" y="0"/>
                    </a:lnTo>
                    <a:lnTo>
                      <a:pt x="224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33" name="Freeform 361">
                <a:extLst>
                  <a:ext uri="{FF2B5EF4-FFF2-40B4-BE49-F238E27FC236}">
                    <a16:creationId xmlns:a16="http://schemas.microsoft.com/office/drawing/2014/main" id="{C2651125-D2A1-8269-F926-253AE2EF4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3225"/>
                <a:ext cx="64" cy="161"/>
              </a:xfrm>
              <a:custGeom>
                <a:avLst/>
                <a:gdLst>
                  <a:gd name="T0" fmla="*/ 32 w 64"/>
                  <a:gd name="T1" fmla="*/ 0 h 161"/>
                  <a:gd name="T2" fmla="*/ 64 w 64"/>
                  <a:gd name="T3" fmla="*/ 153 h 161"/>
                  <a:gd name="T4" fmla="*/ 64 w 64"/>
                  <a:gd name="T5" fmla="*/ 153 h 161"/>
                  <a:gd name="T6" fmla="*/ 32 w 64"/>
                  <a:gd name="T7" fmla="*/ 161 h 161"/>
                  <a:gd name="T8" fmla="*/ 32 w 64"/>
                  <a:gd name="T9" fmla="*/ 161 h 161"/>
                  <a:gd name="T10" fmla="*/ 0 w 64"/>
                  <a:gd name="T11" fmla="*/ 8 h 161"/>
                  <a:gd name="T12" fmla="*/ 32 w 64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61">
                    <a:moveTo>
                      <a:pt x="32" y="0"/>
                    </a:moveTo>
                    <a:lnTo>
                      <a:pt x="64" y="153"/>
                    </a:lnTo>
                    <a:lnTo>
                      <a:pt x="64" y="153"/>
                    </a:lnTo>
                    <a:lnTo>
                      <a:pt x="32" y="161"/>
                    </a:lnTo>
                    <a:lnTo>
                      <a:pt x="32" y="161"/>
                    </a:lnTo>
                    <a:lnTo>
                      <a:pt x="0" y="8"/>
                    </a:lnTo>
                    <a:lnTo>
                      <a:pt x="32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34" name="Freeform 362">
                <a:extLst>
                  <a:ext uri="{FF2B5EF4-FFF2-40B4-BE49-F238E27FC236}">
                    <a16:creationId xmlns:a16="http://schemas.microsoft.com/office/drawing/2014/main" id="{BB5B55FC-E47D-66EE-265A-87DFE383E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3522"/>
                <a:ext cx="32" cy="24"/>
              </a:xfrm>
              <a:custGeom>
                <a:avLst/>
                <a:gdLst>
                  <a:gd name="T0" fmla="*/ 32 w 32"/>
                  <a:gd name="T1" fmla="*/ 0 h 24"/>
                  <a:gd name="T2" fmla="*/ 32 w 32"/>
                  <a:gd name="T3" fmla="*/ 16 h 24"/>
                  <a:gd name="T4" fmla="*/ 0 w 32"/>
                  <a:gd name="T5" fmla="*/ 24 h 24"/>
                  <a:gd name="T6" fmla="*/ 0 w 32"/>
                  <a:gd name="T7" fmla="*/ 8 h 24"/>
                  <a:gd name="T8" fmla="*/ 32 w 3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32" y="0"/>
                    </a:moveTo>
                    <a:lnTo>
                      <a:pt x="32" y="16"/>
                    </a:lnTo>
                    <a:lnTo>
                      <a:pt x="0" y="24"/>
                    </a:lnTo>
                    <a:lnTo>
                      <a:pt x="0" y="8"/>
                    </a:lnTo>
                    <a:lnTo>
                      <a:pt x="32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35" name="Freeform 363">
                <a:extLst>
                  <a:ext uri="{FF2B5EF4-FFF2-40B4-BE49-F238E27FC236}">
                    <a16:creationId xmlns:a16="http://schemas.microsoft.com/office/drawing/2014/main" id="{008974F4-B453-C093-9651-05AE5D70E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3378"/>
                <a:ext cx="80" cy="152"/>
              </a:xfrm>
              <a:custGeom>
                <a:avLst/>
                <a:gdLst>
                  <a:gd name="T0" fmla="*/ 32 w 80"/>
                  <a:gd name="T1" fmla="*/ 0 h 152"/>
                  <a:gd name="T2" fmla="*/ 0 w 80"/>
                  <a:gd name="T3" fmla="*/ 8 h 152"/>
                  <a:gd name="T4" fmla="*/ 48 w 80"/>
                  <a:gd name="T5" fmla="*/ 152 h 152"/>
                  <a:gd name="T6" fmla="*/ 80 w 80"/>
                  <a:gd name="T7" fmla="*/ 144 h 152"/>
                  <a:gd name="T8" fmla="*/ 32 w 80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52">
                    <a:moveTo>
                      <a:pt x="32" y="0"/>
                    </a:moveTo>
                    <a:lnTo>
                      <a:pt x="0" y="8"/>
                    </a:lnTo>
                    <a:lnTo>
                      <a:pt x="48" y="152"/>
                    </a:lnTo>
                    <a:lnTo>
                      <a:pt x="80" y="144"/>
                    </a:lnTo>
                    <a:lnTo>
                      <a:pt x="32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36" name="Freeform 364">
                <a:extLst>
                  <a:ext uri="{FF2B5EF4-FFF2-40B4-BE49-F238E27FC236}">
                    <a16:creationId xmlns:a16="http://schemas.microsoft.com/office/drawing/2014/main" id="{6E2E425C-C02B-A945-0B49-536B2ECBD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1609"/>
                <a:ext cx="464" cy="280"/>
              </a:xfrm>
              <a:custGeom>
                <a:avLst/>
                <a:gdLst>
                  <a:gd name="T0" fmla="*/ 464 w 464"/>
                  <a:gd name="T1" fmla="*/ 136 h 280"/>
                  <a:gd name="T2" fmla="*/ 440 w 464"/>
                  <a:gd name="T3" fmla="*/ 88 h 280"/>
                  <a:gd name="T4" fmla="*/ 392 w 464"/>
                  <a:gd name="T5" fmla="*/ 40 h 280"/>
                  <a:gd name="T6" fmla="*/ 320 w 464"/>
                  <a:gd name="T7" fmla="*/ 8 h 280"/>
                  <a:gd name="T8" fmla="*/ 232 w 464"/>
                  <a:gd name="T9" fmla="*/ 0 h 280"/>
                  <a:gd name="T10" fmla="*/ 144 w 464"/>
                  <a:gd name="T11" fmla="*/ 8 h 280"/>
                  <a:gd name="T12" fmla="*/ 64 w 464"/>
                  <a:gd name="T13" fmla="*/ 40 h 280"/>
                  <a:gd name="T14" fmla="*/ 16 w 464"/>
                  <a:gd name="T15" fmla="*/ 88 h 280"/>
                  <a:gd name="T16" fmla="*/ 0 w 464"/>
                  <a:gd name="T17" fmla="*/ 136 h 280"/>
                  <a:gd name="T18" fmla="*/ 16 w 464"/>
                  <a:gd name="T19" fmla="*/ 192 h 280"/>
                  <a:gd name="T20" fmla="*/ 64 w 464"/>
                  <a:gd name="T21" fmla="*/ 240 h 280"/>
                  <a:gd name="T22" fmla="*/ 144 w 464"/>
                  <a:gd name="T23" fmla="*/ 264 h 280"/>
                  <a:gd name="T24" fmla="*/ 232 w 464"/>
                  <a:gd name="T25" fmla="*/ 280 h 280"/>
                  <a:gd name="T26" fmla="*/ 320 w 464"/>
                  <a:gd name="T27" fmla="*/ 264 h 280"/>
                  <a:gd name="T28" fmla="*/ 392 w 464"/>
                  <a:gd name="T29" fmla="*/ 240 h 280"/>
                  <a:gd name="T30" fmla="*/ 440 w 464"/>
                  <a:gd name="T31" fmla="*/ 192 h 280"/>
                  <a:gd name="T32" fmla="*/ 464 w 464"/>
                  <a:gd name="T33" fmla="*/ 13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4" h="280">
                    <a:moveTo>
                      <a:pt x="464" y="136"/>
                    </a:moveTo>
                    <a:lnTo>
                      <a:pt x="440" y="88"/>
                    </a:lnTo>
                    <a:lnTo>
                      <a:pt x="392" y="40"/>
                    </a:lnTo>
                    <a:lnTo>
                      <a:pt x="320" y="8"/>
                    </a:lnTo>
                    <a:lnTo>
                      <a:pt x="232" y="0"/>
                    </a:lnTo>
                    <a:lnTo>
                      <a:pt x="144" y="8"/>
                    </a:lnTo>
                    <a:lnTo>
                      <a:pt x="64" y="40"/>
                    </a:lnTo>
                    <a:lnTo>
                      <a:pt x="16" y="88"/>
                    </a:lnTo>
                    <a:lnTo>
                      <a:pt x="0" y="136"/>
                    </a:lnTo>
                    <a:lnTo>
                      <a:pt x="16" y="192"/>
                    </a:lnTo>
                    <a:lnTo>
                      <a:pt x="64" y="240"/>
                    </a:lnTo>
                    <a:lnTo>
                      <a:pt x="144" y="264"/>
                    </a:lnTo>
                    <a:lnTo>
                      <a:pt x="232" y="280"/>
                    </a:lnTo>
                    <a:lnTo>
                      <a:pt x="320" y="264"/>
                    </a:lnTo>
                    <a:lnTo>
                      <a:pt x="392" y="240"/>
                    </a:lnTo>
                    <a:lnTo>
                      <a:pt x="440" y="192"/>
                    </a:lnTo>
                    <a:lnTo>
                      <a:pt x="464" y="13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37" name="Freeform 365">
                <a:extLst>
                  <a:ext uri="{FF2B5EF4-FFF2-40B4-BE49-F238E27FC236}">
                    <a16:creationId xmlns:a16="http://schemas.microsoft.com/office/drawing/2014/main" id="{917201B8-68C2-9DF3-579C-65FC645F3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593"/>
                <a:ext cx="496" cy="312"/>
              </a:xfrm>
              <a:custGeom>
                <a:avLst/>
                <a:gdLst>
                  <a:gd name="T0" fmla="*/ 440 w 496"/>
                  <a:gd name="T1" fmla="*/ 112 h 312"/>
                  <a:gd name="T2" fmla="*/ 448 w 496"/>
                  <a:gd name="T3" fmla="*/ 120 h 312"/>
                  <a:gd name="T4" fmla="*/ 400 w 496"/>
                  <a:gd name="T5" fmla="*/ 72 h 312"/>
                  <a:gd name="T6" fmla="*/ 328 w 496"/>
                  <a:gd name="T7" fmla="*/ 40 h 312"/>
                  <a:gd name="T8" fmla="*/ 336 w 496"/>
                  <a:gd name="T9" fmla="*/ 40 h 312"/>
                  <a:gd name="T10" fmla="*/ 248 w 496"/>
                  <a:gd name="T11" fmla="*/ 32 h 312"/>
                  <a:gd name="T12" fmla="*/ 160 w 496"/>
                  <a:gd name="T13" fmla="*/ 40 h 312"/>
                  <a:gd name="T14" fmla="*/ 168 w 496"/>
                  <a:gd name="T15" fmla="*/ 40 h 312"/>
                  <a:gd name="T16" fmla="*/ 96 w 496"/>
                  <a:gd name="T17" fmla="*/ 72 h 312"/>
                  <a:gd name="T18" fmla="*/ 48 w 496"/>
                  <a:gd name="T19" fmla="*/ 120 h 312"/>
                  <a:gd name="T20" fmla="*/ 48 w 496"/>
                  <a:gd name="T21" fmla="*/ 112 h 312"/>
                  <a:gd name="T22" fmla="*/ 32 w 496"/>
                  <a:gd name="T23" fmla="*/ 152 h 312"/>
                  <a:gd name="T24" fmla="*/ 48 w 496"/>
                  <a:gd name="T25" fmla="*/ 208 h 312"/>
                  <a:gd name="T26" fmla="*/ 48 w 496"/>
                  <a:gd name="T27" fmla="*/ 200 h 312"/>
                  <a:gd name="T28" fmla="*/ 88 w 496"/>
                  <a:gd name="T29" fmla="*/ 240 h 312"/>
                  <a:gd name="T30" fmla="*/ 168 w 496"/>
                  <a:gd name="T31" fmla="*/ 264 h 312"/>
                  <a:gd name="T32" fmla="*/ 168 w 496"/>
                  <a:gd name="T33" fmla="*/ 264 h 312"/>
                  <a:gd name="T34" fmla="*/ 248 w 496"/>
                  <a:gd name="T35" fmla="*/ 280 h 312"/>
                  <a:gd name="T36" fmla="*/ 336 w 496"/>
                  <a:gd name="T37" fmla="*/ 264 h 312"/>
                  <a:gd name="T38" fmla="*/ 336 w 496"/>
                  <a:gd name="T39" fmla="*/ 264 h 312"/>
                  <a:gd name="T40" fmla="*/ 400 w 496"/>
                  <a:gd name="T41" fmla="*/ 248 h 312"/>
                  <a:gd name="T42" fmla="*/ 448 w 496"/>
                  <a:gd name="T43" fmla="*/ 200 h 312"/>
                  <a:gd name="T44" fmla="*/ 440 w 496"/>
                  <a:gd name="T45" fmla="*/ 200 h 312"/>
                  <a:gd name="T46" fmla="*/ 464 w 496"/>
                  <a:gd name="T47" fmla="*/ 144 h 312"/>
                  <a:gd name="T48" fmla="*/ 496 w 496"/>
                  <a:gd name="T49" fmla="*/ 160 h 312"/>
                  <a:gd name="T50" fmla="*/ 472 w 496"/>
                  <a:gd name="T51" fmla="*/ 216 h 312"/>
                  <a:gd name="T52" fmla="*/ 424 w 496"/>
                  <a:gd name="T53" fmla="*/ 272 h 312"/>
                  <a:gd name="T54" fmla="*/ 416 w 496"/>
                  <a:gd name="T55" fmla="*/ 272 h 312"/>
                  <a:gd name="T56" fmla="*/ 344 w 496"/>
                  <a:gd name="T57" fmla="*/ 296 h 312"/>
                  <a:gd name="T58" fmla="*/ 256 w 496"/>
                  <a:gd name="T59" fmla="*/ 312 h 312"/>
                  <a:gd name="T60" fmla="*/ 248 w 496"/>
                  <a:gd name="T61" fmla="*/ 312 h 312"/>
                  <a:gd name="T62" fmla="*/ 160 w 496"/>
                  <a:gd name="T63" fmla="*/ 296 h 312"/>
                  <a:gd name="T64" fmla="*/ 80 w 496"/>
                  <a:gd name="T65" fmla="*/ 272 h 312"/>
                  <a:gd name="T66" fmla="*/ 72 w 496"/>
                  <a:gd name="T67" fmla="*/ 272 h 312"/>
                  <a:gd name="T68" fmla="*/ 24 w 496"/>
                  <a:gd name="T69" fmla="*/ 224 h 312"/>
                  <a:gd name="T70" fmla="*/ 0 w 496"/>
                  <a:gd name="T71" fmla="*/ 160 h 312"/>
                  <a:gd name="T72" fmla="*/ 0 w 496"/>
                  <a:gd name="T73" fmla="*/ 152 h 312"/>
                  <a:gd name="T74" fmla="*/ 16 w 496"/>
                  <a:gd name="T75" fmla="*/ 104 h 312"/>
                  <a:gd name="T76" fmla="*/ 72 w 496"/>
                  <a:gd name="T77" fmla="*/ 48 h 312"/>
                  <a:gd name="T78" fmla="*/ 80 w 496"/>
                  <a:gd name="T79" fmla="*/ 40 h 312"/>
                  <a:gd name="T80" fmla="*/ 160 w 496"/>
                  <a:gd name="T81" fmla="*/ 8 h 312"/>
                  <a:gd name="T82" fmla="*/ 248 w 496"/>
                  <a:gd name="T83" fmla="*/ 0 h 312"/>
                  <a:gd name="T84" fmla="*/ 248 w 496"/>
                  <a:gd name="T85" fmla="*/ 0 h 312"/>
                  <a:gd name="T86" fmla="*/ 336 w 496"/>
                  <a:gd name="T87" fmla="*/ 8 h 312"/>
                  <a:gd name="T88" fmla="*/ 416 w 496"/>
                  <a:gd name="T89" fmla="*/ 40 h 312"/>
                  <a:gd name="T90" fmla="*/ 424 w 496"/>
                  <a:gd name="T91" fmla="*/ 48 h 312"/>
                  <a:gd name="T92" fmla="*/ 472 w 496"/>
                  <a:gd name="T93" fmla="*/ 96 h 312"/>
                  <a:gd name="T94" fmla="*/ 496 w 496"/>
                  <a:gd name="T95" fmla="*/ 14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6" h="312">
                    <a:moveTo>
                      <a:pt x="464" y="160"/>
                    </a:moveTo>
                    <a:lnTo>
                      <a:pt x="440" y="112"/>
                    </a:lnTo>
                    <a:lnTo>
                      <a:pt x="448" y="120"/>
                    </a:lnTo>
                    <a:lnTo>
                      <a:pt x="448" y="120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328" y="40"/>
                    </a:lnTo>
                    <a:lnTo>
                      <a:pt x="336" y="40"/>
                    </a:lnTo>
                    <a:lnTo>
                      <a:pt x="336" y="40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168" y="40"/>
                    </a:lnTo>
                    <a:lnTo>
                      <a:pt x="88" y="72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48" y="112"/>
                    </a:lnTo>
                    <a:lnTo>
                      <a:pt x="32" y="160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48" y="208"/>
                    </a:lnTo>
                    <a:lnTo>
                      <a:pt x="48" y="200"/>
                    </a:lnTo>
                    <a:lnTo>
                      <a:pt x="48" y="200"/>
                    </a:lnTo>
                    <a:lnTo>
                      <a:pt x="96" y="248"/>
                    </a:lnTo>
                    <a:lnTo>
                      <a:pt x="88" y="240"/>
                    </a:lnTo>
                    <a:lnTo>
                      <a:pt x="88" y="240"/>
                    </a:lnTo>
                    <a:lnTo>
                      <a:pt x="168" y="264"/>
                    </a:lnTo>
                    <a:lnTo>
                      <a:pt x="168" y="264"/>
                    </a:lnTo>
                    <a:lnTo>
                      <a:pt x="168" y="264"/>
                    </a:lnTo>
                    <a:lnTo>
                      <a:pt x="256" y="280"/>
                    </a:lnTo>
                    <a:lnTo>
                      <a:pt x="248" y="280"/>
                    </a:lnTo>
                    <a:lnTo>
                      <a:pt x="248" y="280"/>
                    </a:lnTo>
                    <a:lnTo>
                      <a:pt x="336" y="264"/>
                    </a:lnTo>
                    <a:lnTo>
                      <a:pt x="336" y="264"/>
                    </a:lnTo>
                    <a:lnTo>
                      <a:pt x="336" y="264"/>
                    </a:lnTo>
                    <a:lnTo>
                      <a:pt x="408" y="240"/>
                    </a:lnTo>
                    <a:lnTo>
                      <a:pt x="400" y="248"/>
                    </a:lnTo>
                    <a:lnTo>
                      <a:pt x="400" y="248"/>
                    </a:lnTo>
                    <a:lnTo>
                      <a:pt x="448" y="200"/>
                    </a:lnTo>
                    <a:lnTo>
                      <a:pt x="440" y="200"/>
                    </a:lnTo>
                    <a:lnTo>
                      <a:pt x="440" y="200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496" y="160"/>
                    </a:lnTo>
                    <a:lnTo>
                      <a:pt x="496" y="160"/>
                    </a:lnTo>
                    <a:lnTo>
                      <a:pt x="472" y="216"/>
                    </a:lnTo>
                    <a:lnTo>
                      <a:pt x="472" y="216"/>
                    </a:lnTo>
                    <a:lnTo>
                      <a:pt x="472" y="224"/>
                    </a:lnTo>
                    <a:lnTo>
                      <a:pt x="424" y="272"/>
                    </a:lnTo>
                    <a:lnTo>
                      <a:pt x="424" y="272"/>
                    </a:lnTo>
                    <a:lnTo>
                      <a:pt x="416" y="272"/>
                    </a:lnTo>
                    <a:lnTo>
                      <a:pt x="344" y="296"/>
                    </a:lnTo>
                    <a:lnTo>
                      <a:pt x="344" y="296"/>
                    </a:lnTo>
                    <a:lnTo>
                      <a:pt x="344" y="296"/>
                    </a:lnTo>
                    <a:lnTo>
                      <a:pt x="256" y="312"/>
                    </a:lnTo>
                    <a:lnTo>
                      <a:pt x="256" y="312"/>
                    </a:lnTo>
                    <a:lnTo>
                      <a:pt x="248" y="312"/>
                    </a:lnTo>
                    <a:lnTo>
                      <a:pt x="160" y="296"/>
                    </a:lnTo>
                    <a:lnTo>
                      <a:pt x="160" y="296"/>
                    </a:lnTo>
                    <a:lnTo>
                      <a:pt x="160" y="296"/>
                    </a:lnTo>
                    <a:lnTo>
                      <a:pt x="80" y="272"/>
                    </a:lnTo>
                    <a:lnTo>
                      <a:pt x="80" y="272"/>
                    </a:lnTo>
                    <a:lnTo>
                      <a:pt x="72" y="272"/>
                    </a:lnTo>
                    <a:lnTo>
                      <a:pt x="24" y="224"/>
                    </a:lnTo>
                    <a:lnTo>
                      <a:pt x="24" y="224"/>
                    </a:lnTo>
                    <a:lnTo>
                      <a:pt x="16" y="216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24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0" y="40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336" y="8"/>
                    </a:lnTo>
                    <a:lnTo>
                      <a:pt x="336" y="8"/>
                    </a:lnTo>
                    <a:lnTo>
                      <a:pt x="344" y="8"/>
                    </a:lnTo>
                    <a:lnTo>
                      <a:pt x="416" y="40"/>
                    </a:lnTo>
                    <a:lnTo>
                      <a:pt x="416" y="40"/>
                    </a:lnTo>
                    <a:lnTo>
                      <a:pt x="424" y="48"/>
                    </a:lnTo>
                    <a:lnTo>
                      <a:pt x="472" y="96"/>
                    </a:lnTo>
                    <a:lnTo>
                      <a:pt x="472" y="96"/>
                    </a:lnTo>
                    <a:lnTo>
                      <a:pt x="472" y="96"/>
                    </a:lnTo>
                    <a:lnTo>
                      <a:pt x="496" y="144"/>
                    </a:lnTo>
                    <a:lnTo>
                      <a:pt x="464" y="16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38" name="Freeform 366">
                <a:extLst>
                  <a:ext uri="{FF2B5EF4-FFF2-40B4-BE49-F238E27FC236}">
                    <a16:creationId xmlns:a16="http://schemas.microsoft.com/office/drawing/2014/main" id="{3C2D051E-0677-D3F0-F821-86C63BB93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1737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16 h 16"/>
                  <a:gd name="T6" fmla="*/ 32 w 32"/>
                  <a:gd name="T7" fmla="*/ 0 h 16"/>
                  <a:gd name="T8" fmla="*/ 32 w 32"/>
                  <a:gd name="T9" fmla="*/ 16 h 16"/>
                  <a:gd name="T10" fmla="*/ 32 w 32"/>
                  <a:gd name="T11" fmla="*/ 16 h 16"/>
                  <a:gd name="T12" fmla="*/ 0 w 3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39" name="Rectangle 367">
                <a:extLst>
                  <a:ext uri="{FF2B5EF4-FFF2-40B4-BE49-F238E27FC236}">
                    <a16:creationId xmlns:a16="http://schemas.microsoft.com/office/drawing/2014/main" id="{055E9B39-ECD6-1385-52A1-7B9CAD28A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1665"/>
                <a:ext cx="336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>
                    <a:solidFill>
                      <a:srgbClr val="0000FF"/>
                    </a:solidFill>
                    <a:latin typeface="Times" pitchFamily="18" charset="0"/>
                  </a:rPr>
                  <a:t>JFK</a:t>
                </a:r>
                <a:endParaRPr lang="en-US" altLang="en-US"/>
              </a:p>
            </p:txBody>
          </p:sp>
          <p:sp>
            <p:nvSpPr>
              <p:cNvPr id="259440" name="Freeform 368">
                <a:extLst>
                  <a:ext uri="{FF2B5EF4-FFF2-40B4-BE49-F238E27FC236}">
                    <a16:creationId xmlns:a16="http://schemas.microsoft.com/office/drawing/2014/main" id="{91B8743A-009F-18A6-7DBA-AE746604A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672"/>
                <a:ext cx="464" cy="280"/>
              </a:xfrm>
              <a:custGeom>
                <a:avLst/>
                <a:gdLst>
                  <a:gd name="T0" fmla="*/ 464 w 464"/>
                  <a:gd name="T1" fmla="*/ 136 h 280"/>
                  <a:gd name="T2" fmla="*/ 440 w 464"/>
                  <a:gd name="T3" fmla="*/ 88 h 280"/>
                  <a:gd name="T4" fmla="*/ 392 w 464"/>
                  <a:gd name="T5" fmla="*/ 40 h 280"/>
                  <a:gd name="T6" fmla="*/ 320 w 464"/>
                  <a:gd name="T7" fmla="*/ 8 h 280"/>
                  <a:gd name="T8" fmla="*/ 232 w 464"/>
                  <a:gd name="T9" fmla="*/ 0 h 280"/>
                  <a:gd name="T10" fmla="*/ 144 w 464"/>
                  <a:gd name="T11" fmla="*/ 8 h 280"/>
                  <a:gd name="T12" fmla="*/ 64 w 464"/>
                  <a:gd name="T13" fmla="*/ 40 h 280"/>
                  <a:gd name="T14" fmla="*/ 16 w 464"/>
                  <a:gd name="T15" fmla="*/ 88 h 280"/>
                  <a:gd name="T16" fmla="*/ 0 w 464"/>
                  <a:gd name="T17" fmla="*/ 136 h 280"/>
                  <a:gd name="T18" fmla="*/ 16 w 464"/>
                  <a:gd name="T19" fmla="*/ 192 h 280"/>
                  <a:gd name="T20" fmla="*/ 64 w 464"/>
                  <a:gd name="T21" fmla="*/ 240 h 280"/>
                  <a:gd name="T22" fmla="*/ 144 w 464"/>
                  <a:gd name="T23" fmla="*/ 264 h 280"/>
                  <a:gd name="T24" fmla="*/ 232 w 464"/>
                  <a:gd name="T25" fmla="*/ 280 h 280"/>
                  <a:gd name="T26" fmla="*/ 320 w 464"/>
                  <a:gd name="T27" fmla="*/ 264 h 280"/>
                  <a:gd name="T28" fmla="*/ 392 w 464"/>
                  <a:gd name="T29" fmla="*/ 240 h 280"/>
                  <a:gd name="T30" fmla="*/ 440 w 464"/>
                  <a:gd name="T31" fmla="*/ 192 h 280"/>
                  <a:gd name="T32" fmla="*/ 464 w 464"/>
                  <a:gd name="T33" fmla="*/ 13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4" h="280">
                    <a:moveTo>
                      <a:pt x="464" y="136"/>
                    </a:moveTo>
                    <a:lnTo>
                      <a:pt x="440" y="88"/>
                    </a:lnTo>
                    <a:lnTo>
                      <a:pt x="392" y="40"/>
                    </a:lnTo>
                    <a:lnTo>
                      <a:pt x="320" y="8"/>
                    </a:lnTo>
                    <a:lnTo>
                      <a:pt x="232" y="0"/>
                    </a:lnTo>
                    <a:lnTo>
                      <a:pt x="144" y="8"/>
                    </a:lnTo>
                    <a:lnTo>
                      <a:pt x="64" y="40"/>
                    </a:lnTo>
                    <a:lnTo>
                      <a:pt x="16" y="88"/>
                    </a:lnTo>
                    <a:lnTo>
                      <a:pt x="0" y="136"/>
                    </a:lnTo>
                    <a:lnTo>
                      <a:pt x="16" y="192"/>
                    </a:lnTo>
                    <a:lnTo>
                      <a:pt x="64" y="240"/>
                    </a:lnTo>
                    <a:lnTo>
                      <a:pt x="144" y="264"/>
                    </a:lnTo>
                    <a:lnTo>
                      <a:pt x="232" y="280"/>
                    </a:lnTo>
                    <a:lnTo>
                      <a:pt x="320" y="264"/>
                    </a:lnTo>
                    <a:lnTo>
                      <a:pt x="392" y="240"/>
                    </a:lnTo>
                    <a:lnTo>
                      <a:pt x="440" y="192"/>
                    </a:lnTo>
                    <a:lnTo>
                      <a:pt x="464" y="13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41" name="Freeform 369">
                <a:extLst>
                  <a:ext uri="{FF2B5EF4-FFF2-40B4-BE49-F238E27FC236}">
                    <a16:creationId xmlns:a16="http://schemas.microsoft.com/office/drawing/2014/main" id="{E259F194-4515-CC25-D32E-30DFCA94B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" y="656"/>
                <a:ext cx="496" cy="312"/>
              </a:xfrm>
              <a:custGeom>
                <a:avLst/>
                <a:gdLst>
                  <a:gd name="T0" fmla="*/ 440 w 496"/>
                  <a:gd name="T1" fmla="*/ 112 h 312"/>
                  <a:gd name="T2" fmla="*/ 448 w 496"/>
                  <a:gd name="T3" fmla="*/ 120 h 312"/>
                  <a:gd name="T4" fmla="*/ 400 w 496"/>
                  <a:gd name="T5" fmla="*/ 72 h 312"/>
                  <a:gd name="T6" fmla="*/ 328 w 496"/>
                  <a:gd name="T7" fmla="*/ 40 h 312"/>
                  <a:gd name="T8" fmla="*/ 336 w 496"/>
                  <a:gd name="T9" fmla="*/ 40 h 312"/>
                  <a:gd name="T10" fmla="*/ 248 w 496"/>
                  <a:gd name="T11" fmla="*/ 32 h 312"/>
                  <a:gd name="T12" fmla="*/ 160 w 496"/>
                  <a:gd name="T13" fmla="*/ 40 h 312"/>
                  <a:gd name="T14" fmla="*/ 168 w 496"/>
                  <a:gd name="T15" fmla="*/ 40 h 312"/>
                  <a:gd name="T16" fmla="*/ 96 w 496"/>
                  <a:gd name="T17" fmla="*/ 72 h 312"/>
                  <a:gd name="T18" fmla="*/ 48 w 496"/>
                  <a:gd name="T19" fmla="*/ 120 h 312"/>
                  <a:gd name="T20" fmla="*/ 48 w 496"/>
                  <a:gd name="T21" fmla="*/ 112 h 312"/>
                  <a:gd name="T22" fmla="*/ 32 w 496"/>
                  <a:gd name="T23" fmla="*/ 152 h 312"/>
                  <a:gd name="T24" fmla="*/ 48 w 496"/>
                  <a:gd name="T25" fmla="*/ 208 h 312"/>
                  <a:gd name="T26" fmla="*/ 48 w 496"/>
                  <a:gd name="T27" fmla="*/ 200 h 312"/>
                  <a:gd name="T28" fmla="*/ 88 w 496"/>
                  <a:gd name="T29" fmla="*/ 240 h 312"/>
                  <a:gd name="T30" fmla="*/ 168 w 496"/>
                  <a:gd name="T31" fmla="*/ 264 h 312"/>
                  <a:gd name="T32" fmla="*/ 168 w 496"/>
                  <a:gd name="T33" fmla="*/ 264 h 312"/>
                  <a:gd name="T34" fmla="*/ 248 w 496"/>
                  <a:gd name="T35" fmla="*/ 280 h 312"/>
                  <a:gd name="T36" fmla="*/ 336 w 496"/>
                  <a:gd name="T37" fmla="*/ 264 h 312"/>
                  <a:gd name="T38" fmla="*/ 336 w 496"/>
                  <a:gd name="T39" fmla="*/ 264 h 312"/>
                  <a:gd name="T40" fmla="*/ 400 w 496"/>
                  <a:gd name="T41" fmla="*/ 248 h 312"/>
                  <a:gd name="T42" fmla="*/ 448 w 496"/>
                  <a:gd name="T43" fmla="*/ 200 h 312"/>
                  <a:gd name="T44" fmla="*/ 440 w 496"/>
                  <a:gd name="T45" fmla="*/ 200 h 312"/>
                  <a:gd name="T46" fmla="*/ 464 w 496"/>
                  <a:gd name="T47" fmla="*/ 144 h 312"/>
                  <a:gd name="T48" fmla="*/ 496 w 496"/>
                  <a:gd name="T49" fmla="*/ 160 h 312"/>
                  <a:gd name="T50" fmla="*/ 472 w 496"/>
                  <a:gd name="T51" fmla="*/ 216 h 312"/>
                  <a:gd name="T52" fmla="*/ 424 w 496"/>
                  <a:gd name="T53" fmla="*/ 272 h 312"/>
                  <a:gd name="T54" fmla="*/ 416 w 496"/>
                  <a:gd name="T55" fmla="*/ 272 h 312"/>
                  <a:gd name="T56" fmla="*/ 344 w 496"/>
                  <a:gd name="T57" fmla="*/ 296 h 312"/>
                  <a:gd name="T58" fmla="*/ 256 w 496"/>
                  <a:gd name="T59" fmla="*/ 312 h 312"/>
                  <a:gd name="T60" fmla="*/ 248 w 496"/>
                  <a:gd name="T61" fmla="*/ 312 h 312"/>
                  <a:gd name="T62" fmla="*/ 160 w 496"/>
                  <a:gd name="T63" fmla="*/ 296 h 312"/>
                  <a:gd name="T64" fmla="*/ 80 w 496"/>
                  <a:gd name="T65" fmla="*/ 272 h 312"/>
                  <a:gd name="T66" fmla="*/ 72 w 496"/>
                  <a:gd name="T67" fmla="*/ 272 h 312"/>
                  <a:gd name="T68" fmla="*/ 24 w 496"/>
                  <a:gd name="T69" fmla="*/ 224 h 312"/>
                  <a:gd name="T70" fmla="*/ 0 w 496"/>
                  <a:gd name="T71" fmla="*/ 160 h 312"/>
                  <a:gd name="T72" fmla="*/ 0 w 496"/>
                  <a:gd name="T73" fmla="*/ 152 h 312"/>
                  <a:gd name="T74" fmla="*/ 16 w 496"/>
                  <a:gd name="T75" fmla="*/ 104 h 312"/>
                  <a:gd name="T76" fmla="*/ 72 w 496"/>
                  <a:gd name="T77" fmla="*/ 48 h 312"/>
                  <a:gd name="T78" fmla="*/ 80 w 496"/>
                  <a:gd name="T79" fmla="*/ 40 h 312"/>
                  <a:gd name="T80" fmla="*/ 160 w 496"/>
                  <a:gd name="T81" fmla="*/ 8 h 312"/>
                  <a:gd name="T82" fmla="*/ 248 w 496"/>
                  <a:gd name="T83" fmla="*/ 0 h 312"/>
                  <a:gd name="T84" fmla="*/ 248 w 496"/>
                  <a:gd name="T85" fmla="*/ 0 h 312"/>
                  <a:gd name="T86" fmla="*/ 336 w 496"/>
                  <a:gd name="T87" fmla="*/ 8 h 312"/>
                  <a:gd name="T88" fmla="*/ 416 w 496"/>
                  <a:gd name="T89" fmla="*/ 40 h 312"/>
                  <a:gd name="T90" fmla="*/ 424 w 496"/>
                  <a:gd name="T91" fmla="*/ 48 h 312"/>
                  <a:gd name="T92" fmla="*/ 472 w 496"/>
                  <a:gd name="T93" fmla="*/ 96 h 312"/>
                  <a:gd name="T94" fmla="*/ 496 w 496"/>
                  <a:gd name="T95" fmla="*/ 14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6" h="312">
                    <a:moveTo>
                      <a:pt x="464" y="160"/>
                    </a:moveTo>
                    <a:lnTo>
                      <a:pt x="440" y="112"/>
                    </a:lnTo>
                    <a:lnTo>
                      <a:pt x="448" y="120"/>
                    </a:lnTo>
                    <a:lnTo>
                      <a:pt x="448" y="120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328" y="40"/>
                    </a:lnTo>
                    <a:lnTo>
                      <a:pt x="336" y="40"/>
                    </a:lnTo>
                    <a:lnTo>
                      <a:pt x="336" y="40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168" y="40"/>
                    </a:lnTo>
                    <a:lnTo>
                      <a:pt x="88" y="72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48" y="112"/>
                    </a:lnTo>
                    <a:lnTo>
                      <a:pt x="32" y="160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48" y="208"/>
                    </a:lnTo>
                    <a:lnTo>
                      <a:pt x="48" y="200"/>
                    </a:lnTo>
                    <a:lnTo>
                      <a:pt x="48" y="200"/>
                    </a:lnTo>
                    <a:lnTo>
                      <a:pt x="96" y="248"/>
                    </a:lnTo>
                    <a:lnTo>
                      <a:pt x="88" y="240"/>
                    </a:lnTo>
                    <a:lnTo>
                      <a:pt x="88" y="240"/>
                    </a:lnTo>
                    <a:lnTo>
                      <a:pt x="168" y="264"/>
                    </a:lnTo>
                    <a:lnTo>
                      <a:pt x="168" y="264"/>
                    </a:lnTo>
                    <a:lnTo>
                      <a:pt x="168" y="264"/>
                    </a:lnTo>
                    <a:lnTo>
                      <a:pt x="256" y="280"/>
                    </a:lnTo>
                    <a:lnTo>
                      <a:pt x="248" y="280"/>
                    </a:lnTo>
                    <a:lnTo>
                      <a:pt x="248" y="280"/>
                    </a:lnTo>
                    <a:lnTo>
                      <a:pt x="336" y="264"/>
                    </a:lnTo>
                    <a:lnTo>
                      <a:pt x="336" y="264"/>
                    </a:lnTo>
                    <a:lnTo>
                      <a:pt x="336" y="264"/>
                    </a:lnTo>
                    <a:lnTo>
                      <a:pt x="408" y="240"/>
                    </a:lnTo>
                    <a:lnTo>
                      <a:pt x="400" y="248"/>
                    </a:lnTo>
                    <a:lnTo>
                      <a:pt x="400" y="248"/>
                    </a:lnTo>
                    <a:lnTo>
                      <a:pt x="448" y="200"/>
                    </a:lnTo>
                    <a:lnTo>
                      <a:pt x="440" y="200"/>
                    </a:lnTo>
                    <a:lnTo>
                      <a:pt x="440" y="200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496" y="160"/>
                    </a:lnTo>
                    <a:lnTo>
                      <a:pt x="496" y="160"/>
                    </a:lnTo>
                    <a:lnTo>
                      <a:pt x="472" y="216"/>
                    </a:lnTo>
                    <a:lnTo>
                      <a:pt x="472" y="216"/>
                    </a:lnTo>
                    <a:lnTo>
                      <a:pt x="472" y="224"/>
                    </a:lnTo>
                    <a:lnTo>
                      <a:pt x="424" y="272"/>
                    </a:lnTo>
                    <a:lnTo>
                      <a:pt x="424" y="272"/>
                    </a:lnTo>
                    <a:lnTo>
                      <a:pt x="416" y="272"/>
                    </a:lnTo>
                    <a:lnTo>
                      <a:pt x="344" y="296"/>
                    </a:lnTo>
                    <a:lnTo>
                      <a:pt x="344" y="296"/>
                    </a:lnTo>
                    <a:lnTo>
                      <a:pt x="344" y="296"/>
                    </a:lnTo>
                    <a:lnTo>
                      <a:pt x="256" y="312"/>
                    </a:lnTo>
                    <a:lnTo>
                      <a:pt x="256" y="312"/>
                    </a:lnTo>
                    <a:lnTo>
                      <a:pt x="248" y="312"/>
                    </a:lnTo>
                    <a:lnTo>
                      <a:pt x="160" y="296"/>
                    </a:lnTo>
                    <a:lnTo>
                      <a:pt x="160" y="296"/>
                    </a:lnTo>
                    <a:lnTo>
                      <a:pt x="160" y="296"/>
                    </a:lnTo>
                    <a:lnTo>
                      <a:pt x="80" y="272"/>
                    </a:lnTo>
                    <a:lnTo>
                      <a:pt x="80" y="272"/>
                    </a:lnTo>
                    <a:lnTo>
                      <a:pt x="72" y="272"/>
                    </a:lnTo>
                    <a:lnTo>
                      <a:pt x="24" y="224"/>
                    </a:lnTo>
                    <a:lnTo>
                      <a:pt x="24" y="224"/>
                    </a:lnTo>
                    <a:lnTo>
                      <a:pt x="16" y="216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24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0" y="40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336" y="8"/>
                    </a:lnTo>
                    <a:lnTo>
                      <a:pt x="336" y="8"/>
                    </a:lnTo>
                    <a:lnTo>
                      <a:pt x="344" y="8"/>
                    </a:lnTo>
                    <a:lnTo>
                      <a:pt x="416" y="40"/>
                    </a:lnTo>
                    <a:lnTo>
                      <a:pt x="416" y="40"/>
                    </a:lnTo>
                    <a:lnTo>
                      <a:pt x="424" y="48"/>
                    </a:lnTo>
                    <a:lnTo>
                      <a:pt x="472" y="96"/>
                    </a:lnTo>
                    <a:lnTo>
                      <a:pt x="472" y="96"/>
                    </a:lnTo>
                    <a:lnTo>
                      <a:pt x="472" y="96"/>
                    </a:lnTo>
                    <a:lnTo>
                      <a:pt x="496" y="144"/>
                    </a:lnTo>
                    <a:lnTo>
                      <a:pt x="464" y="16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42" name="Freeform 370">
                <a:extLst>
                  <a:ext uri="{FF2B5EF4-FFF2-40B4-BE49-F238E27FC236}">
                    <a16:creationId xmlns:a16="http://schemas.microsoft.com/office/drawing/2014/main" id="{018CE470-1D3C-9E6A-B019-D174F58C9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800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16 h 16"/>
                  <a:gd name="T6" fmla="*/ 32 w 32"/>
                  <a:gd name="T7" fmla="*/ 0 h 16"/>
                  <a:gd name="T8" fmla="*/ 32 w 32"/>
                  <a:gd name="T9" fmla="*/ 16 h 16"/>
                  <a:gd name="T10" fmla="*/ 32 w 32"/>
                  <a:gd name="T11" fmla="*/ 16 h 16"/>
                  <a:gd name="T12" fmla="*/ 0 w 3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43" name="Rectangle 371">
                <a:extLst>
                  <a:ext uri="{FF2B5EF4-FFF2-40B4-BE49-F238E27FC236}">
                    <a16:creationId xmlns:a16="http://schemas.microsoft.com/office/drawing/2014/main" id="{422C2642-4AC9-0038-5058-764BD5CE0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" y="728"/>
                <a:ext cx="384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>
                    <a:solidFill>
                      <a:srgbClr val="0000FF"/>
                    </a:solidFill>
                    <a:latin typeface="Times" pitchFamily="18" charset="0"/>
                  </a:rPr>
                  <a:t>BOS</a:t>
                </a:r>
                <a:endParaRPr lang="en-US" altLang="en-US"/>
              </a:p>
            </p:txBody>
          </p:sp>
          <p:sp>
            <p:nvSpPr>
              <p:cNvPr id="259444" name="Freeform 372">
                <a:extLst>
                  <a:ext uri="{FF2B5EF4-FFF2-40B4-BE49-F238E27FC236}">
                    <a16:creationId xmlns:a16="http://schemas.microsoft.com/office/drawing/2014/main" id="{11EA8358-BEA8-EC9E-F940-FA36A1ABF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3386"/>
                <a:ext cx="464" cy="280"/>
              </a:xfrm>
              <a:custGeom>
                <a:avLst/>
                <a:gdLst>
                  <a:gd name="T0" fmla="*/ 464 w 464"/>
                  <a:gd name="T1" fmla="*/ 136 h 280"/>
                  <a:gd name="T2" fmla="*/ 440 w 464"/>
                  <a:gd name="T3" fmla="*/ 88 h 280"/>
                  <a:gd name="T4" fmla="*/ 392 w 464"/>
                  <a:gd name="T5" fmla="*/ 40 h 280"/>
                  <a:gd name="T6" fmla="*/ 320 w 464"/>
                  <a:gd name="T7" fmla="*/ 8 h 280"/>
                  <a:gd name="T8" fmla="*/ 232 w 464"/>
                  <a:gd name="T9" fmla="*/ 0 h 280"/>
                  <a:gd name="T10" fmla="*/ 144 w 464"/>
                  <a:gd name="T11" fmla="*/ 8 h 280"/>
                  <a:gd name="T12" fmla="*/ 64 w 464"/>
                  <a:gd name="T13" fmla="*/ 40 h 280"/>
                  <a:gd name="T14" fmla="*/ 16 w 464"/>
                  <a:gd name="T15" fmla="*/ 88 h 280"/>
                  <a:gd name="T16" fmla="*/ 0 w 464"/>
                  <a:gd name="T17" fmla="*/ 136 h 280"/>
                  <a:gd name="T18" fmla="*/ 16 w 464"/>
                  <a:gd name="T19" fmla="*/ 192 h 280"/>
                  <a:gd name="T20" fmla="*/ 64 w 464"/>
                  <a:gd name="T21" fmla="*/ 240 h 280"/>
                  <a:gd name="T22" fmla="*/ 144 w 464"/>
                  <a:gd name="T23" fmla="*/ 264 h 280"/>
                  <a:gd name="T24" fmla="*/ 232 w 464"/>
                  <a:gd name="T25" fmla="*/ 280 h 280"/>
                  <a:gd name="T26" fmla="*/ 320 w 464"/>
                  <a:gd name="T27" fmla="*/ 264 h 280"/>
                  <a:gd name="T28" fmla="*/ 392 w 464"/>
                  <a:gd name="T29" fmla="*/ 240 h 280"/>
                  <a:gd name="T30" fmla="*/ 440 w 464"/>
                  <a:gd name="T31" fmla="*/ 192 h 280"/>
                  <a:gd name="T32" fmla="*/ 464 w 464"/>
                  <a:gd name="T33" fmla="*/ 13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4" h="280">
                    <a:moveTo>
                      <a:pt x="464" y="136"/>
                    </a:moveTo>
                    <a:lnTo>
                      <a:pt x="440" y="88"/>
                    </a:lnTo>
                    <a:lnTo>
                      <a:pt x="392" y="40"/>
                    </a:lnTo>
                    <a:lnTo>
                      <a:pt x="320" y="8"/>
                    </a:lnTo>
                    <a:lnTo>
                      <a:pt x="232" y="0"/>
                    </a:lnTo>
                    <a:lnTo>
                      <a:pt x="144" y="8"/>
                    </a:lnTo>
                    <a:lnTo>
                      <a:pt x="64" y="40"/>
                    </a:lnTo>
                    <a:lnTo>
                      <a:pt x="16" y="88"/>
                    </a:lnTo>
                    <a:lnTo>
                      <a:pt x="0" y="136"/>
                    </a:lnTo>
                    <a:lnTo>
                      <a:pt x="16" y="192"/>
                    </a:lnTo>
                    <a:lnTo>
                      <a:pt x="64" y="240"/>
                    </a:lnTo>
                    <a:lnTo>
                      <a:pt x="144" y="264"/>
                    </a:lnTo>
                    <a:lnTo>
                      <a:pt x="232" y="280"/>
                    </a:lnTo>
                    <a:lnTo>
                      <a:pt x="320" y="264"/>
                    </a:lnTo>
                    <a:lnTo>
                      <a:pt x="392" y="240"/>
                    </a:lnTo>
                    <a:lnTo>
                      <a:pt x="440" y="192"/>
                    </a:lnTo>
                    <a:lnTo>
                      <a:pt x="464" y="13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45" name="Freeform 373">
                <a:extLst>
                  <a:ext uri="{FF2B5EF4-FFF2-40B4-BE49-F238E27FC236}">
                    <a16:creationId xmlns:a16="http://schemas.microsoft.com/office/drawing/2014/main" id="{0B9A22AD-B8CB-AFB1-82AF-114DA3784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370"/>
                <a:ext cx="496" cy="312"/>
              </a:xfrm>
              <a:custGeom>
                <a:avLst/>
                <a:gdLst>
                  <a:gd name="T0" fmla="*/ 440 w 496"/>
                  <a:gd name="T1" fmla="*/ 112 h 312"/>
                  <a:gd name="T2" fmla="*/ 448 w 496"/>
                  <a:gd name="T3" fmla="*/ 120 h 312"/>
                  <a:gd name="T4" fmla="*/ 400 w 496"/>
                  <a:gd name="T5" fmla="*/ 72 h 312"/>
                  <a:gd name="T6" fmla="*/ 328 w 496"/>
                  <a:gd name="T7" fmla="*/ 40 h 312"/>
                  <a:gd name="T8" fmla="*/ 336 w 496"/>
                  <a:gd name="T9" fmla="*/ 40 h 312"/>
                  <a:gd name="T10" fmla="*/ 248 w 496"/>
                  <a:gd name="T11" fmla="*/ 32 h 312"/>
                  <a:gd name="T12" fmla="*/ 160 w 496"/>
                  <a:gd name="T13" fmla="*/ 40 h 312"/>
                  <a:gd name="T14" fmla="*/ 168 w 496"/>
                  <a:gd name="T15" fmla="*/ 40 h 312"/>
                  <a:gd name="T16" fmla="*/ 96 w 496"/>
                  <a:gd name="T17" fmla="*/ 72 h 312"/>
                  <a:gd name="T18" fmla="*/ 48 w 496"/>
                  <a:gd name="T19" fmla="*/ 120 h 312"/>
                  <a:gd name="T20" fmla="*/ 48 w 496"/>
                  <a:gd name="T21" fmla="*/ 112 h 312"/>
                  <a:gd name="T22" fmla="*/ 32 w 496"/>
                  <a:gd name="T23" fmla="*/ 152 h 312"/>
                  <a:gd name="T24" fmla="*/ 48 w 496"/>
                  <a:gd name="T25" fmla="*/ 208 h 312"/>
                  <a:gd name="T26" fmla="*/ 48 w 496"/>
                  <a:gd name="T27" fmla="*/ 200 h 312"/>
                  <a:gd name="T28" fmla="*/ 88 w 496"/>
                  <a:gd name="T29" fmla="*/ 240 h 312"/>
                  <a:gd name="T30" fmla="*/ 168 w 496"/>
                  <a:gd name="T31" fmla="*/ 264 h 312"/>
                  <a:gd name="T32" fmla="*/ 168 w 496"/>
                  <a:gd name="T33" fmla="*/ 264 h 312"/>
                  <a:gd name="T34" fmla="*/ 248 w 496"/>
                  <a:gd name="T35" fmla="*/ 280 h 312"/>
                  <a:gd name="T36" fmla="*/ 336 w 496"/>
                  <a:gd name="T37" fmla="*/ 264 h 312"/>
                  <a:gd name="T38" fmla="*/ 336 w 496"/>
                  <a:gd name="T39" fmla="*/ 264 h 312"/>
                  <a:gd name="T40" fmla="*/ 400 w 496"/>
                  <a:gd name="T41" fmla="*/ 248 h 312"/>
                  <a:gd name="T42" fmla="*/ 448 w 496"/>
                  <a:gd name="T43" fmla="*/ 200 h 312"/>
                  <a:gd name="T44" fmla="*/ 440 w 496"/>
                  <a:gd name="T45" fmla="*/ 200 h 312"/>
                  <a:gd name="T46" fmla="*/ 464 w 496"/>
                  <a:gd name="T47" fmla="*/ 144 h 312"/>
                  <a:gd name="T48" fmla="*/ 496 w 496"/>
                  <a:gd name="T49" fmla="*/ 160 h 312"/>
                  <a:gd name="T50" fmla="*/ 472 w 496"/>
                  <a:gd name="T51" fmla="*/ 216 h 312"/>
                  <a:gd name="T52" fmla="*/ 424 w 496"/>
                  <a:gd name="T53" fmla="*/ 272 h 312"/>
                  <a:gd name="T54" fmla="*/ 416 w 496"/>
                  <a:gd name="T55" fmla="*/ 272 h 312"/>
                  <a:gd name="T56" fmla="*/ 344 w 496"/>
                  <a:gd name="T57" fmla="*/ 296 h 312"/>
                  <a:gd name="T58" fmla="*/ 256 w 496"/>
                  <a:gd name="T59" fmla="*/ 312 h 312"/>
                  <a:gd name="T60" fmla="*/ 248 w 496"/>
                  <a:gd name="T61" fmla="*/ 312 h 312"/>
                  <a:gd name="T62" fmla="*/ 160 w 496"/>
                  <a:gd name="T63" fmla="*/ 296 h 312"/>
                  <a:gd name="T64" fmla="*/ 80 w 496"/>
                  <a:gd name="T65" fmla="*/ 272 h 312"/>
                  <a:gd name="T66" fmla="*/ 72 w 496"/>
                  <a:gd name="T67" fmla="*/ 272 h 312"/>
                  <a:gd name="T68" fmla="*/ 24 w 496"/>
                  <a:gd name="T69" fmla="*/ 224 h 312"/>
                  <a:gd name="T70" fmla="*/ 0 w 496"/>
                  <a:gd name="T71" fmla="*/ 160 h 312"/>
                  <a:gd name="T72" fmla="*/ 0 w 496"/>
                  <a:gd name="T73" fmla="*/ 152 h 312"/>
                  <a:gd name="T74" fmla="*/ 16 w 496"/>
                  <a:gd name="T75" fmla="*/ 104 h 312"/>
                  <a:gd name="T76" fmla="*/ 72 w 496"/>
                  <a:gd name="T77" fmla="*/ 48 h 312"/>
                  <a:gd name="T78" fmla="*/ 80 w 496"/>
                  <a:gd name="T79" fmla="*/ 40 h 312"/>
                  <a:gd name="T80" fmla="*/ 160 w 496"/>
                  <a:gd name="T81" fmla="*/ 8 h 312"/>
                  <a:gd name="T82" fmla="*/ 248 w 496"/>
                  <a:gd name="T83" fmla="*/ 0 h 312"/>
                  <a:gd name="T84" fmla="*/ 248 w 496"/>
                  <a:gd name="T85" fmla="*/ 0 h 312"/>
                  <a:gd name="T86" fmla="*/ 336 w 496"/>
                  <a:gd name="T87" fmla="*/ 8 h 312"/>
                  <a:gd name="T88" fmla="*/ 416 w 496"/>
                  <a:gd name="T89" fmla="*/ 40 h 312"/>
                  <a:gd name="T90" fmla="*/ 424 w 496"/>
                  <a:gd name="T91" fmla="*/ 48 h 312"/>
                  <a:gd name="T92" fmla="*/ 472 w 496"/>
                  <a:gd name="T93" fmla="*/ 96 h 312"/>
                  <a:gd name="T94" fmla="*/ 496 w 496"/>
                  <a:gd name="T95" fmla="*/ 14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6" h="312">
                    <a:moveTo>
                      <a:pt x="464" y="160"/>
                    </a:moveTo>
                    <a:lnTo>
                      <a:pt x="440" y="112"/>
                    </a:lnTo>
                    <a:lnTo>
                      <a:pt x="448" y="120"/>
                    </a:lnTo>
                    <a:lnTo>
                      <a:pt x="448" y="120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328" y="40"/>
                    </a:lnTo>
                    <a:lnTo>
                      <a:pt x="336" y="40"/>
                    </a:lnTo>
                    <a:lnTo>
                      <a:pt x="336" y="40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168" y="40"/>
                    </a:lnTo>
                    <a:lnTo>
                      <a:pt x="88" y="72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48" y="112"/>
                    </a:lnTo>
                    <a:lnTo>
                      <a:pt x="32" y="160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48" y="208"/>
                    </a:lnTo>
                    <a:lnTo>
                      <a:pt x="48" y="200"/>
                    </a:lnTo>
                    <a:lnTo>
                      <a:pt x="48" y="200"/>
                    </a:lnTo>
                    <a:lnTo>
                      <a:pt x="96" y="248"/>
                    </a:lnTo>
                    <a:lnTo>
                      <a:pt x="88" y="240"/>
                    </a:lnTo>
                    <a:lnTo>
                      <a:pt x="88" y="240"/>
                    </a:lnTo>
                    <a:lnTo>
                      <a:pt x="168" y="264"/>
                    </a:lnTo>
                    <a:lnTo>
                      <a:pt x="168" y="264"/>
                    </a:lnTo>
                    <a:lnTo>
                      <a:pt x="168" y="264"/>
                    </a:lnTo>
                    <a:lnTo>
                      <a:pt x="256" y="280"/>
                    </a:lnTo>
                    <a:lnTo>
                      <a:pt x="248" y="280"/>
                    </a:lnTo>
                    <a:lnTo>
                      <a:pt x="248" y="280"/>
                    </a:lnTo>
                    <a:lnTo>
                      <a:pt x="336" y="264"/>
                    </a:lnTo>
                    <a:lnTo>
                      <a:pt x="336" y="264"/>
                    </a:lnTo>
                    <a:lnTo>
                      <a:pt x="336" y="264"/>
                    </a:lnTo>
                    <a:lnTo>
                      <a:pt x="408" y="240"/>
                    </a:lnTo>
                    <a:lnTo>
                      <a:pt x="400" y="248"/>
                    </a:lnTo>
                    <a:lnTo>
                      <a:pt x="400" y="248"/>
                    </a:lnTo>
                    <a:lnTo>
                      <a:pt x="448" y="200"/>
                    </a:lnTo>
                    <a:lnTo>
                      <a:pt x="440" y="200"/>
                    </a:lnTo>
                    <a:lnTo>
                      <a:pt x="440" y="200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496" y="160"/>
                    </a:lnTo>
                    <a:lnTo>
                      <a:pt x="496" y="160"/>
                    </a:lnTo>
                    <a:lnTo>
                      <a:pt x="472" y="216"/>
                    </a:lnTo>
                    <a:lnTo>
                      <a:pt x="472" y="216"/>
                    </a:lnTo>
                    <a:lnTo>
                      <a:pt x="472" y="224"/>
                    </a:lnTo>
                    <a:lnTo>
                      <a:pt x="424" y="272"/>
                    </a:lnTo>
                    <a:lnTo>
                      <a:pt x="424" y="272"/>
                    </a:lnTo>
                    <a:lnTo>
                      <a:pt x="416" y="272"/>
                    </a:lnTo>
                    <a:lnTo>
                      <a:pt x="344" y="296"/>
                    </a:lnTo>
                    <a:lnTo>
                      <a:pt x="344" y="296"/>
                    </a:lnTo>
                    <a:lnTo>
                      <a:pt x="344" y="296"/>
                    </a:lnTo>
                    <a:lnTo>
                      <a:pt x="256" y="312"/>
                    </a:lnTo>
                    <a:lnTo>
                      <a:pt x="256" y="312"/>
                    </a:lnTo>
                    <a:lnTo>
                      <a:pt x="248" y="312"/>
                    </a:lnTo>
                    <a:lnTo>
                      <a:pt x="160" y="296"/>
                    </a:lnTo>
                    <a:lnTo>
                      <a:pt x="160" y="296"/>
                    </a:lnTo>
                    <a:lnTo>
                      <a:pt x="160" y="296"/>
                    </a:lnTo>
                    <a:lnTo>
                      <a:pt x="80" y="272"/>
                    </a:lnTo>
                    <a:lnTo>
                      <a:pt x="80" y="272"/>
                    </a:lnTo>
                    <a:lnTo>
                      <a:pt x="72" y="272"/>
                    </a:lnTo>
                    <a:lnTo>
                      <a:pt x="24" y="224"/>
                    </a:lnTo>
                    <a:lnTo>
                      <a:pt x="24" y="224"/>
                    </a:lnTo>
                    <a:lnTo>
                      <a:pt x="16" y="216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24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0" y="40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336" y="8"/>
                    </a:lnTo>
                    <a:lnTo>
                      <a:pt x="336" y="8"/>
                    </a:lnTo>
                    <a:lnTo>
                      <a:pt x="344" y="8"/>
                    </a:lnTo>
                    <a:lnTo>
                      <a:pt x="416" y="40"/>
                    </a:lnTo>
                    <a:lnTo>
                      <a:pt x="416" y="40"/>
                    </a:lnTo>
                    <a:lnTo>
                      <a:pt x="424" y="48"/>
                    </a:lnTo>
                    <a:lnTo>
                      <a:pt x="472" y="96"/>
                    </a:lnTo>
                    <a:lnTo>
                      <a:pt x="472" y="96"/>
                    </a:lnTo>
                    <a:lnTo>
                      <a:pt x="472" y="96"/>
                    </a:lnTo>
                    <a:lnTo>
                      <a:pt x="496" y="144"/>
                    </a:lnTo>
                    <a:lnTo>
                      <a:pt x="464" y="16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46" name="Freeform 374">
                <a:extLst>
                  <a:ext uri="{FF2B5EF4-FFF2-40B4-BE49-F238E27FC236}">
                    <a16:creationId xmlns:a16="http://schemas.microsoft.com/office/drawing/2014/main" id="{BF7DA2DD-79DD-5698-2463-36418B4BF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3514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16 h 16"/>
                  <a:gd name="T6" fmla="*/ 32 w 32"/>
                  <a:gd name="T7" fmla="*/ 0 h 16"/>
                  <a:gd name="T8" fmla="*/ 32 w 32"/>
                  <a:gd name="T9" fmla="*/ 16 h 16"/>
                  <a:gd name="T10" fmla="*/ 32 w 32"/>
                  <a:gd name="T11" fmla="*/ 16 h 16"/>
                  <a:gd name="T12" fmla="*/ 0 w 3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47" name="Rectangle 375">
                <a:extLst>
                  <a:ext uri="{FF2B5EF4-FFF2-40B4-BE49-F238E27FC236}">
                    <a16:creationId xmlns:a16="http://schemas.microsoft.com/office/drawing/2014/main" id="{5DD981E4-EEF2-2C57-10C7-DFC44A677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8" y="3442"/>
                <a:ext cx="376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>
                    <a:solidFill>
                      <a:srgbClr val="0000FF"/>
                    </a:solidFill>
                    <a:latin typeface="Times" pitchFamily="18" charset="0"/>
                  </a:rPr>
                  <a:t>MIA</a:t>
                </a:r>
                <a:endParaRPr lang="en-US" altLang="en-US"/>
              </a:p>
            </p:txBody>
          </p:sp>
          <p:sp>
            <p:nvSpPr>
              <p:cNvPr id="259448" name="Freeform 376">
                <a:extLst>
                  <a:ext uri="{FF2B5EF4-FFF2-40B4-BE49-F238E27FC236}">
                    <a16:creationId xmlns:a16="http://schemas.microsoft.com/office/drawing/2014/main" id="{5C466F1C-AD42-CF7C-08EC-109779C6F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" y="1289"/>
                <a:ext cx="464" cy="280"/>
              </a:xfrm>
              <a:custGeom>
                <a:avLst/>
                <a:gdLst>
                  <a:gd name="T0" fmla="*/ 464 w 464"/>
                  <a:gd name="T1" fmla="*/ 136 h 280"/>
                  <a:gd name="T2" fmla="*/ 440 w 464"/>
                  <a:gd name="T3" fmla="*/ 88 h 280"/>
                  <a:gd name="T4" fmla="*/ 392 w 464"/>
                  <a:gd name="T5" fmla="*/ 40 h 280"/>
                  <a:gd name="T6" fmla="*/ 320 w 464"/>
                  <a:gd name="T7" fmla="*/ 8 h 280"/>
                  <a:gd name="T8" fmla="*/ 232 w 464"/>
                  <a:gd name="T9" fmla="*/ 0 h 280"/>
                  <a:gd name="T10" fmla="*/ 144 w 464"/>
                  <a:gd name="T11" fmla="*/ 8 h 280"/>
                  <a:gd name="T12" fmla="*/ 64 w 464"/>
                  <a:gd name="T13" fmla="*/ 40 h 280"/>
                  <a:gd name="T14" fmla="*/ 16 w 464"/>
                  <a:gd name="T15" fmla="*/ 88 h 280"/>
                  <a:gd name="T16" fmla="*/ 0 w 464"/>
                  <a:gd name="T17" fmla="*/ 136 h 280"/>
                  <a:gd name="T18" fmla="*/ 16 w 464"/>
                  <a:gd name="T19" fmla="*/ 192 h 280"/>
                  <a:gd name="T20" fmla="*/ 64 w 464"/>
                  <a:gd name="T21" fmla="*/ 240 h 280"/>
                  <a:gd name="T22" fmla="*/ 144 w 464"/>
                  <a:gd name="T23" fmla="*/ 264 h 280"/>
                  <a:gd name="T24" fmla="*/ 232 w 464"/>
                  <a:gd name="T25" fmla="*/ 280 h 280"/>
                  <a:gd name="T26" fmla="*/ 320 w 464"/>
                  <a:gd name="T27" fmla="*/ 264 h 280"/>
                  <a:gd name="T28" fmla="*/ 392 w 464"/>
                  <a:gd name="T29" fmla="*/ 240 h 280"/>
                  <a:gd name="T30" fmla="*/ 440 w 464"/>
                  <a:gd name="T31" fmla="*/ 192 h 280"/>
                  <a:gd name="T32" fmla="*/ 464 w 464"/>
                  <a:gd name="T33" fmla="*/ 13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4" h="280">
                    <a:moveTo>
                      <a:pt x="464" y="136"/>
                    </a:moveTo>
                    <a:lnTo>
                      <a:pt x="440" y="88"/>
                    </a:lnTo>
                    <a:lnTo>
                      <a:pt x="392" y="40"/>
                    </a:lnTo>
                    <a:lnTo>
                      <a:pt x="320" y="8"/>
                    </a:lnTo>
                    <a:lnTo>
                      <a:pt x="232" y="0"/>
                    </a:lnTo>
                    <a:lnTo>
                      <a:pt x="144" y="8"/>
                    </a:lnTo>
                    <a:lnTo>
                      <a:pt x="64" y="40"/>
                    </a:lnTo>
                    <a:lnTo>
                      <a:pt x="16" y="88"/>
                    </a:lnTo>
                    <a:lnTo>
                      <a:pt x="0" y="136"/>
                    </a:lnTo>
                    <a:lnTo>
                      <a:pt x="16" y="192"/>
                    </a:lnTo>
                    <a:lnTo>
                      <a:pt x="64" y="240"/>
                    </a:lnTo>
                    <a:lnTo>
                      <a:pt x="144" y="264"/>
                    </a:lnTo>
                    <a:lnTo>
                      <a:pt x="232" y="280"/>
                    </a:lnTo>
                    <a:lnTo>
                      <a:pt x="320" y="264"/>
                    </a:lnTo>
                    <a:lnTo>
                      <a:pt x="392" y="240"/>
                    </a:lnTo>
                    <a:lnTo>
                      <a:pt x="440" y="192"/>
                    </a:lnTo>
                    <a:lnTo>
                      <a:pt x="464" y="13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49" name="Freeform 377">
                <a:extLst>
                  <a:ext uri="{FF2B5EF4-FFF2-40B4-BE49-F238E27FC236}">
                    <a16:creationId xmlns:a16="http://schemas.microsoft.com/office/drawing/2014/main" id="{C25BC2B6-C072-D072-879B-FBC41D2C4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1273"/>
                <a:ext cx="496" cy="312"/>
              </a:xfrm>
              <a:custGeom>
                <a:avLst/>
                <a:gdLst>
                  <a:gd name="T0" fmla="*/ 440 w 496"/>
                  <a:gd name="T1" fmla="*/ 112 h 312"/>
                  <a:gd name="T2" fmla="*/ 448 w 496"/>
                  <a:gd name="T3" fmla="*/ 120 h 312"/>
                  <a:gd name="T4" fmla="*/ 400 w 496"/>
                  <a:gd name="T5" fmla="*/ 72 h 312"/>
                  <a:gd name="T6" fmla="*/ 328 w 496"/>
                  <a:gd name="T7" fmla="*/ 40 h 312"/>
                  <a:gd name="T8" fmla="*/ 336 w 496"/>
                  <a:gd name="T9" fmla="*/ 40 h 312"/>
                  <a:gd name="T10" fmla="*/ 248 w 496"/>
                  <a:gd name="T11" fmla="*/ 32 h 312"/>
                  <a:gd name="T12" fmla="*/ 160 w 496"/>
                  <a:gd name="T13" fmla="*/ 40 h 312"/>
                  <a:gd name="T14" fmla="*/ 168 w 496"/>
                  <a:gd name="T15" fmla="*/ 40 h 312"/>
                  <a:gd name="T16" fmla="*/ 96 w 496"/>
                  <a:gd name="T17" fmla="*/ 72 h 312"/>
                  <a:gd name="T18" fmla="*/ 48 w 496"/>
                  <a:gd name="T19" fmla="*/ 120 h 312"/>
                  <a:gd name="T20" fmla="*/ 48 w 496"/>
                  <a:gd name="T21" fmla="*/ 112 h 312"/>
                  <a:gd name="T22" fmla="*/ 32 w 496"/>
                  <a:gd name="T23" fmla="*/ 152 h 312"/>
                  <a:gd name="T24" fmla="*/ 48 w 496"/>
                  <a:gd name="T25" fmla="*/ 208 h 312"/>
                  <a:gd name="T26" fmla="*/ 48 w 496"/>
                  <a:gd name="T27" fmla="*/ 200 h 312"/>
                  <a:gd name="T28" fmla="*/ 88 w 496"/>
                  <a:gd name="T29" fmla="*/ 240 h 312"/>
                  <a:gd name="T30" fmla="*/ 168 w 496"/>
                  <a:gd name="T31" fmla="*/ 264 h 312"/>
                  <a:gd name="T32" fmla="*/ 168 w 496"/>
                  <a:gd name="T33" fmla="*/ 264 h 312"/>
                  <a:gd name="T34" fmla="*/ 248 w 496"/>
                  <a:gd name="T35" fmla="*/ 280 h 312"/>
                  <a:gd name="T36" fmla="*/ 336 w 496"/>
                  <a:gd name="T37" fmla="*/ 264 h 312"/>
                  <a:gd name="T38" fmla="*/ 336 w 496"/>
                  <a:gd name="T39" fmla="*/ 264 h 312"/>
                  <a:gd name="T40" fmla="*/ 400 w 496"/>
                  <a:gd name="T41" fmla="*/ 248 h 312"/>
                  <a:gd name="T42" fmla="*/ 448 w 496"/>
                  <a:gd name="T43" fmla="*/ 200 h 312"/>
                  <a:gd name="T44" fmla="*/ 440 w 496"/>
                  <a:gd name="T45" fmla="*/ 200 h 312"/>
                  <a:gd name="T46" fmla="*/ 464 w 496"/>
                  <a:gd name="T47" fmla="*/ 144 h 312"/>
                  <a:gd name="T48" fmla="*/ 496 w 496"/>
                  <a:gd name="T49" fmla="*/ 160 h 312"/>
                  <a:gd name="T50" fmla="*/ 472 w 496"/>
                  <a:gd name="T51" fmla="*/ 216 h 312"/>
                  <a:gd name="T52" fmla="*/ 424 w 496"/>
                  <a:gd name="T53" fmla="*/ 272 h 312"/>
                  <a:gd name="T54" fmla="*/ 416 w 496"/>
                  <a:gd name="T55" fmla="*/ 272 h 312"/>
                  <a:gd name="T56" fmla="*/ 344 w 496"/>
                  <a:gd name="T57" fmla="*/ 296 h 312"/>
                  <a:gd name="T58" fmla="*/ 256 w 496"/>
                  <a:gd name="T59" fmla="*/ 312 h 312"/>
                  <a:gd name="T60" fmla="*/ 248 w 496"/>
                  <a:gd name="T61" fmla="*/ 312 h 312"/>
                  <a:gd name="T62" fmla="*/ 160 w 496"/>
                  <a:gd name="T63" fmla="*/ 296 h 312"/>
                  <a:gd name="T64" fmla="*/ 80 w 496"/>
                  <a:gd name="T65" fmla="*/ 272 h 312"/>
                  <a:gd name="T66" fmla="*/ 72 w 496"/>
                  <a:gd name="T67" fmla="*/ 272 h 312"/>
                  <a:gd name="T68" fmla="*/ 24 w 496"/>
                  <a:gd name="T69" fmla="*/ 224 h 312"/>
                  <a:gd name="T70" fmla="*/ 0 w 496"/>
                  <a:gd name="T71" fmla="*/ 160 h 312"/>
                  <a:gd name="T72" fmla="*/ 0 w 496"/>
                  <a:gd name="T73" fmla="*/ 152 h 312"/>
                  <a:gd name="T74" fmla="*/ 16 w 496"/>
                  <a:gd name="T75" fmla="*/ 104 h 312"/>
                  <a:gd name="T76" fmla="*/ 72 w 496"/>
                  <a:gd name="T77" fmla="*/ 48 h 312"/>
                  <a:gd name="T78" fmla="*/ 80 w 496"/>
                  <a:gd name="T79" fmla="*/ 40 h 312"/>
                  <a:gd name="T80" fmla="*/ 160 w 496"/>
                  <a:gd name="T81" fmla="*/ 8 h 312"/>
                  <a:gd name="T82" fmla="*/ 248 w 496"/>
                  <a:gd name="T83" fmla="*/ 0 h 312"/>
                  <a:gd name="T84" fmla="*/ 248 w 496"/>
                  <a:gd name="T85" fmla="*/ 0 h 312"/>
                  <a:gd name="T86" fmla="*/ 336 w 496"/>
                  <a:gd name="T87" fmla="*/ 8 h 312"/>
                  <a:gd name="T88" fmla="*/ 416 w 496"/>
                  <a:gd name="T89" fmla="*/ 40 h 312"/>
                  <a:gd name="T90" fmla="*/ 424 w 496"/>
                  <a:gd name="T91" fmla="*/ 48 h 312"/>
                  <a:gd name="T92" fmla="*/ 472 w 496"/>
                  <a:gd name="T93" fmla="*/ 96 h 312"/>
                  <a:gd name="T94" fmla="*/ 496 w 496"/>
                  <a:gd name="T95" fmla="*/ 14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6" h="312">
                    <a:moveTo>
                      <a:pt x="464" y="160"/>
                    </a:moveTo>
                    <a:lnTo>
                      <a:pt x="440" y="112"/>
                    </a:lnTo>
                    <a:lnTo>
                      <a:pt x="448" y="120"/>
                    </a:lnTo>
                    <a:lnTo>
                      <a:pt x="448" y="120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328" y="40"/>
                    </a:lnTo>
                    <a:lnTo>
                      <a:pt x="336" y="40"/>
                    </a:lnTo>
                    <a:lnTo>
                      <a:pt x="336" y="40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168" y="40"/>
                    </a:lnTo>
                    <a:lnTo>
                      <a:pt x="88" y="72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48" y="112"/>
                    </a:lnTo>
                    <a:lnTo>
                      <a:pt x="32" y="160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48" y="208"/>
                    </a:lnTo>
                    <a:lnTo>
                      <a:pt x="48" y="200"/>
                    </a:lnTo>
                    <a:lnTo>
                      <a:pt x="48" y="200"/>
                    </a:lnTo>
                    <a:lnTo>
                      <a:pt x="96" y="248"/>
                    </a:lnTo>
                    <a:lnTo>
                      <a:pt x="88" y="240"/>
                    </a:lnTo>
                    <a:lnTo>
                      <a:pt x="88" y="240"/>
                    </a:lnTo>
                    <a:lnTo>
                      <a:pt x="168" y="264"/>
                    </a:lnTo>
                    <a:lnTo>
                      <a:pt x="168" y="264"/>
                    </a:lnTo>
                    <a:lnTo>
                      <a:pt x="168" y="264"/>
                    </a:lnTo>
                    <a:lnTo>
                      <a:pt x="256" y="280"/>
                    </a:lnTo>
                    <a:lnTo>
                      <a:pt x="248" y="280"/>
                    </a:lnTo>
                    <a:lnTo>
                      <a:pt x="248" y="280"/>
                    </a:lnTo>
                    <a:lnTo>
                      <a:pt x="336" y="264"/>
                    </a:lnTo>
                    <a:lnTo>
                      <a:pt x="336" y="264"/>
                    </a:lnTo>
                    <a:lnTo>
                      <a:pt x="336" y="264"/>
                    </a:lnTo>
                    <a:lnTo>
                      <a:pt x="408" y="240"/>
                    </a:lnTo>
                    <a:lnTo>
                      <a:pt x="400" y="248"/>
                    </a:lnTo>
                    <a:lnTo>
                      <a:pt x="400" y="248"/>
                    </a:lnTo>
                    <a:lnTo>
                      <a:pt x="448" y="200"/>
                    </a:lnTo>
                    <a:lnTo>
                      <a:pt x="440" y="200"/>
                    </a:lnTo>
                    <a:lnTo>
                      <a:pt x="440" y="200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496" y="160"/>
                    </a:lnTo>
                    <a:lnTo>
                      <a:pt x="496" y="160"/>
                    </a:lnTo>
                    <a:lnTo>
                      <a:pt x="472" y="216"/>
                    </a:lnTo>
                    <a:lnTo>
                      <a:pt x="472" y="216"/>
                    </a:lnTo>
                    <a:lnTo>
                      <a:pt x="472" y="224"/>
                    </a:lnTo>
                    <a:lnTo>
                      <a:pt x="424" y="272"/>
                    </a:lnTo>
                    <a:lnTo>
                      <a:pt x="424" y="272"/>
                    </a:lnTo>
                    <a:lnTo>
                      <a:pt x="416" y="272"/>
                    </a:lnTo>
                    <a:lnTo>
                      <a:pt x="344" y="296"/>
                    </a:lnTo>
                    <a:lnTo>
                      <a:pt x="344" y="296"/>
                    </a:lnTo>
                    <a:lnTo>
                      <a:pt x="344" y="296"/>
                    </a:lnTo>
                    <a:lnTo>
                      <a:pt x="256" y="312"/>
                    </a:lnTo>
                    <a:lnTo>
                      <a:pt x="256" y="312"/>
                    </a:lnTo>
                    <a:lnTo>
                      <a:pt x="248" y="312"/>
                    </a:lnTo>
                    <a:lnTo>
                      <a:pt x="160" y="296"/>
                    </a:lnTo>
                    <a:lnTo>
                      <a:pt x="160" y="296"/>
                    </a:lnTo>
                    <a:lnTo>
                      <a:pt x="160" y="296"/>
                    </a:lnTo>
                    <a:lnTo>
                      <a:pt x="80" y="272"/>
                    </a:lnTo>
                    <a:lnTo>
                      <a:pt x="80" y="272"/>
                    </a:lnTo>
                    <a:lnTo>
                      <a:pt x="72" y="272"/>
                    </a:lnTo>
                    <a:lnTo>
                      <a:pt x="24" y="224"/>
                    </a:lnTo>
                    <a:lnTo>
                      <a:pt x="24" y="224"/>
                    </a:lnTo>
                    <a:lnTo>
                      <a:pt x="16" y="216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24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0" y="40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336" y="8"/>
                    </a:lnTo>
                    <a:lnTo>
                      <a:pt x="336" y="8"/>
                    </a:lnTo>
                    <a:lnTo>
                      <a:pt x="344" y="8"/>
                    </a:lnTo>
                    <a:lnTo>
                      <a:pt x="416" y="40"/>
                    </a:lnTo>
                    <a:lnTo>
                      <a:pt x="416" y="40"/>
                    </a:lnTo>
                    <a:lnTo>
                      <a:pt x="424" y="48"/>
                    </a:lnTo>
                    <a:lnTo>
                      <a:pt x="472" y="96"/>
                    </a:lnTo>
                    <a:lnTo>
                      <a:pt x="472" y="96"/>
                    </a:lnTo>
                    <a:lnTo>
                      <a:pt x="472" y="96"/>
                    </a:lnTo>
                    <a:lnTo>
                      <a:pt x="496" y="144"/>
                    </a:lnTo>
                    <a:lnTo>
                      <a:pt x="464" y="16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50" name="Freeform 378">
                <a:extLst>
                  <a:ext uri="{FF2B5EF4-FFF2-40B4-BE49-F238E27FC236}">
                    <a16:creationId xmlns:a16="http://schemas.microsoft.com/office/drawing/2014/main" id="{7071E0C5-862F-50D3-844E-3AA98400E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1417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16 h 16"/>
                  <a:gd name="T6" fmla="*/ 32 w 32"/>
                  <a:gd name="T7" fmla="*/ 0 h 16"/>
                  <a:gd name="T8" fmla="*/ 32 w 32"/>
                  <a:gd name="T9" fmla="*/ 16 h 16"/>
                  <a:gd name="T10" fmla="*/ 32 w 32"/>
                  <a:gd name="T11" fmla="*/ 16 h 16"/>
                  <a:gd name="T12" fmla="*/ 0 w 3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51" name="Rectangle 379">
                <a:extLst>
                  <a:ext uri="{FF2B5EF4-FFF2-40B4-BE49-F238E27FC236}">
                    <a16:creationId xmlns:a16="http://schemas.microsoft.com/office/drawing/2014/main" id="{92CBDF29-C71A-19C6-96BE-A11942AA9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" y="1345"/>
                <a:ext cx="40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>
                    <a:solidFill>
                      <a:srgbClr val="0000FF"/>
                    </a:solidFill>
                    <a:latin typeface="Times" pitchFamily="18" charset="0"/>
                  </a:rPr>
                  <a:t>ORD</a:t>
                </a:r>
                <a:endParaRPr lang="en-US" altLang="en-US"/>
              </a:p>
            </p:txBody>
          </p:sp>
          <p:sp>
            <p:nvSpPr>
              <p:cNvPr id="259452" name="Freeform 380">
                <a:extLst>
                  <a:ext uri="{FF2B5EF4-FFF2-40B4-BE49-F238E27FC236}">
                    <a16:creationId xmlns:a16="http://schemas.microsoft.com/office/drawing/2014/main" id="{BBC9B79F-1A35-ED44-4E23-BBA697209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" y="2913"/>
                <a:ext cx="464" cy="280"/>
              </a:xfrm>
              <a:custGeom>
                <a:avLst/>
                <a:gdLst>
                  <a:gd name="T0" fmla="*/ 464 w 464"/>
                  <a:gd name="T1" fmla="*/ 136 h 280"/>
                  <a:gd name="T2" fmla="*/ 440 w 464"/>
                  <a:gd name="T3" fmla="*/ 88 h 280"/>
                  <a:gd name="T4" fmla="*/ 392 w 464"/>
                  <a:gd name="T5" fmla="*/ 40 h 280"/>
                  <a:gd name="T6" fmla="*/ 320 w 464"/>
                  <a:gd name="T7" fmla="*/ 8 h 280"/>
                  <a:gd name="T8" fmla="*/ 232 w 464"/>
                  <a:gd name="T9" fmla="*/ 0 h 280"/>
                  <a:gd name="T10" fmla="*/ 144 w 464"/>
                  <a:gd name="T11" fmla="*/ 8 h 280"/>
                  <a:gd name="T12" fmla="*/ 64 w 464"/>
                  <a:gd name="T13" fmla="*/ 40 h 280"/>
                  <a:gd name="T14" fmla="*/ 16 w 464"/>
                  <a:gd name="T15" fmla="*/ 88 h 280"/>
                  <a:gd name="T16" fmla="*/ 0 w 464"/>
                  <a:gd name="T17" fmla="*/ 136 h 280"/>
                  <a:gd name="T18" fmla="*/ 16 w 464"/>
                  <a:gd name="T19" fmla="*/ 192 h 280"/>
                  <a:gd name="T20" fmla="*/ 64 w 464"/>
                  <a:gd name="T21" fmla="*/ 240 h 280"/>
                  <a:gd name="T22" fmla="*/ 144 w 464"/>
                  <a:gd name="T23" fmla="*/ 264 h 280"/>
                  <a:gd name="T24" fmla="*/ 232 w 464"/>
                  <a:gd name="T25" fmla="*/ 280 h 280"/>
                  <a:gd name="T26" fmla="*/ 320 w 464"/>
                  <a:gd name="T27" fmla="*/ 264 h 280"/>
                  <a:gd name="T28" fmla="*/ 392 w 464"/>
                  <a:gd name="T29" fmla="*/ 240 h 280"/>
                  <a:gd name="T30" fmla="*/ 440 w 464"/>
                  <a:gd name="T31" fmla="*/ 192 h 280"/>
                  <a:gd name="T32" fmla="*/ 464 w 464"/>
                  <a:gd name="T33" fmla="*/ 13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4" h="280">
                    <a:moveTo>
                      <a:pt x="464" y="136"/>
                    </a:moveTo>
                    <a:lnTo>
                      <a:pt x="440" y="88"/>
                    </a:lnTo>
                    <a:lnTo>
                      <a:pt x="392" y="40"/>
                    </a:lnTo>
                    <a:lnTo>
                      <a:pt x="320" y="8"/>
                    </a:lnTo>
                    <a:lnTo>
                      <a:pt x="232" y="0"/>
                    </a:lnTo>
                    <a:lnTo>
                      <a:pt x="144" y="8"/>
                    </a:lnTo>
                    <a:lnTo>
                      <a:pt x="64" y="40"/>
                    </a:lnTo>
                    <a:lnTo>
                      <a:pt x="16" y="88"/>
                    </a:lnTo>
                    <a:lnTo>
                      <a:pt x="0" y="136"/>
                    </a:lnTo>
                    <a:lnTo>
                      <a:pt x="16" y="192"/>
                    </a:lnTo>
                    <a:lnTo>
                      <a:pt x="64" y="240"/>
                    </a:lnTo>
                    <a:lnTo>
                      <a:pt x="144" y="264"/>
                    </a:lnTo>
                    <a:lnTo>
                      <a:pt x="232" y="280"/>
                    </a:lnTo>
                    <a:lnTo>
                      <a:pt x="320" y="264"/>
                    </a:lnTo>
                    <a:lnTo>
                      <a:pt x="392" y="240"/>
                    </a:lnTo>
                    <a:lnTo>
                      <a:pt x="440" y="192"/>
                    </a:lnTo>
                    <a:lnTo>
                      <a:pt x="464" y="13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53" name="Freeform 381">
                <a:extLst>
                  <a:ext uri="{FF2B5EF4-FFF2-40B4-BE49-F238E27FC236}">
                    <a16:creationId xmlns:a16="http://schemas.microsoft.com/office/drawing/2014/main" id="{DF1C2C0D-66CE-BC40-DEA0-1A9B6EB50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" y="2897"/>
                <a:ext cx="496" cy="312"/>
              </a:xfrm>
              <a:custGeom>
                <a:avLst/>
                <a:gdLst>
                  <a:gd name="T0" fmla="*/ 440 w 496"/>
                  <a:gd name="T1" fmla="*/ 112 h 312"/>
                  <a:gd name="T2" fmla="*/ 448 w 496"/>
                  <a:gd name="T3" fmla="*/ 120 h 312"/>
                  <a:gd name="T4" fmla="*/ 400 w 496"/>
                  <a:gd name="T5" fmla="*/ 72 h 312"/>
                  <a:gd name="T6" fmla="*/ 328 w 496"/>
                  <a:gd name="T7" fmla="*/ 40 h 312"/>
                  <a:gd name="T8" fmla="*/ 336 w 496"/>
                  <a:gd name="T9" fmla="*/ 40 h 312"/>
                  <a:gd name="T10" fmla="*/ 248 w 496"/>
                  <a:gd name="T11" fmla="*/ 32 h 312"/>
                  <a:gd name="T12" fmla="*/ 160 w 496"/>
                  <a:gd name="T13" fmla="*/ 40 h 312"/>
                  <a:gd name="T14" fmla="*/ 168 w 496"/>
                  <a:gd name="T15" fmla="*/ 40 h 312"/>
                  <a:gd name="T16" fmla="*/ 96 w 496"/>
                  <a:gd name="T17" fmla="*/ 72 h 312"/>
                  <a:gd name="T18" fmla="*/ 48 w 496"/>
                  <a:gd name="T19" fmla="*/ 120 h 312"/>
                  <a:gd name="T20" fmla="*/ 48 w 496"/>
                  <a:gd name="T21" fmla="*/ 112 h 312"/>
                  <a:gd name="T22" fmla="*/ 32 w 496"/>
                  <a:gd name="T23" fmla="*/ 152 h 312"/>
                  <a:gd name="T24" fmla="*/ 48 w 496"/>
                  <a:gd name="T25" fmla="*/ 208 h 312"/>
                  <a:gd name="T26" fmla="*/ 48 w 496"/>
                  <a:gd name="T27" fmla="*/ 200 h 312"/>
                  <a:gd name="T28" fmla="*/ 88 w 496"/>
                  <a:gd name="T29" fmla="*/ 240 h 312"/>
                  <a:gd name="T30" fmla="*/ 168 w 496"/>
                  <a:gd name="T31" fmla="*/ 264 h 312"/>
                  <a:gd name="T32" fmla="*/ 168 w 496"/>
                  <a:gd name="T33" fmla="*/ 264 h 312"/>
                  <a:gd name="T34" fmla="*/ 248 w 496"/>
                  <a:gd name="T35" fmla="*/ 280 h 312"/>
                  <a:gd name="T36" fmla="*/ 336 w 496"/>
                  <a:gd name="T37" fmla="*/ 264 h 312"/>
                  <a:gd name="T38" fmla="*/ 336 w 496"/>
                  <a:gd name="T39" fmla="*/ 264 h 312"/>
                  <a:gd name="T40" fmla="*/ 400 w 496"/>
                  <a:gd name="T41" fmla="*/ 248 h 312"/>
                  <a:gd name="T42" fmla="*/ 448 w 496"/>
                  <a:gd name="T43" fmla="*/ 200 h 312"/>
                  <a:gd name="T44" fmla="*/ 440 w 496"/>
                  <a:gd name="T45" fmla="*/ 200 h 312"/>
                  <a:gd name="T46" fmla="*/ 464 w 496"/>
                  <a:gd name="T47" fmla="*/ 144 h 312"/>
                  <a:gd name="T48" fmla="*/ 496 w 496"/>
                  <a:gd name="T49" fmla="*/ 160 h 312"/>
                  <a:gd name="T50" fmla="*/ 472 w 496"/>
                  <a:gd name="T51" fmla="*/ 216 h 312"/>
                  <a:gd name="T52" fmla="*/ 424 w 496"/>
                  <a:gd name="T53" fmla="*/ 272 h 312"/>
                  <a:gd name="T54" fmla="*/ 416 w 496"/>
                  <a:gd name="T55" fmla="*/ 272 h 312"/>
                  <a:gd name="T56" fmla="*/ 344 w 496"/>
                  <a:gd name="T57" fmla="*/ 296 h 312"/>
                  <a:gd name="T58" fmla="*/ 256 w 496"/>
                  <a:gd name="T59" fmla="*/ 312 h 312"/>
                  <a:gd name="T60" fmla="*/ 248 w 496"/>
                  <a:gd name="T61" fmla="*/ 312 h 312"/>
                  <a:gd name="T62" fmla="*/ 160 w 496"/>
                  <a:gd name="T63" fmla="*/ 296 h 312"/>
                  <a:gd name="T64" fmla="*/ 80 w 496"/>
                  <a:gd name="T65" fmla="*/ 272 h 312"/>
                  <a:gd name="T66" fmla="*/ 72 w 496"/>
                  <a:gd name="T67" fmla="*/ 272 h 312"/>
                  <a:gd name="T68" fmla="*/ 24 w 496"/>
                  <a:gd name="T69" fmla="*/ 224 h 312"/>
                  <a:gd name="T70" fmla="*/ 0 w 496"/>
                  <a:gd name="T71" fmla="*/ 160 h 312"/>
                  <a:gd name="T72" fmla="*/ 0 w 496"/>
                  <a:gd name="T73" fmla="*/ 152 h 312"/>
                  <a:gd name="T74" fmla="*/ 16 w 496"/>
                  <a:gd name="T75" fmla="*/ 104 h 312"/>
                  <a:gd name="T76" fmla="*/ 72 w 496"/>
                  <a:gd name="T77" fmla="*/ 48 h 312"/>
                  <a:gd name="T78" fmla="*/ 80 w 496"/>
                  <a:gd name="T79" fmla="*/ 40 h 312"/>
                  <a:gd name="T80" fmla="*/ 160 w 496"/>
                  <a:gd name="T81" fmla="*/ 8 h 312"/>
                  <a:gd name="T82" fmla="*/ 248 w 496"/>
                  <a:gd name="T83" fmla="*/ 0 h 312"/>
                  <a:gd name="T84" fmla="*/ 248 w 496"/>
                  <a:gd name="T85" fmla="*/ 0 h 312"/>
                  <a:gd name="T86" fmla="*/ 336 w 496"/>
                  <a:gd name="T87" fmla="*/ 8 h 312"/>
                  <a:gd name="T88" fmla="*/ 416 w 496"/>
                  <a:gd name="T89" fmla="*/ 40 h 312"/>
                  <a:gd name="T90" fmla="*/ 424 w 496"/>
                  <a:gd name="T91" fmla="*/ 48 h 312"/>
                  <a:gd name="T92" fmla="*/ 472 w 496"/>
                  <a:gd name="T93" fmla="*/ 96 h 312"/>
                  <a:gd name="T94" fmla="*/ 496 w 496"/>
                  <a:gd name="T95" fmla="*/ 14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6" h="312">
                    <a:moveTo>
                      <a:pt x="464" y="160"/>
                    </a:moveTo>
                    <a:lnTo>
                      <a:pt x="440" y="112"/>
                    </a:lnTo>
                    <a:lnTo>
                      <a:pt x="448" y="120"/>
                    </a:lnTo>
                    <a:lnTo>
                      <a:pt x="448" y="120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328" y="40"/>
                    </a:lnTo>
                    <a:lnTo>
                      <a:pt x="336" y="40"/>
                    </a:lnTo>
                    <a:lnTo>
                      <a:pt x="336" y="40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168" y="40"/>
                    </a:lnTo>
                    <a:lnTo>
                      <a:pt x="88" y="72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48" y="112"/>
                    </a:lnTo>
                    <a:lnTo>
                      <a:pt x="32" y="160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48" y="208"/>
                    </a:lnTo>
                    <a:lnTo>
                      <a:pt x="48" y="200"/>
                    </a:lnTo>
                    <a:lnTo>
                      <a:pt x="48" y="200"/>
                    </a:lnTo>
                    <a:lnTo>
                      <a:pt x="96" y="248"/>
                    </a:lnTo>
                    <a:lnTo>
                      <a:pt x="88" y="240"/>
                    </a:lnTo>
                    <a:lnTo>
                      <a:pt x="88" y="240"/>
                    </a:lnTo>
                    <a:lnTo>
                      <a:pt x="168" y="264"/>
                    </a:lnTo>
                    <a:lnTo>
                      <a:pt x="168" y="264"/>
                    </a:lnTo>
                    <a:lnTo>
                      <a:pt x="168" y="264"/>
                    </a:lnTo>
                    <a:lnTo>
                      <a:pt x="256" y="280"/>
                    </a:lnTo>
                    <a:lnTo>
                      <a:pt x="248" y="280"/>
                    </a:lnTo>
                    <a:lnTo>
                      <a:pt x="248" y="280"/>
                    </a:lnTo>
                    <a:lnTo>
                      <a:pt x="336" y="264"/>
                    </a:lnTo>
                    <a:lnTo>
                      <a:pt x="336" y="264"/>
                    </a:lnTo>
                    <a:lnTo>
                      <a:pt x="336" y="264"/>
                    </a:lnTo>
                    <a:lnTo>
                      <a:pt x="408" y="240"/>
                    </a:lnTo>
                    <a:lnTo>
                      <a:pt x="400" y="248"/>
                    </a:lnTo>
                    <a:lnTo>
                      <a:pt x="400" y="248"/>
                    </a:lnTo>
                    <a:lnTo>
                      <a:pt x="448" y="200"/>
                    </a:lnTo>
                    <a:lnTo>
                      <a:pt x="440" y="200"/>
                    </a:lnTo>
                    <a:lnTo>
                      <a:pt x="440" y="200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496" y="160"/>
                    </a:lnTo>
                    <a:lnTo>
                      <a:pt x="496" y="160"/>
                    </a:lnTo>
                    <a:lnTo>
                      <a:pt x="472" y="216"/>
                    </a:lnTo>
                    <a:lnTo>
                      <a:pt x="472" y="216"/>
                    </a:lnTo>
                    <a:lnTo>
                      <a:pt x="472" y="224"/>
                    </a:lnTo>
                    <a:lnTo>
                      <a:pt x="424" y="272"/>
                    </a:lnTo>
                    <a:lnTo>
                      <a:pt x="424" y="272"/>
                    </a:lnTo>
                    <a:lnTo>
                      <a:pt x="416" y="272"/>
                    </a:lnTo>
                    <a:lnTo>
                      <a:pt x="344" y="296"/>
                    </a:lnTo>
                    <a:lnTo>
                      <a:pt x="344" y="296"/>
                    </a:lnTo>
                    <a:lnTo>
                      <a:pt x="344" y="296"/>
                    </a:lnTo>
                    <a:lnTo>
                      <a:pt x="256" y="312"/>
                    </a:lnTo>
                    <a:lnTo>
                      <a:pt x="256" y="312"/>
                    </a:lnTo>
                    <a:lnTo>
                      <a:pt x="248" y="312"/>
                    </a:lnTo>
                    <a:lnTo>
                      <a:pt x="160" y="296"/>
                    </a:lnTo>
                    <a:lnTo>
                      <a:pt x="160" y="296"/>
                    </a:lnTo>
                    <a:lnTo>
                      <a:pt x="160" y="296"/>
                    </a:lnTo>
                    <a:lnTo>
                      <a:pt x="80" y="272"/>
                    </a:lnTo>
                    <a:lnTo>
                      <a:pt x="80" y="272"/>
                    </a:lnTo>
                    <a:lnTo>
                      <a:pt x="72" y="272"/>
                    </a:lnTo>
                    <a:lnTo>
                      <a:pt x="24" y="224"/>
                    </a:lnTo>
                    <a:lnTo>
                      <a:pt x="24" y="224"/>
                    </a:lnTo>
                    <a:lnTo>
                      <a:pt x="16" y="216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24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0" y="40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336" y="8"/>
                    </a:lnTo>
                    <a:lnTo>
                      <a:pt x="336" y="8"/>
                    </a:lnTo>
                    <a:lnTo>
                      <a:pt x="344" y="8"/>
                    </a:lnTo>
                    <a:lnTo>
                      <a:pt x="416" y="40"/>
                    </a:lnTo>
                    <a:lnTo>
                      <a:pt x="416" y="40"/>
                    </a:lnTo>
                    <a:lnTo>
                      <a:pt x="424" y="48"/>
                    </a:lnTo>
                    <a:lnTo>
                      <a:pt x="472" y="96"/>
                    </a:lnTo>
                    <a:lnTo>
                      <a:pt x="472" y="96"/>
                    </a:lnTo>
                    <a:lnTo>
                      <a:pt x="472" y="96"/>
                    </a:lnTo>
                    <a:lnTo>
                      <a:pt x="496" y="144"/>
                    </a:lnTo>
                    <a:lnTo>
                      <a:pt x="464" y="16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54" name="Freeform 382">
                <a:extLst>
                  <a:ext uri="{FF2B5EF4-FFF2-40B4-BE49-F238E27FC236}">
                    <a16:creationId xmlns:a16="http://schemas.microsoft.com/office/drawing/2014/main" id="{D2CCEFAD-7C17-FF0F-CA99-960B642FF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" y="3041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16 h 16"/>
                  <a:gd name="T6" fmla="*/ 32 w 32"/>
                  <a:gd name="T7" fmla="*/ 0 h 16"/>
                  <a:gd name="T8" fmla="*/ 32 w 32"/>
                  <a:gd name="T9" fmla="*/ 16 h 16"/>
                  <a:gd name="T10" fmla="*/ 32 w 32"/>
                  <a:gd name="T11" fmla="*/ 16 h 16"/>
                  <a:gd name="T12" fmla="*/ 0 w 3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55" name="Rectangle 383">
                <a:extLst>
                  <a:ext uri="{FF2B5EF4-FFF2-40B4-BE49-F238E27FC236}">
                    <a16:creationId xmlns:a16="http://schemas.microsoft.com/office/drawing/2014/main" id="{92DF3DE2-DF64-CAEE-69F2-BCF5CB223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" y="2969"/>
                <a:ext cx="40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>
                    <a:solidFill>
                      <a:srgbClr val="0000FF"/>
                    </a:solidFill>
                    <a:latin typeface="Times" pitchFamily="18" charset="0"/>
                  </a:rPr>
                  <a:t>LAX</a:t>
                </a:r>
                <a:endParaRPr lang="en-US" altLang="en-US"/>
              </a:p>
            </p:txBody>
          </p:sp>
          <p:sp>
            <p:nvSpPr>
              <p:cNvPr id="259456" name="Freeform 384">
                <a:extLst>
                  <a:ext uri="{FF2B5EF4-FFF2-40B4-BE49-F238E27FC236}">
                    <a16:creationId xmlns:a16="http://schemas.microsoft.com/office/drawing/2014/main" id="{34FEABA6-C115-A5AF-6E6F-B1834A3E0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2761"/>
                <a:ext cx="464" cy="280"/>
              </a:xfrm>
              <a:custGeom>
                <a:avLst/>
                <a:gdLst>
                  <a:gd name="T0" fmla="*/ 464 w 464"/>
                  <a:gd name="T1" fmla="*/ 136 h 280"/>
                  <a:gd name="T2" fmla="*/ 440 w 464"/>
                  <a:gd name="T3" fmla="*/ 88 h 280"/>
                  <a:gd name="T4" fmla="*/ 392 w 464"/>
                  <a:gd name="T5" fmla="*/ 40 h 280"/>
                  <a:gd name="T6" fmla="*/ 320 w 464"/>
                  <a:gd name="T7" fmla="*/ 8 h 280"/>
                  <a:gd name="T8" fmla="*/ 232 w 464"/>
                  <a:gd name="T9" fmla="*/ 0 h 280"/>
                  <a:gd name="T10" fmla="*/ 144 w 464"/>
                  <a:gd name="T11" fmla="*/ 8 h 280"/>
                  <a:gd name="T12" fmla="*/ 64 w 464"/>
                  <a:gd name="T13" fmla="*/ 40 h 280"/>
                  <a:gd name="T14" fmla="*/ 16 w 464"/>
                  <a:gd name="T15" fmla="*/ 88 h 280"/>
                  <a:gd name="T16" fmla="*/ 0 w 464"/>
                  <a:gd name="T17" fmla="*/ 136 h 280"/>
                  <a:gd name="T18" fmla="*/ 16 w 464"/>
                  <a:gd name="T19" fmla="*/ 192 h 280"/>
                  <a:gd name="T20" fmla="*/ 64 w 464"/>
                  <a:gd name="T21" fmla="*/ 240 h 280"/>
                  <a:gd name="T22" fmla="*/ 144 w 464"/>
                  <a:gd name="T23" fmla="*/ 264 h 280"/>
                  <a:gd name="T24" fmla="*/ 232 w 464"/>
                  <a:gd name="T25" fmla="*/ 280 h 280"/>
                  <a:gd name="T26" fmla="*/ 320 w 464"/>
                  <a:gd name="T27" fmla="*/ 264 h 280"/>
                  <a:gd name="T28" fmla="*/ 392 w 464"/>
                  <a:gd name="T29" fmla="*/ 240 h 280"/>
                  <a:gd name="T30" fmla="*/ 440 w 464"/>
                  <a:gd name="T31" fmla="*/ 192 h 280"/>
                  <a:gd name="T32" fmla="*/ 464 w 464"/>
                  <a:gd name="T33" fmla="*/ 13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4" h="280">
                    <a:moveTo>
                      <a:pt x="464" y="136"/>
                    </a:moveTo>
                    <a:lnTo>
                      <a:pt x="440" y="88"/>
                    </a:lnTo>
                    <a:lnTo>
                      <a:pt x="392" y="40"/>
                    </a:lnTo>
                    <a:lnTo>
                      <a:pt x="320" y="8"/>
                    </a:lnTo>
                    <a:lnTo>
                      <a:pt x="232" y="0"/>
                    </a:lnTo>
                    <a:lnTo>
                      <a:pt x="144" y="8"/>
                    </a:lnTo>
                    <a:lnTo>
                      <a:pt x="64" y="40"/>
                    </a:lnTo>
                    <a:lnTo>
                      <a:pt x="16" y="88"/>
                    </a:lnTo>
                    <a:lnTo>
                      <a:pt x="0" y="136"/>
                    </a:lnTo>
                    <a:lnTo>
                      <a:pt x="16" y="192"/>
                    </a:lnTo>
                    <a:lnTo>
                      <a:pt x="64" y="240"/>
                    </a:lnTo>
                    <a:lnTo>
                      <a:pt x="144" y="264"/>
                    </a:lnTo>
                    <a:lnTo>
                      <a:pt x="232" y="280"/>
                    </a:lnTo>
                    <a:lnTo>
                      <a:pt x="320" y="264"/>
                    </a:lnTo>
                    <a:lnTo>
                      <a:pt x="392" y="240"/>
                    </a:lnTo>
                    <a:lnTo>
                      <a:pt x="440" y="192"/>
                    </a:lnTo>
                    <a:lnTo>
                      <a:pt x="464" y="13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57" name="Freeform 385">
                <a:extLst>
                  <a:ext uri="{FF2B5EF4-FFF2-40B4-BE49-F238E27FC236}">
                    <a16:creationId xmlns:a16="http://schemas.microsoft.com/office/drawing/2014/main" id="{7C0E6581-907B-2149-6EE9-796B5A3F8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" y="2745"/>
                <a:ext cx="496" cy="312"/>
              </a:xfrm>
              <a:custGeom>
                <a:avLst/>
                <a:gdLst>
                  <a:gd name="T0" fmla="*/ 440 w 496"/>
                  <a:gd name="T1" fmla="*/ 112 h 312"/>
                  <a:gd name="T2" fmla="*/ 448 w 496"/>
                  <a:gd name="T3" fmla="*/ 120 h 312"/>
                  <a:gd name="T4" fmla="*/ 400 w 496"/>
                  <a:gd name="T5" fmla="*/ 72 h 312"/>
                  <a:gd name="T6" fmla="*/ 328 w 496"/>
                  <a:gd name="T7" fmla="*/ 40 h 312"/>
                  <a:gd name="T8" fmla="*/ 336 w 496"/>
                  <a:gd name="T9" fmla="*/ 40 h 312"/>
                  <a:gd name="T10" fmla="*/ 248 w 496"/>
                  <a:gd name="T11" fmla="*/ 32 h 312"/>
                  <a:gd name="T12" fmla="*/ 160 w 496"/>
                  <a:gd name="T13" fmla="*/ 40 h 312"/>
                  <a:gd name="T14" fmla="*/ 168 w 496"/>
                  <a:gd name="T15" fmla="*/ 40 h 312"/>
                  <a:gd name="T16" fmla="*/ 96 w 496"/>
                  <a:gd name="T17" fmla="*/ 72 h 312"/>
                  <a:gd name="T18" fmla="*/ 48 w 496"/>
                  <a:gd name="T19" fmla="*/ 120 h 312"/>
                  <a:gd name="T20" fmla="*/ 48 w 496"/>
                  <a:gd name="T21" fmla="*/ 112 h 312"/>
                  <a:gd name="T22" fmla="*/ 32 w 496"/>
                  <a:gd name="T23" fmla="*/ 152 h 312"/>
                  <a:gd name="T24" fmla="*/ 48 w 496"/>
                  <a:gd name="T25" fmla="*/ 208 h 312"/>
                  <a:gd name="T26" fmla="*/ 48 w 496"/>
                  <a:gd name="T27" fmla="*/ 200 h 312"/>
                  <a:gd name="T28" fmla="*/ 88 w 496"/>
                  <a:gd name="T29" fmla="*/ 240 h 312"/>
                  <a:gd name="T30" fmla="*/ 168 w 496"/>
                  <a:gd name="T31" fmla="*/ 264 h 312"/>
                  <a:gd name="T32" fmla="*/ 168 w 496"/>
                  <a:gd name="T33" fmla="*/ 264 h 312"/>
                  <a:gd name="T34" fmla="*/ 248 w 496"/>
                  <a:gd name="T35" fmla="*/ 280 h 312"/>
                  <a:gd name="T36" fmla="*/ 336 w 496"/>
                  <a:gd name="T37" fmla="*/ 264 h 312"/>
                  <a:gd name="T38" fmla="*/ 336 w 496"/>
                  <a:gd name="T39" fmla="*/ 264 h 312"/>
                  <a:gd name="T40" fmla="*/ 400 w 496"/>
                  <a:gd name="T41" fmla="*/ 248 h 312"/>
                  <a:gd name="T42" fmla="*/ 448 w 496"/>
                  <a:gd name="T43" fmla="*/ 200 h 312"/>
                  <a:gd name="T44" fmla="*/ 440 w 496"/>
                  <a:gd name="T45" fmla="*/ 200 h 312"/>
                  <a:gd name="T46" fmla="*/ 464 w 496"/>
                  <a:gd name="T47" fmla="*/ 144 h 312"/>
                  <a:gd name="T48" fmla="*/ 496 w 496"/>
                  <a:gd name="T49" fmla="*/ 160 h 312"/>
                  <a:gd name="T50" fmla="*/ 472 w 496"/>
                  <a:gd name="T51" fmla="*/ 216 h 312"/>
                  <a:gd name="T52" fmla="*/ 424 w 496"/>
                  <a:gd name="T53" fmla="*/ 272 h 312"/>
                  <a:gd name="T54" fmla="*/ 416 w 496"/>
                  <a:gd name="T55" fmla="*/ 272 h 312"/>
                  <a:gd name="T56" fmla="*/ 344 w 496"/>
                  <a:gd name="T57" fmla="*/ 296 h 312"/>
                  <a:gd name="T58" fmla="*/ 256 w 496"/>
                  <a:gd name="T59" fmla="*/ 312 h 312"/>
                  <a:gd name="T60" fmla="*/ 248 w 496"/>
                  <a:gd name="T61" fmla="*/ 312 h 312"/>
                  <a:gd name="T62" fmla="*/ 160 w 496"/>
                  <a:gd name="T63" fmla="*/ 296 h 312"/>
                  <a:gd name="T64" fmla="*/ 80 w 496"/>
                  <a:gd name="T65" fmla="*/ 272 h 312"/>
                  <a:gd name="T66" fmla="*/ 72 w 496"/>
                  <a:gd name="T67" fmla="*/ 272 h 312"/>
                  <a:gd name="T68" fmla="*/ 24 w 496"/>
                  <a:gd name="T69" fmla="*/ 224 h 312"/>
                  <a:gd name="T70" fmla="*/ 0 w 496"/>
                  <a:gd name="T71" fmla="*/ 160 h 312"/>
                  <a:gd name="T72" fmla="*/ 0 w 496"/>
                  <a:gd name="T73" fmla="*/ 152 h 312"/>
                  <a:gd name="T74" fmla="*/ 16 w 496"/>
                  <a:gd name="T75" fmla="*/ 104 h 312"/>
                  <a:gd name="T76" fmla="*/ 72 w 496"/>
                  <a:gd name="T77" fmla="*/ 48 h 312"/>
                  <a:gd name="T78" fmla="*/ 80 w 496"/>
                  <a:gd name="T79" fmla="*/ 40 h 312"/>
                  <a:gd name="T80" fmla="*/ 160 w 496"/>
                  <a:gd name="T81" fmla="*/ 8 h 312"/>
                  <a:gd name="T82" fmla="*/ 248 w 496"/>
                  <a:gd name="T83" fmla="*/ 0 h 312"/>
                  <a:gd name="T84" fmla="*/ 248 w 496"/>
                  <a:gd name="T85" fmla="*/ 0 h 312"/>
                  <a:gd name="T86" fmla="*/ 336 w 496"/>
                  <a:gd name="T87" fmla="*/ 8 h 312"/>
                  <a:gd name="T88" fmla="*/ 416 w 496"/>
                  <a:gd name="T89" fmla="*/ 40 h 312"/>
                  <a:gd name="T90" fmla="*/ 424 w 496"/>
                  <a:gd name="T91" fmla="*/ 48 h 312"/>
                  <a:gd name="T92" fmla="*/ 472 w 496"/>
                  <a:gd name="T93" fmla="*/ 96 h 312"/>
                  <a:gd name="T94" fmla="*/ 496 w 496"/>
                  <a:gd name="T95" fmla="*/ 14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6" h="312">
                    <a:moveTo>
                      <a:pt x="464" y="160"/>
                    </a:moveTo>
                    <a:lnTo>
                      <a:pt x="440" y="112"/>
                    </a:lnTo>
                    <a:lnTo>
                      <a:pt x="448" y="120"/>
                    </a:lnTo>
                    <a:lnTo>
                      <a:pt x="448" y="120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328" y="40"/>
                    </a:lnTo>
                    <a:lnTo>
                      <a:pt x="336" y="40"/>
                    </a:lnTo>
                    <a:lnTo>
                      <a:pt x="336" y="40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168" y="40"/>
                    </a:lnTo>
                    <a:lnTo>
                      <a:pt x="88" y="72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48" y="112"/>
                    </a:lnTo>
                    <a:lnTo>
                      <a:pt x="32" y="160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48" y="208"/>
                    </a:lnTo>
                    <a:lnTo>
                      <a:pt x="48" y="200"/>
                    </a:lnTo>
                    <a:lnTo>
                      <a:pt x="48" y="200"/>
                    </a:lnTo>
                    <a:lnTo>
                      <a:pt x="96" y="248"/>
                    </a:lnTo>
                    <a:lnTo>
                      <a:pt x="88" y="240"/>
                    </a:lnTo>
                    <a:lnTo>
                      <a:pt x="88" y="240"/>
                    </a:lnTo>
                    <a:lnTo>
                      <a:pt x="168" y="264"/>
                    </a:lnTo>
                    <a:lnTo>
                      <a:pt x="168" y="264"/>
                    </a:lnTo>
                    <a:lnTo>
                      <a:pt x="168" y="264"/>
                    </a:lnTo>
                    <a:lnTo>
                      <a:pt x="256" y="280"/>
                    </a:lnTo>
                    <a:lnTo>
                      <a:pt x="248" y="280"/>
                    </a:lnTo>
                    <a:lnTo>
                      <a:pt x="248" y="280"/>
                    </a:lnTo>
                    <a:lnTo>
                      <a:pt x="336" y="264"/>
                    </a:lnTo>
                    <a:lnTo>
                      <a:pt x="336" y="264"/>
                    </a:lnTo>
                    <a:lnTo>
                      <a:pt x="336" y="264"/>
                    </a:lnTo>
                    <a:lnTo>
                      <a:pt x="408" y="240"/>
                    </a:lnTo>
                    <a:lnTo>
                      <a:pt x="400" y="248"/>
                    </a:lnTo>
                    <a:lnTo>
                      <a:pt x="400" y="248"/>
                    </a:lnTo>
                    <a:lnTo>
                      <a:pt x="448" y="200"/>
                    </a:lnTo>
                    <a:lnTo>
                      <a:pt x="440" y="200"/>
                    </a:lnTo>
                    <a:lnTo>
                      <a:pt x="440" y="200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496" y="160"/>
                    </a:lnTo>
                    <a:lnTo>
                      <a:pt x="496" y="160"/>
                    </a:lnTo>
                    <a:lnTo>
                      <a:pt x="472" y="216"/>
                    </a:lnTo>
                    <a:lnTo>
                      <a:pt x="472" y="216"/>
                    </a:lnTo>
                    <a:lnTo>
                      <a:pt x="472" y="224"/>
                    </a:lnTo>
                    <a:lnTo>
                      <a:pt x="424" y="272"/>
                    </a:lnTo>
                    <a:lnTo>
                      <a:pt x="424" y="272"/>
                    </a:lnTo>
                    <a:lnTo>
                      <a:pt x="416" y="272"/>
                    </a:lnTo>
                    <a:lnTo>
                      <a:pt x="344" y="296"/>
                    </a:lnTo>
                    <a:lnTo>
                      <a:pt x="344" y="296"/>
                    </a:lnTo>
                    <a:lnTo>
                      <a:pt x="344" y="296"/>
                    </a:lnTo>
                    <a:lnTo>
                      <a:pt x="256" y="312"/>
                    </a:lnTo>
                    <a:lnTo>
                      <a:pt x="256" y="312"/>
                    </a:lnTo>
                    <a:lnTo>
                      <a:pt x="248" y="312"/>
                    </a:lnTo>
                    <a:lnTo>
                      <a:pt x="160" y="296"/>
                    </a:lnTo>
                    <a:lnTo>
                      <a:pt x="160" y="296"/>
                    </a:lnTo>
                    <a:lnTo>
                      <a:pt x="160" y="296"/>
                    </a:lnTo>
                    <a:lnTo>
                      <a:pt x="80" y="272"/>
                    </a:lnTo>
                    <a:lnTo>
                      <a:pt x="80" y="272"/>
                    </a:lnTo>
                    <a:lnTo>
                      <a:pt x="72" y="272"/>
                    </a:lnTo>
                    <a:lnTo>
                      <a:pt x="24" y="224"/>
                    </a:lnTo>
                    <a:lnTo>
                      <a:pt x="24" y="224"/>
                    </a:lnTo>
                    <a:lnTo>
                      <a:pt x="16" y="216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24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0" y="40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336" y="8"/>
                    </a:lnTo>
                    <a:lnTo>
                      <a:pt x="336" y="8"/>
                    </a:lnTo>
                    <a:lnTo>
                      <a:pt x="344" y="8"/>
                    </a:lnTo>
                    <a:lnTo>
                      <a:pt x="416" y="40"/>
                    </a:lnTo>
                    <a:lnTo>
                      <a:pt x="416" y="40"/>
                    </a:lnTo>
                    <a:lnTo>
                      <a:pt x="424" y="48"/>
                    </a:lnTo>
                    <a:lnTo>
                      <a:pt x="472" y="96"/>
                    </a:lnTo>
                    <a:lnTo>
                      <a:pt x="472" y="96"/>
                    </a:lnTo>
                    <a:lnTo>
                      <a:pt x="472" y="96"/>
                    </a:lnTo>
                    <a:lnTo>
                      <a:pt x="496" y="144"/>
                    </a:lnTo>
                    <a:lnTo>
                      <a:pt x="464" y="16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58" name="Freeform 386">
                <a:extLst>
                  <a:ext uri="{FF2B5EF4-FFF2-40B4-BE49-F238E27FC236}">
                    <a16:creationId xmlns:a16="http://schemas.microsoft.com/office/drawing/2014/main" id="{C4DED0B1-8263-6874-C004-CB6024AFE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" y="2889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16 h 16"/>
                  <a:gd name="T6" fmla="*/ 32 w 32"/>
                  <a:gd name="T7" fmla="*/ 0 h 16"/>
                  <a:gd name="T8" fmla="*/ 32 w 32"/>
                  <a:gd name="T9" fmla="*/ 16 h 16"/>
                  <a:gd name="T10" fmla="*/ 32 w 32"/>
                  <a:gd name="T11" fmla="*/ 16 h 16"/>
                  <a:gd name="T12" fmla="*/ 0 w 3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59" name="Rectangle 387">
                <a:extLst>
                  <a:ext uri="{FF2B5EF4-FFF2-40B4-BE49-F238E27FC236}">
                    <a16:creationId xmlns:a16="http://schemas.microsoft.com/office/drawing/2014/main" id="{01DA607D-ACF9-2CE0-07ED-7E1007C6D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6" y="2817"/>
                <a:ext cx="424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>
                    <a:solidFill>
                      <a:srgbClr val="0000FF"/>
                    </a:solidFill>
                    <a:latin typeface="Times" pitchFamily="18" charset="0"/>
                  </a:rPr>
                  <a:t>DFW</a:t>
                </a:r>
                <a:endParaRPr lang="en-US" altLang="en-US"/>
              </a:p>
            </p:txBody>
          </p:sp>
          <p:sp>
            <p:nvSpPr>
              <p:cNvPr id="259460" name="Freeform 388">
                <a:extLst>
                  <a:ext uri="{FF2B5EF4-FFF2-40B4-BE49-F238E27FC236}">
                    <a16:creationId xmlns:a16="http://schemas.microsoft.com/office/drawing/2014/main" id="{ADC7FD66-C260-D921-869E-B817F4F8E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2097"/>
                <a:ext cx="464" cy="280"/>
              </a:xfrm>
              <a:custGeom>
                <a:avLst/>
                <a:gdLst>
                  <a:gd name="T0" fmla="*/ 464 w 464"/>
                  <a:gd name="T1" fmla="*/ 136 h 280"/>
                  <a:gd name="T2" fmla="*/ 440 w 464"/>
                  <a:gd name="T3" fmla="*/ 88 h 280"/>
                  <a:gd name="T4" fmla="*/ 392 w 464"/>
                  <a:gd name="T5" fmla="*/ 40 h 280"/>
                  <a:gd name="T6" fmla="*/ 320 w 464"/>
                  <a:gd name="T7" fmla="*/ 8 h 280"/>
                  <a:gd name="T8" fmla="*/ 232 w 464"/>
                  <a:gd name="T9" fmla="*/ 0 h 280"/>
                  <a:gd name="T10" fmla="*/ 144 w 464"/>
                  <a:gd name="T11" fmla="*/ 8 h 280"/>
                  <a:gd name="T12" fmla="*/ 64 w 464"/>
                  <a:gd name="T13" fmla="*/ 40 h 280"/>
                  <a:gd name="T14" fmla="*/ 16 w 464"/>
                  <a:gd name="T15" fmla="*/ 88 h 280"/>
                  <a:gd name="T16" fmla="*/ 0 w 464"/>
                  <a:gd name="T17" fmla="*/ 136 h 280"/>
                  <a:gd name="T18" fmla="*/ 16 w 464"/>
                  <a:gd name="T19" fmla="*/ 192 h 280"/>
                  <a:gd name="T20" fmla="*/ 64 w 464"/>
                  <a:gd name="T21" fmla="*/ 240 h 280"/>
                  <a:gd name="T22" fmla="*/ 144 w 464"/>
                  <a:gd name="T23" fmla="*/ 264 h 280"/>
                  <a:gd name="T24" fmla="*/ 232 w 464"/>
                  <a:gd name="T25" fmla="*/ 280 h 280"/>
                  <a:gd name="T26" fmla="*/ 320 w 464"/>
                  <a:gd name="T27" fmla="*/ 264 h 280"/>
                  <a:gd name="T28" fmla="*/ 392 w 464"/>
                  <a:gd name="T29" fmla="*/ 240 h 280"/>
                  <a:gd name="T30" fmla="*/ 440 w 464"/>
                  <a:gd name="T31" fmla="*/ 192 h 280"/>
                  <a:gd name="T32" fmla="*/ 464 w 464"/>
                  <a:gd name="T33" fmla="*/ 13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4" h="280">
                    <a:moveTo>
                      <a:pt x="464" y="136"/>
                    </a:moveTo>
                    <a:lnTo>
                      <a:pt x="440" y="88"/>
                    </a:lnTo>
                    <a:lnTo>
                      <a:pt x="392" y="40"/>
                    </a:lnTo>
                    <a:lnTo>
                      <a:pt x="320" y="8"/>
                    </a:lnTo>
                    <a:lnTo>
                      <a:pt x="232" y="0"/>
                    </a:lnTo>
                    <a:lnTo>
                      <a:pt x="144" y="8"/>
                    </a:lnTo>
                    <a:lnTo>
                      <a:pt x="64" y="40"/>
                    </a:lnTo>
                    <a:lnTo>
                      <a:pt x="16" y="88"/>
                    </a:lnTo>
                    <a:lnTo>
                      <a:pt x="0" y="136"/>
                    </a:lnTo>
                    <a:lnTo>
                      <a:pt x="16" y="192"/>
                    </a:lnTo>
                    <a:lnTo>
                      <a:pt x="64" y="240"/>
                    </a:lnTo>
                    <a:lnTo>
                      <a:pt x="144" y="264"/>
                    </a:lnTo>
                    <a:lnTo>
                      <a:pt x="232" y="280"/>
                    </a:lnTo>
                    <a:lnTo>
                      <a:pt x="320" y="264"/>
                    </a:lnTo>
                    <a:lnTo>
                      <a:pt x="392" y="240"/>
                    </a:lnTo>
                    <a:lnTo>
                      <a:pt x="440" y="192"/>
                    </a:lnTo>
                    <a:lnTo>
                      <a:pt x="464" y="13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61" name="Freeform 389">
                <a:extLst>
                  <a:ext uri="{FF2B5EF4-FFF2-40B4-BE49-F238E27FC236}">
                    <a16:creationId xmlns:a16="http://schemas.microsoft.com/office/drawing/2014/main" id="{ED06A3EE-DCC6-7969-3EA3-E859FEA2A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2081"/>
                <a:ext cx="496" cy="312"/>
              </a:xfrm>
              <a:custGeom>
                <a:avLst/>
                <a:gdLst>
                  <a:gd name="T0" fmla="*/ 440 w 496"/>
                  <a:gd name="T1" fmla="*/ 112 h 312"/>
                  <a:gd name="T2" fmla="*/ 448 w 496"/>
                  <a:gd name="T3" fmla="*/ 120 h 312"/>
                  <a:gd name="T4" fmla="*/ 400 w 496"/>
                  <a:gd name="T5" fmla="*/ 72 h 312"/>
                  <a:gd name="T6" fmla="*/ 328 w 496"/>
                  <a:gd name="T7" fmla="*/ 40 h 312"/>
                  <a:gd name="T8" fmla="*/ 336 w 496"/>
                  <a:gd name="T9" fmla="*/ 40 h 312"/>
                  <a:gd name="T10" fmla="*/ 248 w 496"/>
                  <a:gd name="T11" fmla="*/ 32 h 312"/>
                  <a:gd name="T12" fmla="*/ 160 w 496"/>
                  <a:gd name="T13" fmla="*/ 40 h 312"/>
                  <a:gd name="T14" fmla="*/ 168 w 496"/>
                  <a:gd name="T15" fmla="*/ 40 h 312"/>
                  <a:gd name="T16" fmla="*/ 96 w 496"/>
                  <a:gd name="T17" fmla="*/ 72 h 312"/>
                  <a:gd name="T18" fmla="*/ 48 w 496"/>
                  <a:gd name="T19" fmla="*/ 120 h 312"/>
                  <a:gd name="T20" fmla="*/ 48 w 496"/>
                  <a:gd name="T21" fmla="*/ 112 h 312"/>
                  <a:gd name="T22" fmla="*/ 32 w 496"/>
                  <a:gd name="T23" fmla="*/ 152 h 312"/>
                  <a:gd name="T24" fmla="*/ 48 w 496"/>
                  <a:gd name="T25" fmla="*/ 208 h 312"/>
                  <a:gd name="T26" fmla="*/ 48 w 496"/>
                  <a:gd name="T27" fmla="*/ 200 h 312"/>
                  <a:gd name="T28" fmla="*/ 88 w 496"/>
                  <a:gd name="T29" fmla="*/ 240 h 312"/>
                  <a:gd name="T30" fmla="*/ 168 w 496"/>
                  <a:gd name="T31" fmla="*/ 264 h 312"/>
                  <a:gd name="T32" fmla="*/ 168 w 496"/>
                  <a:gd name="T33" fmla="*/ 264 h 312"/>
                  <a:gd name="T34" fmla="*/ 248 w 496"/>
                  <a:gd name="T35" fmla="*/ 280 h 312"/>
                  <a:gd name="T36" fmla="*/ 336 w 496"/>
                  <a:gd name="T37" fmla="*/ 264 h 312"/>
                  <a:gd name="T38" fmla="*/ 336 w 496"/>
                  <a:gd name="T39" fmla="*/ 264 h 312"/>
                  <a:gd name="T40" fmla="*/ 400 w 496"/>
                  <a:gd name="T41" fmla="*/ 248 h 312"/>
                  <a:gd name="T42" fmla="*/ 448 w 496"/>
                  <a:gd name="T43" fmla="*/ 200 h 312"/>
                  <a:gd name="T44" fmla="*/ 440 w 496"/>
                  <a:gd name="T45" fmla="*/ 200 h 312"/>
                  <a:gd name="T46" fmla="*/ 464 w 496"/>
                  <a:gd name="T47" fmla="*/ 144 h 312"/>
                  <a:gd name="T48" fmla="*/ 496 w 496"/>
                  <a:gd name="T49" fmla="*/ 160 h 312"/>
                  <a:gd name="T50" fmla="*/ 472 w 496"/>
                  <a:gd name="T51" fmla="*/ 216 h 312"/>
                  <a:gd name="T52" fmla="*/ 424 w 496"/>
                  <a:gd name="T53" fmla="*/ 272 h 312"/>
                  <a:gd name="T54" fmla="*/ 416 w 496"/>
                  <a:gd name="T55" fmla="*/ 272 h 312"/>
                  <a:gd name="T56" fmla="*/ 344 w 496"/>
                  <a:gd name="T57" fmla="*/ 296 h 312"/>
                  <a:gd name="T58" fmla="*/ 256 w 496"/>
                  <a:gd name="T59" fmla="*/ 312 h 312"/>
                  <a:gd name="T60" fmla="*/ 248 w 496"/>
                  <a:gd name="T61" fmla="*/ 312 h 312"/>
                  <a:gd name="T62" fmla="*/ 160 w 496"/>
                  <a:gd name="T63" fmla="*/ 296 h 312"/>
                  <a:gd name="T64" fmla="*/ 80 w 496"/>
                  <a:gd name="T65" fmla="*/ 272 h 312"/>
                  <a:gd name="T66" fmla="*/ 72 w 496"/>
                  <a:gd name="T67" fmla="*/ 272 h 312"/>
                  <a:gd name="T68" fmla="*/ 24 w 496"/>
                  <a:gd name="T69" fmla="*/ 224 h 312"/>
                  <a:gd name="T70" fmla="*/ 0 w 496"/>
                  <a:gd name="T71" fmla="*/ 160 h 312"/>
                  <a:gd name="T72" fmla="*/ 0 w 496"/>
                  <a:gd name="T73" fmla="*/ 152 h 312"/>
                  <a:gd name="T74" fmla="*/ 16 w 496"/>
                  <a:gd name="T75" fmla="*/ 104 h 312"/>
                  <a:gd name="T76" fmla="*/ 72 w 496"/>
                  <a:gd name="T77" fmla="*/ 48 h 312"/>
                  <a:gd name="T78" fmla="*/ 80 w 496"/>
                  <a:gd name="T79" fmla="*/ 40 h 312"/>
                  <a:gd name="T80" fmla="*/ 160 w 496"/>
                  <a:gd name="T81" fmla="*/ 8 h 312"/>
                  <a:gd name="T82" fmla="*/ 248 w 496"/>
                  <a:gd name="T83" fmla="*/ 0 h 312"/>
                  <a:gd name="T84" fmla="*/ 248 w 496"/>
                  <a:gd name="T85" fmla="*/ 0 h 312"/>
                  <a:gd name="T86" fmla="*/ 336 w 496"/>
                  <a:gd name="T87" fmla="*/ 8 h 312"/>
                  <a:gd name="T88" fmla="*/ 416 w 496"/>
                  <a:gd name="T89" fmla="*/ 40 h 312"/>
                  <a:gd name="T90" fmla="*/ 424 w 496"/>
                  <a:gd name="T91" fmla="*/ 48 h 312"/>
                  <a:gd name="T92" fmla="*/ 472 w 496"/>
                  <a:gd name="T93" fmla="*/ 96 h 312"/>
                  <a:gd name="T94" fmla="*/ 496 w 496"/>
                  <a:gd name="T95" fmla="*/ 14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6" h="312">
                    <a:moveTo>
                      <a:pt x="464" y="160"/>
                    </a:moveTo>
                    <a:lnTo>
                      <a:pt x="440" y="112"/>
                    </a:lnTo>
                    <a:lnTo>
                      <a:pt x="448" y="120"/>
                    </a:lnTo>
                    <a:lnTo>
                      <a:pt x="448" y="120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328" y="40"/>
                    </a:lnTo>
                    <a:lnTo>
                      <a:pt x="336" y="40"/>
                    </a:lnTo>
                    <a:lnTo>
                      <a:pt x="336" y="40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168" y="40"/>
                    </a:lnTo>
                    <a:lnTo>
                      <a:pt x="88" y="72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48" y="112"/>
                    </a:lnTo>
                    <a:lnTo>
                      <a:pt x="32" y="160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48" y="208"/>
                    </a:lnTo>
                    <a:lnTo>
                      <a:pt x="48" y="200"/>
                    </a:lnTo>
                    <a:lnTo>
                      <a:pt x="48" y="200"/>
                    </a:lnTo>
                    <a:lnTo>
                      <a:pt x="96" y="248"/>
                    </a:lnTo>
                    <a:lnTo>
                      <a:pt x="88" y="240"/>
                    </a:lnTo>
                    <a:lnTo>
                      <a:pt x="88" y="240"/>
                    </a:lnTo>
                    <a:lnTo>
                      <a:pt x="168" y="264"/>
                    </a:lnTo>
                    <a:lnTo>
                      <a:pt x="168" y="264"/>
                    </a:lnTo>
                    <a:lnTo>
                      <a:pt x="168" y="264"/>
                    </a:lnTo>
                    <a:lnTo>
                      <a:pt x="256" y="280"/>
                    </a:lnTo>
                    <a:lnTo>
                      <a:pt x="248" y="280"/>
                    </a:lnTo>
                    <a:lnTo>
                      <a:pt x="248" y="280"/>
                    </a:lnTo>
                    <a:lnTo>
                      <a:pt x="336" y="264"/>
                    </a:lnTo>
                    <a:lnTo>
                      <a:pt x="336" y="264"/>
                    </a:lnTo>
                    <a:lnTo>
                      <a:pt x="336" y="264"/>
                    </a:lnTo>
                    <a:lnTo>
                      <a:pt x="408" y="240"/>
                    </a:lnTo>
                    <a:lnTo>
                      <a:pt x="400" y="248"/>
                    </a:lnTo>
                    <a:lnTo>
                      <a:pt x="400" y="248"/>
                    </a:lnTo>
                    <a:lnTo>
                      <a:pt x="448" y="200"/>
                    </a:lnTo>
                    <a:lnTo>
                      <a:pt x="440" y="200"/>
                    </a:lnTo>
                    <a:lnTo>
                      <a:pt x="440" y="200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496" y="160"/>
                    </a:lnTo>
                    <a:lnTo>
                      <a:pt x="496" y="160"/>
                    </a:lnTo>
                    <a:lnTo>
                      <a:pt x="472" y="216"/>
                    </a:lnTo>
                    <a:lnTo>
                      <a:pt x="472" y="216"/>
                    </a:lnTo>
                    <a:lnTo>
                      <a:pt x="472" y="224"/>
                    </a:lnTo>
                    <a:lnTo>
                      <a:pt x="424" y="272"/>
                    </a:lnTo>
                    <a:lnTo>
                      <a:pt x="424" y="272"/>
                    </a:lnTo>
                    <a:lnTo>
                      <a:pt x="416" y="272"/>
                    </a:lnTo>
                    <a:lnTo>
                      <a:pt x="344" y="296"/>
                    </a:lnTo>
                    <a:lnTo>
                      <a:pt x="344" y="296"/>
                    </a:lnTo>
                    <a:lnTo>
                      <a:pt x="344" y="296"/>
                    </a:lnTo>
                    <a:lnTo>
                      <a:pt x="256" y="312"/>
                    </a:lnTo>
                    <a:lnTo>
                      <a:pt x="256" y="312"/>
                    </a:lnTo>
                    <a:lnTo>
                      <a:pt x="248" y="312"/>
                    </a:lnTo>
                    <a:lnTo>
                      <a:pt x="160" y="296"/>
                    </a:lnTo>
                    <a:lnTo>
                      <a:pt x="160" y="296"/>
                    </a:lnTo>
                    <a:lnTo>
                      <a:pt x="160" y="296"/>
                    </a:lnTo>
                    <a:lnTo>
                      <a:pt x="80" y="272"/>
                    </a:lnTo>
                    <a:lnTo>
                      <a:pt x="80" y="272"/>
                    </a:lnTo>
                    <a:lnTo>
                      <a:pt x="72" y="272"/>
                    </a:lnTo>
                    <a:lnTo>
                      <a:pt x="24" y="224"/>
                    </a:lnTo>
                    <a:lnTo>
                      <a:pt x="24" y="224"/>
                    </a:lnTo>
                    <a:lnTo>
                      <a:pt x="16" y="216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24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0" y="40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336" y="8"/>
                    </a:lnTo>
                    <a:lnTo>
                      <a:pt x="336" y="8"/>
                    </a:lnTo>
                    <a:lnTo>
                      <a:pt x="344" y="8"/>
                    </a:lnTo>
                    <a:lnTo>
                      <a:pt x="416" y="40"/>
                    </a:lnTo>
                    <a:lnTo>
                      <a:pt x="416" y="40"/>
                    </a:lnTo>
                    <a:lnTo>
                      <a:pt x="424" y="48"/>
                    </a:lnTo>
                    <a:lnTo>
                      <a:pt x="472" y="96"/>
                    </a:lnTo>
                    <a:lnTo>
                      <a:pt x="472" y="96"/>
                    </a:lnTo>
                    <a:lnTo>
                      <a:pt x="472" y="96"/>
                    </a:lnTo>
                    <a:lnTo>
                      <a:pt x="496" y="144"/>
                    </a:lnTo>
                    <a:lnTo>
                      <a:pt x="464" y="16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62" name="Freeform 390">
                <a:extLst>
                  <a:ext uri="{FF2B5EF4-FFF2-40B4-BE49-F238E27FC236}">
                    <a16:creationId xmlns:a16="http://schemas.microsoft.com/office/drawing/2014/main" id="{91485D0A-220D-A6DD-FCCB-753094C2A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" y="2225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16 h 16"/>
                  <a:gd name="T6" fmla="*/ 32 w 32"/>
                  <a:gd name="T7" fmla="*/ 0 h 16"/>
                  <a:gd name="T8" fmla="*/ 32 w 32"/>
                  <a:gd name="T9" fmla="*/ 16 h 16"/>
                  <a:gd name="T10" fmla="*/ 32 w 32"/>
                  <a:gd name="T11" fmla="*/ 16 h 16"/>
                  <a:gd name="T12" fmla="*/ 0 w 3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63" name="Rectangle 391">
                <a:extLst>
                  <a:ext uri="{FF2B5EF4-FFF2-40B4-BE49-F238E27FC236}">
                    <a16:creationId xmlns:a16="http://schemas.microsoft.com/office/drawing/2014/main" id="{6D4FDAA2-D6B8-5B7A-01C7-312CBB4D0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" y="2153"/>
                <a:ext cx="36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>
                    <a:solidFill>
                      <a:srgbClr val="0000FF"/>
                    </a:solidFill>
                    <a:latin typeface="Times" pitchFamily="18" charset="0"/>
                  </a:rPr>
                  <a:t>SFO</a:t>
                </a:r>
                <a:endParaRPr lang="en-US" altLang="en-US"/>
              </a:p>
            </p:txBody>
          </p:sp>
          <p:sp>
            <p:nvSpPr>
              <p:cNvPr id="259464" name="Freeform 392">
                <a:extLst>
                  <a:ext uri="{FF2B5EF4-FFF2-40B4-BE49-F238E27FC236}">
                    <a16:creationId xmlns:a16="http://schemas.microsoft.com/office/drawing/2014/main" id="{B24BAF55-00D9-0185-D547-F03B7207F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2169"/>
                <a:ext cx="464" cy="280"/>
              </a:xfrm>
              <a:custGeom>
                <a:avLst/>
                <a:gdLst>
                  <a:gd name="T0" fmla="*/ 464 w 464"/>
                  <a:gd name="T1" fmla="*/ 136 h 280"/>
                  <a:gd name="T2" fmla="*/ 440 w 464"/>
                  <a:gd name="T3" fmla="*/ 88 h 280"/>
                  <a:gd name="T4" fmla="*/ 392 w 464"/>
                  <a:gd name="T5" fmla="*/ 40 h 280"/>
                  <a:gd name="T6" fmla="*/ 320 w 464"/>
                  <a:gd name="T7" fmla="*/ 8 h 280"/>
                  <a:gd name="T8" fmla="*/ 232 w 464"/>
                  <a:gd name="T9" fmla="*/ 0 h 280"/>
                  <a:gd name="T10" fmla="*/ 144 w 464"/>
                  <a:gd name="T11" fmla="*/ 8 h 280"/>
                  <a:gd name="T12" fmla="*/ 64 w 464"/>
                  <a:gd name="T13" fmla="*/ 40 h 280"/>
                  <a:gd name="T14" fmla="*/ 16 w 464"/>
                  <a:gd name="T15" fmla="*/ 88 h 280"/>
                  <a:gd name="T16" fmla="*/ 0 w 464"/>
                  <a:gd name="T17" fmla="*/ 136 h 280"/>
                  <a:gd name="T18" fmla="*/ 16 w 464"/>
                  <a:gd name="T19" fmla="*/ 192 h 280"/>
                  <a:gd name="T20" fmla="*/ 64 w 464"/>
                  <a:gd name="T21" fmla="*/ 240 h 280"/>
                  <a:gd name="T22" fmla="*/ 144 w 464"/>
                  <a:gd name="T23" fmla="*/ 264 h 280"/>
                  <a:gd name="T24" fmla="*/ 232 w 464"/>
                  <a:gd name="T25" fmla="*/ 280 h 280"/>
                  <a:gd name="T26" fmla="*/ 320 w 464"/>
                  <a:gd name="T27" fmla="*/ 264 h 280"/>
                  <a:gd name="T28" fmla="*/ 392 w 464"/>
                  <a:gd name="T29" fmla="*/ 240 h 280"/>
                  <a:gd name="T30" fmla="*/ 440 w 464"/>
                  <a:gd name="T31" fmla="*/ 192 h 280"/>
                  <a:gd name="T32" fmla="*/ 464 w 464"/>
                  <a:gd name="T33" fmla="*/ 13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4" h="280">
                    <a:moveTo>
                      <a:pt x="464" y="136"/>
                    </a:moveTo>
                    <a:lnTo>
                      <a:pt x="440" y="88"/>
                    </a:lnTo>
                    <a:lnTo>
                      <a:pt x="392" y="40"/>
                    </a:lnTo>
                    <a:lnTo>
                      <a:pt x="320" y="8"/>
                    </a:lnTo>
                    <a:lnTo>
                      <a:pt x="232" y="0"/>
                    </a:lnTo>
                    <a:lnTo>
                      <a:pt x="144" y="8"/>
                    </a:lnTo>
                    <a:lnTo>
                      <a:pt x="64" y="40"/>
                    </a:lnTo>
                    <a:lnTo>
                      <a:pt x="16" y="88"/>
                    </a:lnTo>
                    <a:lnTo>
                      <a:pt x="0" y="136"/>
                    </a:lnTo>
                    <a:lnTo>
                      <a:pt x="16" y="192"/>
                    </a:lnTo>
                    <a:lnTo>
                      <a:pt x="64" y="240"/>
                    </a:lnTo>
                    <a:lnTo>
                      <a:pt x="144" y="264"/>
                    </a:lnTo>
                    <a:lnTo>
                      <a:pt x="232" y="280"/>
                    </a:lnTo>
                    <a:lnTo>
                      <a:pt x="320" y="264"/>
                    </a:lnTo>
                    <a:lnTo>
                      <a:pt x="392" y="240"/>
                    </a:lnTo>
                    <a:lnTo>
                      <a:pt x="440" y="192"/>
                    </a:lnTo>
                    <a:lnTo>
                      <a:pt x="464" y="13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65" name="Freeform 393">
                <a:extLst>
                  <a:ext uri="{FF2B5EF4-FFF2-40B4-BE49-F238E27FC236}">
                    <a16:creationId xmlns:a16="http://schemas.microsoft.com/office/drawing/2014/main" id="{E25CC44E-561D-2BBD-B77B-50C878AF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2153"/>
                <a:ext cx="496" cy="312"/>
              </a:xfrm>
              <a:custGeom>
                <a:avLst/>
                <a:gdLst>
                  <a:gd name="T0" fmla="*/ 440 w 496"/>
                  <a:gd name="T1" fmla="*/ 112 h 312"/>
                  <a:gd name="T2" fmla="*/ 448 w 496"/>
                  <a:gd name="T3" fmla="*/ 120 h 312"/>
                  <a:gd name="T4" fmla="*/ 400 w 496"/>
                  <a:gd name="T5" fmla="*/ 72 h 312"/>
                  <a:gd name="T6" fmla="*/ 328 w 496"/>
                  <a:gd name="T7" fmla="*/ 40 h 312"/>
                  <a:gd name="T8" fmla="*/ 336 w 496"/>
                  <a:gd name="T9" fmla="*/ 40 h 312"/>
                  <a:gd name="T10" fmla="*/ 248 w 496"/>
                  <a:gd name="T11" fmla="*/ 32 h 312"/>
                  <a:gd name="T12" fmla="*/ 160 w 496"/>
                  <a:gd name="T13" fmla="*/ 40 h 312"/>
                  <a:gd name="T14" fmla="*/ 168 w 496"/>
                  <a:gd name="T15" fmla="*/ 40 h 312"/>
                  <a:gd name="T16" fmla="*/ 96 w 496"/>
                  <a:gd name="T17" fmla="*/ 72 h 312"/>
                  <a:gd name="T18" fmla="*/ 48 w 496"/>
                  <a:gd name="T19" fmla="*/ 120 h 312"/>
                  <a:gd name="T20" fmla="*/ 48 w 496"/>
                  <a:gd name="T21" fmla="*/ 112 h 312"/>
                  <a:gd name="T22" fmla="*/ 32 w 496"/>
                  <a:gd name="T23" fmla="*/ 152 h 312"/>
                  <a:gd name="T24" fmla="*/ 48 w 496"/>
                  <a:gd name="T25" fmla="*/ 208 h 312"/>
                  <a:gd name="T26" fmla="*/ 48 w 496"/>
                  <a:gd name="T27" fmla="*/ 200 h 312"/>
                  <a:gd name="T28" fmla="*/ 88 w 496"/>
                  <a:gd name="T29" fmla="*/ 240 h 312"/>
                  <a:gd name="T30" fmla="*/ 168 w 496"/>
                  <a:gd name="T31" fmla="*/ 264 h 312"/>
                  <a:gd name="T32" fmla="*/ 168 w 496"/>
                  <a:gd name="T33" fmla="*/ 264 h 312"/>
                  <a:gd name="T34" fmla="*/ 248 w 496"/>
                  <a:gd name="T35" fmla="*/ 280 h 312"/>
                  <a:gd name="T36" fmla="*/ 336 w 496"/>
                  <a:gd name="T37" fmla="*/ 264 h 312"/>
                  <a:gd name="T38" fmla="*/ 336 w 496"/>
                  <a:gd name="T39" fmla="*/ 264 h 312"/>
                  <a:gd name="T40" fmla="*/ 400 w 496"/>
                  <a:gd name="T41" fmla="*/ 248 h 312"/>
                  <a:gd name="T42" fmla="*/ 448 w 496"/>
                  <a:gd name="T43" fmla="*/ 200 h 312"/>
                  <a:gd name="T44" fmla="*/ 440 w 496"/>
                  <a:gd name="T45" fmla="*/ 200 h 312"/>
                  <a:gd name="T46" fmla="*/ 464 w 496"/>
                  <a:gd name="T47" fmla="*/ 144 h 312"/>
                  <a:gd name="T48" fmla="*/ 496 w 496"/>
                  <a:gd name="T49" fmla="*/ 160 h 312"/>
                  <a:gd name="T50" fmla="*/ 472 w 496"/>
                  <a:gd name="T51" fmla="*/ 216 h 312"/>
                  <a:gd name="T52" fmla="*/ 424 w 496"/>
                  <a:gd name="T53" fmla="*/ 272 h 312"/>
                  <a:gd name="T54" fmla="*/ 416 w 496"/>
                  <a:gd name="T55" fmla="*/ 272 h 312"/>
                  <a:gd name="T56" fmla="*/ 344 w 496"/>
                  <a:gd name="T57" fmla="*/ 296 h 312"/>
                  <a:gd name="T58" fmla="*/ 256 w 496"/>
                  <a:gd name="T59" fmla="*/ 312 h 312"/>
                  <a:gd name="T60" fmla="*/ 248 w 496"/>
                  <a:gd name="T61" fmla="*/ 312 h 312"/>
                  <a:gd name="T62" fmla="*/ 160 w 496"/>
                  <a:gd name="T63" fmla="*/ 296 h 312"/>
                  <a:gd name="T64" fmla="*/ 80 w 496"/>
                  <a:gd name="T65" fmla="*/ 272 h 312"/>
                  <a:gd name="T66" fmla="*/ 72 w 496"/>
                  <a:gd name="T67" fmla="*/ 272 h 312"/>
                  <a:gd name="T68" fmla="*/ 24 w 496"/>
                  <a:gd name="T69" fmla="*/ 224 h 312"/>
                  <a:gd name="T70" fmla="*/ 0 w 496"/>
                  <a:gd name="T71" fmla="*/ 160 h 312"/>
                  <a:gd name="T72" fmla="*/ 0 w 496"/>
                  <a:gd name="T73" fmla="*/ 152 h 312"/>
                  <a:gd name="T74" fmla="*/ 16 w 496"/>
                  <a:gd name="T75" fmla="*/ 104 h 312"/>
                  <a:gd name="T76" fmla="*/ 72 w 496"/>
                  <a:gd name="T77" fmla="*/ 48 h 312"/>
                  <a:gd name="T78" fmla="*/ 80 w 496"/>
                  <a:gd name="T79" fmla="*/ 40 h 312"/>
                  <a:gd name="T80" fmla="*/ 160 w 496"/>
                  <a:gd name="T81" fmla="*/ 8 h 312"/>
                  <a:gd name="T82" fmla="*/ 248 w 496"/>
                  <a:gd name="T83" fmla="*/ 0 h 312"/>
                  <a:gd name="T84" fmla="*/ 248 w 496"/>
                  <a:gd name="T85" fmla="*/ 0 h 312"/>
                  <a:gd name="T86" fmla="*/ 336 w 496"/>
                  <a:gd name="T87" fmla="*/ 8 h 312"/>
                  <a:gd name="T88" fmla="*/ 416 w 496"/>
                  <a:gd name="T89" fmla="*/ 40 h 312"/>
                  <a:gd name="T90" fmla="*/ 424 w 496"/>
                  <a:gd name="T91" fmla="*/ 48 h 312"/>
                  <a:gd name="T92" fmla="*/ 472 w 496"/>
                  <a:gd name="T93" fmla="*/ 96 h 312"/>
                  <a:gd name="T94" fmla="*/ 496 w 496"/>
                  <a:gd name="T95" fmla="*/ 14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6" h="312">
                    <a:moveTo>
                      <a:pt x="464" y="160"/>
                    </a:moveTo>
                    <a:lnTo>
                      <a:pt x="440" y="112"/>
                    </a:lnTo>
                    <a:lnTo>
                      <a:pt x="448" y="120"/>
                    </a:lnTo>
                    <a:lnTo>
                      <a:pt x="448" y="120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328" y="40"/>
                    </a:lnTo>
                    <a:lnTo>
                      <a:pt x="336" y="40"/>
                    </a:lnTo>
                    <a:lnTo>
                      <a:pt x="336" y="40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168" y="40"/>
                    </a:lnTo>
                    <a:lnTo>
                      <a:pt x="88" y="72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48" y="112"/>
                    </a:lnTo>
                    <a:lnTo>
                      <a:pt x="32" y="160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48" y="208"/>
                    </a:lnTo>
                    <a:lnTo>
                      <a:pt x="48" y="200"/>
                    </a:lnTo>
                    <a:lnTo>
                      <a:pt x="48" y="200"/>
                    </a:lnTo>
                    <a:lnTo>
                      <a:pt x="96" y="248"/>
                    </a:lnTo>
                    <a:lnTo>
                      <a:pt x="88" y="240"/>
                    </a:lnTo>
                    <a:lnTo>
                      <a:pt x="88" y="240"/>
                    </a:lnTo>
                    <a:lnTo>
                      <a:pt x="168" y="264"/>
                    </a:lnTo>
                    <a:lnTo>
                      <a:pt x="168" y="264"/>
                    </a:lnTo>
                    <a:lnTo>
                      <a:pt x="168" y="264"/>
                    </a:lnTo>
                    <a:lnTo>
                      <a:pt x="256" y="280"/>
                    </a:lnTo>
                    <a:lnTo>
                      <a:pt x="248" y="280"/>
                    </a:lnTo>
                    <a:lnTo>
                      <a:pt x="248" y="280"/>
                    </a:lnTo>
                    <a:lnTo>
                      <a:pt x="336" y="264"/>
                    </a:lnTo>
                    <a:lnTo>
                      <a:pt x="336" y="264"/>
                    </a:lnTo>
                    <a:lnTo>
                      <a:pt x="336" y="264"/>
                    </a:lnTo>
                    <a:lnTo>
                      <a:pt x="408" y="240"/>
                    </a:lnTo>
                    <a:lnTo>
                      <a:pt x="400" y="248"/>
                    </a:lnTo>
                    <a:lnTo>
                      <a:pt x="400" y="248"/>
                    </a:lnTo>
                    <a:lnTo>
                      <a:pt x="448" y="200"/>
                    </a:lnTo>
                    <a:lnTo>
                      <a:pt x="440" y="200"/>
                    </a:lnTo>
                    <a:lnTo>
                      <a:pt x="440" y="200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496" y="160"/>
                    </a:lnTo>
                    <a:lnTo>
                      <a:pt x="496" y="160"/>
                    </a:lnTo>
                    <a:lnTo>
                      <a:pt x="472" y="216"/>
                    </a:lnTo>
                    <a:lnTo>
                      <a:pt x="472" y="216"/>
                    </a:lnTo>
                    <a:lnTo>
                      <a:pt x="472" y="224"/>
                    </a:lnTo>
                    <a:lnTo>
                      <a:pt x="424" y="272"/>
                    </a:lnTo>
                    <a:lnTo>
                      <a:pt x="424" y="272"/>
                    </a:lnTo>
                    <a:lnTo>
                      <a:pt x="416" y="272"/>
                    </a:lnTo>
                    <a:lnTo>
                      <a:pt x="344" y="296"/>
                    </a:lnTo>
                    <a:lnTo>
                      <a:pt x="344" y="296"/>
                    </a:lnTo>
                    <a:lnTo>
                      <a:pt x="344" y="296"/>
                    </a:lnTo>
                    <a:lnTo>
                      <a:pt x="256" y="312"/>
                    </a:lnTo>
                    <a:lnTo>
                      <a:pt x="256" y="312"/>
                    </a:lnTo>
                    <a:lnTo>
                      <a:pt x="248" y="312"/>
                    </a:lnTo>
                    <a:lnTo>
                      <a:pt x="160" y="296"/>
                    </a:lnTo>
                    <a:lnTo>
                      <a:pt x="160" y="296"/>
                    </a:lnTo>
                    <a:lnTo>
                      <a:pt x="160" y="296"/>
                    </a:lnTo>
                    <a:lnTo>
                      <a:pt x="80" y="272"/>
                    </a:lnTo>
                    <a:lnTo>
                      <a:pt x="80" y="272"/>
                    </a:lnTo>
                    <a:lnTo>
                      <a:pt x="72" y="272"/>
                    </a:lnTo>
                    <a:lnTo>
                      <a:pt x="24" y="224"/>
                    </a:lnTo>
                    <a:lnTo>
                      <a:pt x="24" y="224"/>
                    </a:lnTo>
                    <a:lnTo>
                      <a:pt x="16" y="216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24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0" y="40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336" y="8"/>
                    </a:lnTo>
                    <a:lnTo>
                      <a:pt x="336" y="8"/>
                    </a:lnTo>
                    <a:lnTo>
                      <a:pt x="344" y="8"/>
                    </a:lnTo>
                    <a:lnTo>
                      <a:pt x="416" y="40"/>
                    </a:lnTo>
                    <a:lnTo>
                      <a:pt x="416" y="40"/>
                    </a:lnTo>
                    <a:lnTo>
                      <a:pt x="424" y="48"/>
                    </a:lnTo>
                    <a:lnTo>
                      <a:pt x="472" y="96"/>
                    </a:lnTo>
                    <a:lnTo>
                      <a:pt x="472" y="96"/>
                    </a:lnTo>
                    <a:lnTo>
                      <a:pt x="472" y="96"/>
                    </a:lnTo>
                    <a:lnTo>
                      <a:pt x="496" y="144"/>
                    </a:lnTo>
                    <a:lnTo>
                      <a:pt x="464" y="16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66" name="Freeform 394">
                <a:extLst>
                  <a:ext uri="{FF2B5EF4-FFF2-40B4-BE49-F238E27FC236}">
                    <a16:creationId xmlns:a16="http://schemas.microsoft.com/office/drawing/2014/main" id="{79001DEE-1C41-AF77-CC46-688F9BC37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2297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16 h 16"/>
                  <a:gd name="T6" fmla="*/ 32 w 32"/>
                  <a:gd name="T7" fmla="*/ 0 h 16"/>
                  <a:gd name="T8" fmla="*/ 32 w 32"/>
                  <a:gd name="T9" fmla="*/ 16 h 16"/>
                  <a:gd name="T10" fmla="*/ 32 w 32"/>
                  <a:gd name="T11" fmla="*/ 16 h 16"/>
                  <a:gd name="T12" fmla="*/ 0 w 3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67" name="Rectangle 395">
                <a:extLst>
                  <a:ext uri="{FF2B5EF4-FFF2-40B4-BE49-F238E27FC236}">
                    <a16:creationId xmlns:a16="http://schemas.microsoft.com/office/drawing/2014/main" id="{2DB41B20-F5BD-4138-BB6D-604F99B2A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5"/>
                <a:ext cx="376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>
                    <a:solidFill>
                      <a:srgbClr val="0000FF"/>
                    </a:solidFill>
                    <a:latin typeface="Times" pitchFamily="18" charset="0"/>
                  </a:rPr>
                  <a:t>BWI</a:t>
                </a:r>
                <a:endParaRPr lang="en-US" altLang="en-US"/>
              </a:p>
            </p:txBody>
          </p:sp>
          <p:sp>
            <p:nvSpPr>
              <p:cNvPr id="259468" name="Freeform 396">
                <a:extLst>
                  <a:ext uri="{FF2B5EF4-FFF2-40B4-BE49-F238E27FC236}">
                    <a16:creationId xmlns:a16="http://schemas.microsoft.com/office/drawing/2014/main" id="{C6D1523A-91E8-5BB5-CA19-351B01CF1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2" y="1105"/>
                <a:ext cx="464" cy="280"/>
              </a:xfrm>
              <a:custGeom>
                <a:avLst/>
                <a:gdLst>
                  <a:gd name="T0" fmla="*/ 464 w 464"/>
                  <a:gd name="T1" fmla="*/ 136 h 280"/>
                  <a:gd name="T2" fmla="*/ 440 w 464"/>
                  <a:gd name="T3" fmla="*/ 88 h 280"/>
                  <a:gd name="T4" fmla="*/ 392 w 464"/>
                  <a:gd name="T5" fmla="*/ 40 h 280"/>
                  <a:gd name="T6" fmla="*/ 320 w 464"/>
                  <a:gd name="T7" fmla="*/ 8 h 280"/>
                  <a:gd name="T8" fmla="*/ 232 w 464"/>
                  <a:gd name="T9" fmla="*/ 0 h 280"/>
                  <a:gd name="T10" fmla="*/ 144 w 464"/>
                  <a:gd name="T11" fmla="*/ 8 h 280"/>
                  <a:gd name="T12" fmla="*/ 64 w 464"/>
                  <a:gd name="T13" fmla="*/ 40 h 280"/>
                  <a:gd name="T14" fmla="*/ 16 w 464"/>
                  <a:gd name="T15" fmla="*/ 88 h 280"/>
                  <a:gd name="T16" fmla="*/ 0 w 464"/>
                  <a:gd name="T17" fmla="*/ 136 h 280"/>
                  <a:gd name="T18" fmla="*/ 16 w 464"/>
                  <a:gd name="T19" fmla="*/ 192 h 280"/>
                  <a:gd name="T20" fmla="*/ 64 w 464"/>
                  <a:gd name="T21" fmla="*/ 240 h 280"/>
                  <a:gd name="T22" fmla="*/ 144 w 464"/>
                  <a:gd name="T23" fmla="*/ 264 h 280"/>
                  <a:gd name="T24" fmla="*/ 232 w 464"/>
                  <a:gd name="T25" fmla="*/ 280 h 280"/>
                  <a:gd name="T26" fmla="*/ 320 w 464"/>
                  <a:gd name="T27" fmla="*/ 264 h 280"/>
                  <a:gd name="T28" fmla="*/ 392 w 464"/>
                  <a:gd name="T29" fmla="*/ 240 h 280"/>
                  <a:gd name="T30" fmla="*/ 440 w 464"/>
                  <a:gd name="T31" fmla="*/ 192 h 280"/>
                  <a:gd name="T32" fmla="*/ 464 w 464"/>
                  <a:gd name="T33" fmla="*/ 13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4" h="280">
                    <a:moveTo>
                      <a:pt x="464" y="136"/>
                    </a:moveTo>
                    <a:lnTo>
                      <a:pt x="440" y="88"/>
                    </a:lnTo>
                    <a:lnTo>
                      <a:pt x="392" y="40"/>
                    </a:lnTo>
                    <a:lnTo>
                      <a:pt x="320" y="8"/>
                    </a:lnTo>
                    <a:lnTo>
                      <a:pt x="232" y="0"/>
                    </a:lnTo>
                    <a:lnTo>
                      <a:pt x="144" y="8"/>
                    </a:lnTo>
                    <a:lnTo>
                      <a:pt x="64" y="40"/>
                    </a:lnTo>
                    <a:lnTo>
                      <a:pt x="16" y="88"/>
                    </a:lnTo>
                    <a:lnTo>
                      <a:pt x="0" y="136"/>
                    </a:lnTo>
                    <a:lnTo>
                      <a:pt x="16" y="192"/>
                    </a:lnTo>
                    <a:lnTo>
                      <a:pt x="64" y="240"/>
                    </a:lnTo>
                    <a:lnTo>
                      <a:pt x="144" y="264"/>
                    </a:lnTo>
                    <a:lnTo>
                      <a:pt x="232" y="280"/>
                    </a:lnTo>
                    <a:lnTo>
                      <a:pt x="320" y="264"/>
                    </a:lnTo>
                    <a:lnTo>
                      <a:pt x="392" y="240"/>
                    </a:lnTo>
                    <a:lnTo>
                      <a:pt x="440" y="192"/>
                    </a:lnTo>
                    <a:lnTo>
                      <a:pt x="464" y="13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69" name="Freeform 397">
                <a:extLst>
                  <a:ext uri="{FF2B5EF4-FFF2-40B4-BE49-F238E27FC236}">
                    <a16:creationId xmlns:a16="http://schemas.microsoft.com/office/drawing/2014/main" id="{83A4C288-E7B3-48E1-1759-C61664141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" y="1089"/>
                <a:ext cx="496" cy="312"/>
              </a:xfrm>
              <a:custGeom>
                <a:avLst/>
                <a:gdLst>
                  <a:gd name="T0" fmla="*/ 440 w 496"/>
                  <a:gd name="T1" fmla="*/ 112 h 312"/>
                  <a:gd name="T2" fmla="*/ 448 w 496"/>
                  <a:gd name="T3" fmla="*/ 120 h 312"/>
                  <a:gd name="T4" fmla="*/ 400 w 496"/>
                  <a:gd name="T5" fmla="*/ 72 h 312"/>
                  <a:gd name="T6" fmla="*/ 328 w 496"/>
                  <a:gd name="T7" fmla="*/ 40 h 312"/>
                  <a:gd name="T8" fmla="*/ 336 w 496"/>
                  <a:gd name="T9" fmla="*/ 40 h 312"/>
                  <a:gd name="T10" fmla="*/ 248 w 496"/>
                  <a:gd name="T11" fmla="*/ 32 h 312"/>
                  <a:gd name="T12" fmla="*/ 160 w 496"/>
                  <a:gd name="T13" fmla="*/ 40 h 312"/>
                  <a:gd name="T14" fmla="*/ 168 w 496"/>
                  <a:gd name="T15" fmla="*/ 40 h 312"/>
                  <a:gd name="T16" fmla="*/ 96 w 496"/>
                  <a:gd name="T17" fmla="*/ 72 h 312"/>
                  <a:gd name="T18" fmla="*/ 48 w 496"/>
                  <a:gd name="T19" fmla="*/ 120 h 312"/>
                  <a:gd name="T20" fmla="*/ 48 w 496"/>
                  <a:gd name="T21" fmla="*/ 112 h 312"/>
                  <a:gd name="T22" fmla="*/ 32 w 496"/>
                  <a:gd name="T23" fmla="*/ 152 h 312"/>
                  <a:gd name="T24" fmla="*/ 48 w 496"/>
                  <a:gd name="T25" fmla="*/ 208 h 312"/>
                  <a:gd name="T26" fmla="*/ 48 w 496"/>
                  <a:gd name="T27" fmla="*/ 200 h 312"/>
                  <a:gd name="T28" fmla="*/ 88 w 496"/>
                  <a:gd name="T29" fmla="*/ 240 h 312"/>
                  <a:gd name="T30" fmla="*/ 168 w 496"/>
                  <a:gd name="T31" fmla="*/ 264 h 312"/>
                  <a:gd name="T32" fmla="*/ 168 w 496"/>
                  <a:gd name="T33" fmla="*/ 264 h 312"/>
                  <a:gd name="T34" fmla="*/ 248 w 496"/>
                  <a:gd name="T35" fmla="*/ 280 h 312"/>
                  <a:gd name="T36" fmla="*/ 336 w 496"/>
                  <a:gd name="T37" fmla="*/ 264 h 312"/>
                  <a:gd name="T38" fmla="*/ 336 w 496"/>
                  <a:gd name="T39" fmla="*/ 264 h 312"/>
                  <a:gd name="T40" fmla="*/ 400 w 496"/>
                  <a:gd name="T41" fmla="*/ 248 h 312"/>
                  <a:gd name="T42" fmla="*/ 448 w 496"/>
                  <a:gd name="T43" fmla="*/ 200 h 312"/>
                  <a:gd name="T44" fmla="*/ 440 w 496"/>
                  <a:gd name="T45" fmla="*/ 200 h 312"/>
                  <a:gd name="T46" fmla="*/ 464 w 496"/>
                  <a:gd name="T47" fmla="*/ 144 h 312"/>
                  <a:gd name="T48" fmla="*/ 496 w 496"/>
                  <a:gd name="T49" fmla="*/ 160 h 312"/>
                  <a:gd name="T50" fmla="*/ 472 w 496"/>
                  <a:gd name="T51" fmla="*/ 216 h 312"/>
                  <a:gd name="T52" fmla="*/ 424 w 496"/>
                  <a:gd name="T53" fmla="*/ 272 h 312"/>
                  <a:gd name="T54" fmla="*/ 416 w 496"/>
                  <a:gd name="T55" fmla="*/ 272 h 312"/>
                  <a:gd name="T56" fmla="*/ 344 w 496"/>
                  <a:gd name="T57" fmla="*/ 296 h 312"/>
                  <a:gd name="T58" fmla="*/ 256 w 496"/>
                  <a:gd name="T59" fmla="*/ 312 h 312"/>
                  <a:gd name="T60" fmla="*/ 248 w 496"/>
                  <a:gd name="T61" fmla="*/ 312 h 312"/>
                  <a:gd name="T62" fmla="*/ 160 w 496"/>
                  <a:gd name="T63" fmla="*/ 296 h 312"/>
                  <a:gd name="T64" fmla="*/ 80 w 496"/>
                  <a:gd name="T65" fmla="*/ 272 h 312"/>
                  <a:gd name="T66" fmla="*/ 72 w 496"/>
                  <a:gd name="T67" fmla="*/ 272 h 312"/>
                  <a:gd name="T68" fmla="*/ 24 w 496"/>
                  <a:gd name="T69" fmla="*/ 224 h 312"/>
                  <a:gd name="T70" fmla="*/ 0 w 496"/>
                  <a:gd name="T71" fmla="*/ 160 h 312"/>
                  <a:gd name="T72" fmla="*/ 0 w 496"/>
                  <a:gd name="T73" fmla="*/ 152 h 312"/>
                  <a:gd name="T74" fmla="*/ 16 w 496"/>
                  <a:gd name="T75" fmla="*/ 104 h 312"/>
                  <a:gd name="T76" fmla="*/ 72 w 496"/>
                  <a:gd name="T77" fmla="*/ 48 h 312"/>
                  <a:gd name="T78" fmla="*/ 80 w 496"/>
                  <a:gd name="T79" fmla="*/ 40 h 312"/>
                  <a:gd name="T80" fmla="*/ 160 w 496"/>
                  <a:gd name="T81" fmla="*/ 8 h 312"/>
                  <a:gd name="T82" fmla="*/ 248 w 496"/>
                  <a:gd name="T83" fmla="*/ 0 h 312"/>
                  <a:gd name="T84" fmla="*/ 248 w 496"/>
                  <a:gd name="T85" fmla="*/ 0 h 312"/>
                  <a:gd name="T86" fmla="*/ 336 w 496"/>
                  <a:gd name="T87" fmla="*/ 8 h 312"/>
                  <a:gd name="T88" fmla="*/ 416 w 496"/>
                  <a:gd name="T89" fmla="*/ 40 h 312"/>
                  <a:gd name="T90" fmla="*/ 424 w 496"/>
                  <a:gd name="T91" fmla="*/ 48 h 312"/>
                  <a:gd name="T92" fmla="*/ 472 w 496"/>
                  <a:gd name="T93" fmla="*/ 96 h 312"/>
                  <a:gd name="T94" fmla="*/ 496 w 496"/>
                  <a:gd name="T95" fmla="*/ 14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6" h="312">
                    <a:moveTo>
                      <a:pt x="464" y="160"/>
                    </a:moveTo>
                    <a:lnTo>
                      <a:pt x="440" y="112"/>
                    </a:lnTo>
                    <a:lnTo>
                      <a:pt x="448" y="120"/>
                    </a:lnTo>
                    <a:lnTo>
                      <a:pt x="448" y="120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328" y="40"/>
                    </a:lnTo>
                    <a:lnTo>
                      <a:pt x="336" y="40"/>
                    </a:lnTo>
                    <a:lnTo>
                      <a:pt x="336" y="40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168" y="40"/>
                    </a:lnTo>
                    <a:lnTo>
                      <a:pt x="88" y="72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48" y="112"/>
                    </a:lnTo>
                    <a:lnTo>
                      <a:pt x="32" y="160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48" y="208"/>
                    </a:lnTo>
                    <a:lnTo>
                      <a:pt x="48" y="200"/>
                    </a:lnTo>
                    <a:lnTo>
                      <a:pt x="48" y="200"/>
                    </a:lnTo>
                    <a:lnTo>
                      <a:pt x="96" y="248"/>
                    </a:lnTo>
                    <a:lnTo>
                      <a:pt x="88" y="240"/>
                    </a:lnTo>
                    <a:lnTo>
                      <a:pt x="88" y="240"/>
                    </a:lnTo>
                    <a:lnTo>
                      <a:pt x="168" y="264"/>
                    </a:lnTo>
                    <a:lnTo>
                      <a:pt x="168" y="264"/>
                    </a:lnTo>
                    <a:lnTo>
                      <a:pt x="168" y="264"/>
                    </a:lnTo>
                    <a:lnTo>
                      <a:pt x="256" y="280"/>
                    </a:lnTo>
                    <a:lnTo>
                      <a:pt x="248" y="280"/>
                    </a:lnTo>
                    <a:lnTo>
                      <a:pt x="248" y="280"/>
                    </a:lnTo>
                    <a:lnTo>
                      <a:pt x="336" y="264"/>
                    </a:lnTo>
                    <a:lnTo>
                      <a:pt x="336" y="264"/>
                    </a:lnTo>
                    <a:lnTo>
                      <a:pt x="336" y="264"/>
                    </a:lnTo>
                    <a:lnTo>
                      <a:pt x="408" y="240"/>
                    </a:lnTo>
                    <a:lnTo>
                      <a:pt x="400" y="248"/>
                    </a:lnTo>
                    <a:lnTo>
                      <a:pt x="400" y="248"/>
                    </a:lnTo>
                    <a:lnTo>
                      <a:pt x="448" y="200"/>
                    </a:lnTo>
                    <a:lnTo>
                      <a:pt x="440" y="200"/>
                    </a:lnTo>
                    <a:lnTo>
                      <a:pt x="440" y="200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496" y="160"/>
                    </a:lnTo>
                    <a:lnTo>
                      <a:pt x="496" y="160"/>
                    </a:lnTo>
                    <a:lnTo>
                      <a:pt x="472" y="216"/>
                    </a:lnTo>
                    <a:lnTo>
                      <a:pt x="472" y="216"/>
                    </a:lnTo>
                    <a:lnTo>
                      <a:pt x="472" y="224"/>
                    </a:lnTo>
                    <a:lnTo>
                      <a:pt x="424" y="272"/>
                    </a:lnTo>
                    <a:lnTo>
                      <a:pt x="424" y="272"/>
                    </a:lnTo>
                    <a:lnTo>
                      <a:pt x="416" y="272"/>
                    </a:lnTo>
                    <a:lnTo>
                      <a:pt x="344" y="296"/>
                    </a:lnTo>
                    <a:lnTo>
                      <a:pt x="344" y="296"/>
                    </a:lnTo>
                    <a:lnTo>
                      <a:pt x="344" y="296"/>
                    </a:lnTo>
                    <a:lnTo>
                      <a:pt x="256" y="312"/>
                    </a:lnTo>
                    <a:lnTo>
                      <a:pt x="256" y="312"/>
                    </a:lnTo>
                    <a:lnTo>
                      <a:pt x="248" y="312"/>
                    </a:lnTo>
                    <a:lnTo>
                      <a:pt x="160" y="296"/>
                    </a:lnTo>
                    <a:lnTo>
                      <a:pt x="160" y="296"/>
                    </a:lnTo>
                    <a:lnTo>
                      <a:pt x="160" y="296"/>
                    </a:lnTo>
                    <a:lnTo>
                      <a:pt x="80" y="272"/>
                    </a:lnTo>
                    <a:lnTo>
                      <a:pt x="80" y="272"/>
                    </a:lnTo>
                    <a:lnTo>
                      <a:pt x="72" y="272"/>
                    </a:lnTo>
                    <a:lnTo>
                      <a:pt x="24" y="224"/>
                    </a:lnTo>
                    <a:lnTo>
                      <a:pt x="24" y="224"/>
                    </a:lnTo>
                    <a:lnTo>
                      <a:pt x="16" y="216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24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0" y="40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336" y="8"/>
                    </a:lnTo>
                    <a:lnTo>
                      <a:pt x="336" y="8"/>
                    </a:lnTo>
                    <a:lnTo>
                      <a:pt x="344" y="8"/>
                    </a:lnTo>
                    <a:lnTo>
                      <a:pt x="416" y="40"/>
                    </a:lnTo>
                    <a:lnTo>
                      <a:pt x="416" y="40"/>
                    </a:lnTo>
                    <a:lnTo>
                      <a:pt x="424" y="48"/>
                    </a:lnTo>
                    <a:lnTo>
                      <a:pt x="472" y="96"/>
                    </a:lnTo>
                    <a:lnTo>
                      <a:pt x="472" y="96"/>
                    </a:lnTo>
                    <a:lnTo>
                      <a:pt x="472" y="96"/>
                    </a:lnTo>
                    <a:lnTo>
                      <a:pt x="496" y="144"/>
                    </a:lnTo>
                    <a:lnTo>
                      <a:pt x="464" y="16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70" name="Freeform 398">
                <a:extLst>
                  <a:ext uri="{FF2B5EF4-FFF2-40B4-BE49-F238E27FC236}">
                    <a16:creationId xmlns:a16="http://schemas.microsoft.com/office/drawing/2014/main" id="{70810762-E391-815A-0980-4D4D8638D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0" y="1233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16 h 16"/>
                  <a:gd name="T6" fmla="*/ 32 w 32"/>
                  <a:gd name="T7" fmla="*/ 0 h 16"/>
                  <a:gd name="T8" fmla="*/ 32 w 32"/>
                  <a:gd name="T9" fmla="*/ 16 h 16"/>
                  <a:gd name="T10" fmla="*/ 32 w 32"/>
                  <a:gd name="T11" fmla="*/ 16 h 16"/>
                  <a:gd name="T12" fmla="*/ 0 w 3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71" name="Rectangle 399">
                <a:extLst>
                  <a:ext uri="{FF2B5EF4-FFF2-40B4-BE49-F238E27FC236}">
                    <a16:creationId xmlns:a16="http://schemas.microsoft.com/office/drawing/2014/main" id="{84461F79-4C29-3767-1144-A233F2BEA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1161"/>
                <a:ext cx="392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>
                    <a:solidFill>
                      <a:srgbClr val="0000FF"/>
                    </a:solidFill>
                    <a:latin typeface="Times" pitchFamily="18" charset="0"/>
                  </a:rPr>
                  <a:t>PVD</a:t>
                </a:r>
                <a:endParaRPr lang="en-US" altLang="en-US"/>
              </a:p>
            </p:txBody>
          </p:sp>
          <p:sp>
            <p:nvSpPr>
              <p:cNvPr id="259472" name="Rectangle 400">
                <a:extLst>
                  <a:ext uri="{FF2B5EF4-FFF2-40B4-BE49-F238E27FC236}">
                    <a16:creationId xmlns:a16="http://schemas.microsoft.com/office/drawing/2014/main" id="{684FAAAB-4F00-CDE0-D52B-04A42AD95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6" y="768"/>
                <a:ext cx="32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>
                    <a:solidFill>
                      <a:srgbClr val="0000FF"/>
                    </a:solidFill>
                    <a:latin typeface="Times" pitchFamily="18" charset="0"/>
                  </a:rPr>
                  <a:t>867</a:t>
                </a:r>
                <a:endParaRPr lang="en-US" altLang="en-US"/>
              </a:p>
            </p:txBody>
          </p:sp>
          <p:sp>
            <p:nvSpPr>
              <p:cNvPr id="259473" name="Rectangle 401">
                <a:extLst>
                  <a:ext uri="{FF2B5EF4-FFF2-40B4-BE49-F238E27FC236}">
                    <a16:creationId xmlns:a16="http://schemas.microsoft.com/office/drawing/2014/main" id="{4D8E09BF-F556-9479-C6FE-637F60714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32"/>
                <a:ext cx="40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>
                    <a:solidFill>
                      <a:srgbClr val="0000FF"/>
                    </a:solidFill>
                    <a:latin typeface="Times" pitchFamily="18" charset="0"/>
                  </a:rPr>
                  <a:t>2704</a:t>
                </a:r>
                <a:endParaRPr lang="en-US" altLang="en-US"/>
              </a:p>
            </p:txBody>
          </p:sp>
          <p:sp>
            <p:nvSpPr>
              <p:cNvPr id="259474" name="Rectangle 402">
                <a:extLst>
                  <a:ext uri="{FF2B5EF4-FFF2-40B4-BE49-F238E27FC236}">
                    <a16:creationId xmlns:a16="http://schemas.microsoft.com/office/drawing/2014/main" id="{363CCBB5-2A69-A79D-5694-768845FA1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1153"/>
                <a:ext cx="32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>
                    <a:solidFill>
                      <a:srgbClr val="0000FF"/>
                    </a:solidFill>
                    <a:latin typeface="Times" pitchFamily="18" charset="0"/>
                  </a:rPr>
                  <a:t>187</a:t>
                </a:r>
                <a:endParaRPr lang="en-US" altLang="en-US"/>
              </a:p>
            </p:txBody>
          </p:sp>
          <p:sp>
            <p:nvSpPr>
              <p:cNvPr id="259475" name="Rectangle 403">
                <a:extLst>
                  <a:ext uri="{FF2B5EF4-FFF2-40B4-BE49-F238E27FC236}">
                    <a16:creationId xmlns:a16="http://schemas.microsoft.com/office/drawing/2014/main" id="{C26C4A9E-33A3-F314-CFEF-85C6EBDA3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2" y="1905"/>
                <a:ext cx="40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>
                    <a:solidFill>
                      <a:srgbClr val="0000FF"/>
                    </a:solidFill>
                    <a:latin typeface="Times" pitchFamily="18" charset="0"/>
                  </a:rPr>
                  <a:t>1258</a:t>
                </a:r>
                <a:endParaRPr lang="en-US" altLang="en-US"/>
              </a:p>
            </p:txBody>
          </p:sp>
        </p:grpSp>
        <p:sp>
          <p:nvSpPr>
            <p:cNvPr id="259476" name="Rectangle 404">
              <a:extLst>
                <a:ext uri="{FF2B5EF4-FFF2-40B4-BE49-F238E27FC236}">
                  <a16:creationId xmlns:a16="http://schemas.microsoft.com/office/drawing/2014/main" id="{A728C120-BBC4-1F7B-37FC-156EE7F53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1868488"/>
              <a:ext cx="5080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FF"/>
                  </a:solidFill>
                  <a:latin typeface="Times" pitchFamily="18" charset="0"/>
                </a:rPr>
                <a:t>849</a:t>
              </a:r>
              <a:endParaRPr lang="en-US" altLang="en-US"/>
            </a:p>
          </p:txBody>
        </p:sp>
        <p:sp>
          <p:nvSpPr>
            <p:cNvPr id="259477" name="Rectangle 405">
              <a:extLst>
                <a:ext uri="{FF2B5EF4-FFF2-40B4-BE49-F238E27FC236}">
                  <a16:creationId xmlns:a16="http://schemas.microsoft.com/office/drawing/2014/main" id="{23D169DA-E85D-7F3C-CF9E-B50120883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0" y="2452688"/>
              <a:ext cx="5080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FF"/>
                  </a:solidFill>
                  <a:latin typeface="Times" pitchFamily="18" charset="0"/>
                </a:rPr>
                <a:t>144</a:t>
              </a:r>
              <a:endParaRPr lang="en-US" altLang="en-US"/>
            </a:p>
          </p:txBody>
        </p:sp>
        <p:sp>
          <p:nvSpPr>
            <p:cNvPr id="259478" name="Rectangle 406">
              <a:extLst>
                <a:ext uri="{FF2B5EF4-FFF2-40B4-BE49-F238E27FC236}">
                  <a16:creationId xmlns:a16="http://schemas.microsoft.com/office/drawing/2014/main" id="{D8F98F2D-D5C5-98D0-4879-4C8FF9979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7000" y="2414588"/>
              <a:ext cx="5080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FF"/>
                  </a:solidFill>
                  <a:latin typeface="Times" pitchFamily="18" charset="0"/>
                </a:rPr>
                <a:t>740</a:t>
              </a:r>
              <a:endParaRPr lang="en-US" altLang="en-US"/>
            </a:p>
          </p:txBody>
        </p:sp>
        <p:sp>
          <p:nvSpPr>
            <p:cNvPr id="259479" name="Rectangle 407">
              <a:extLst>
                <a:ext uri="{FF2B5EF4-FFF2-40B4-BE49-F238E27FC236}">
                  <a16:creationId xmlns:a16="http://schemas.microsoft.com/office/drawing/2014/main" id="{2AF41924-F88C-4698-E2EA-8B8D64545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3646488"/>
              <a:ext cx="6350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FF"/>
                  </a:solidFill>
                  <a:latin typeface="Times" pitchFamily="18" charset="0"/>
                </a:rPr>
                <a:t>1391</a:t>
              </a:r>
              <a:endParaRPr lang="en-US" altLang="en-US"/>
            </a:p>
          </p:txBody>
        </p:sp>
        <p:sp>
          <p:nvSpPr>
            <p:cNvPr id="259480" name="Rectangle 408">
              <a:extLst>
                <a:ext uri="{FF2B5EF4-FFF2-40B4-BE49-F238E27FC236}">
                  <a16:creationId xmlns:a16="http://schemas.microsoft.com/office/drawing/2014/main" id="{9CE9DC64-DE6C-0678-7DCA-72FA470D4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3062288"/>
              <a:ext cx="5080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FF"/>
                  </a:solidFill>
                  <a:latin typeface="Times" pitchFamily="18" charset="0"/>
                </a:rPr>
                <a:t>184</a:t>
              </a:r>
              <a:endParaRPr lang="en-US" altLang="en-US"/>
            </a:p>
          </p:txBody>
        </p:sp>
        <p:sp>
          <p:nvSpPr>
            <p:cNvPr id="259481" name="Rectangle 409">
              <a:extLst>
                <a:ext uri="{FF2B5EF4-FFF2-40B4-BE49-F238E27FC236}">
                  <a16:creationId xmlns:a16="http://schemas.microsoft.com/office/drawing/2014/main" id="{71A0743D-D8D2-B824-DB73-B740AC854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3300" y="4471988"/>
              <a:ext cx="5080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FF"/>
                  </a:solidFill>
                  <a:latin typeface="Times" pitchFamily="18" charset="0"/>
                </a:rPr>
                <a:t>946</a:t>
              </a:r>
              <a:endParaRPr lang="en-US" altLang="en-US"/>
            </a:p>
          </p:txBody>
        </p:sp>
        <p:sp>
          <p:nvSpPr>
            <p:cNvPr id="259482" name="Rectangle 410">
              <a:extLst>
                <a:ext uri="{FF2B5EF4-FFF2-40B4-BE49-F238E27FC236}">
                  <a16:creationId xmlns:a16="http://schemas.microsoft.com/office/drawing/2014/main" id="{D1934EAA-A44D-49E2-A261-AB69571E3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4078288"/>
              <a:ext cx="6350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FF"/>
                  </a:solidFill>
                  <a:latin typeface="Times" pitchFamily="18" charset="0"/>
                </a:rPr>
                <a:t>1090</a:t>
              </a:r>
              <a:endParaRPr lang="en-US" altLang="en-US"/>
            </a:p>
          </p:txBody>
        </p:sp>
        <p:sp>
          <p:nvSpPr>
            <p:cNvPr id="259483" name="Rectangle 411">
              <a:extLst>
                <a:ext uri="{FF2B5EF4-FFF2-40B4-BE49-F238E27FC236}">
                  <a16:creationId xmlns:a16="http://schemas.microsoft.com/office/drawing/2014/main" id="{D1F4FC7F-E965-4F0B-3EFD-B2DF32899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100" y="5159375"/>
              <a:ext cx="6350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FF"/>
                  </a:solidFill>
                  <a:latin typeface="Times" pitchFamily="18" charset="0"/>
                </a:rPr>
                <a:t>1121</a:t>
              </a:r>
              <a:endParaRPr lang="en-US" altLang="en-US"/>
            </a:p>
          </p:txBody>
        </p:sp>
        <p:sp>
          <p:nvSpPr>
            <p:cNvPr id="259484" name="Rectangle 412">
              <a:extLst>
                <a:ext uri="{FF2B5EF4-FFF2-40B4-BE49-F238E27FC236}">
                  <a16:creationId xmlns:a16="http://schemas.microsoft.com/office/drawing/2014/main" id="{F6CEE837-D5B7-C765-B51F-B19A1F38D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100" y="5794375"/>
              <a:ext cx="6350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FF"/>
                  </a:solidFill>
                  <a:latin typeface="Times" pitchFamily="18" charset="0"/>
                </a:rPr>
                <a:t>2342</a:t>
              </a:r>
              <a:endParaRPr lang="en-US" altLang="en-US"/>
            </a:p>
          </p:txBody>
        </p:sp>
        <p:sp>
          <p:nvSpPr>
            <p:cNvPr id="259485" name="Rectangle 413">
              <a:extLst>
                <a:ext uri="{FF2B5EF4-FFF2-40B4-BE49-F238E27FC236}">
                  <a16:creationId xmlns:a16="http://schemas.microsoft.com/office/drawing/2014/main" id="{B48AC1D6-409E-2967-4F28-BE43B1C2F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800" y="2668588"/>
              <a:ext cx="6350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FF"/>
                  </a:solidFill>
                  <a:latin typeface="Times" pitchFamily="18" charset="0"/>
                </a:rPr>
                <a:t>1846</a:t>
              </a:r>
              <a:endParaRPr lang="en-US" altLang="en-US"/>
            </a:p>
          </p:txBody>
        </p:sp>
        <p:sp>
          <p:nvSpPr>
            <p:cNvPr id="259486" name="Rectangle 414">
              <a:extLst>
                <a:ext uri="{FF2B5EF4-FFF2-40B4-BE49-F238E27FC236}">
                  <a16:creationId xmlns:a16="http://schemas.microsoft.com/office/drawing/2014/main" id="{0ED699B3-5935-481D-F321-387CF676B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100" y="2884488"/>
              <a:ext cx="5080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FF"/>
                  </a:solidFill>
                  <a:latin typeface="Times" pitchFamily="18" charset="0"/>
                </a:rPr>
                <a:t>621</a:t>
              </a:r>
              <a:endParaRPr lang="en-US" altLang="en-US"/>
            </a:p>
          </p:txBody>
        </p:sp>
        <p:sp>
          <p:nvSpPr>
            <p:cNvPr id="259487" name="Rectangle 415">
              <a:extLst>
                <a:ext uri="{FF2B5EF4-FFF2-40B4-BE49-F238E27FC236}">
                  <a16:creationId xmlns:a16="http://schemas.microsoft.com/office/drawing/2014/main" id="{449BFE59-DB96-A98B-5B25-E54B78034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900" y="3227388"/>
              <a:ext cx="5080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FF"/>
                  </a:solidFill>
                  <a:latin typeface="Times" pitchFamily="18" charset="0"/>
                </a:rPr>
                <a:t>802</a:t>
              </a:r>
              <a:endParaRPr lang="en-US" altLang="en-US"/>
            </a:p>
          </p:txBody>
        </p:sp>
        <p:sp>
          <p:nvSpPr>
            <p:cNvPr id="259488" name="Rectangle 416">
              <a:extLst>
                <a:ext uri="{FF2B5EF4-FFF2-40B4-BE49-F238E27FC236}">
                  <a16:creationId xmlns:a16="http://schemas.microsoft.com/office/drawing/2014/main" id="{251F33EA-A80B-9B02-BEC0-F5D465C98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3849688"/>
              <a:ext cx="6350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FF"/>
                  </a:solidFill>
                  <a:latin typeface="Times" pitchFamily="18" charset="0"/>
                </a:rPr>
                <a:t>1464</a:t>
              </a:r>
              <a:endParaRPr lang="en-US" altLang="en-US"/>
            </a:p>
          </p:txBody>
        </p:sp>
        <p:sp>
          <p:nvSpPr>
            <p:cNvPr id="259489" name="Rectangle 417">
              <a:extLst>
                <a:ext uri="{FF2B5EF4-FFF2-40B4-BE49-F238E27FC236}">
                  <a16:creationId xmlns:a16="http://schemas.microsoft.com/office/drawing/2014/main" id="{45A09AFC-5E36-6F97-FFA8-023CA3560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100" y="4713288"/>
              <a:ext cx="6350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FF"/>
                  </a:solidFill>
                  <a:latin typeface="Times" pitchFamily="18" charset="0"/>
                </a:rPr>
                <a:t>1235</a:t>
              </a:r>
              <a:endParaRPr lang="en-US" altLang="en-US"/>
            </a:p>
          </p:txBody>
        </p:sp>
        <p:sp>
          <p:nvSpPr>
            <p:cNvPr id="259490" name="Rectangle 418">
              <a:extLst>
                <a:ext uri="{FF2B5EF4-FFF2-40B4-BE49-F238E27FC236}">
                  <a16:creationId xmlns:a16="http://schemas.microsoft.com/office/drawing/2014/main" id="{43E99499-ADF2-628D-757B-E566D4906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" y="4027488"/>
              <a:ext cx="5080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FF"/>
                  </a:solidFill>
                  <a:latin typeface="Times" pitchFamily="18" charset="0"/>
                </a:rPr>
                <a:t>337</a:t>
              </a:r>
              <a:endParaRPr lang="en-US" altLang="en-US"/>
            </a:p>
          </p:txBody>
        </p:sp>
        <p:sp>
          <p:nvSpPr>
            <p:cNvPr id="259491" name="Freeform 419">
              <a:extLst>
                <a:ext uri="{FF2B5EF4-FFF2-40B4-BE49-F238E27FC236}">
                  <a16:creationId xmlns:a16="http://schemas.microsoft.com/office/drawing/2014/main" id="{EB8F1876-E4A4-5B0B-C620-DD2DA8DF2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5068888"/>
              <a:ext cx="990600" cy="573087"/>
            </a:xfrm>
            <a:custGeom>
              <a:avLst/>
              <a:gdLst>
                <a:gd name="T0" fmla="*/ 624 w 624"/>
                <a:gd name="T1" fmla="*/ 321 h 361"/>
                <a:gd name="T2" fmla="*/ 624 w 624"/>
                <a:gd name="T3" fmla="*/ 321 h 361"/>
                <a:gd name="T4" fmla="*/ 624 w 624"/>
                <a:gd name="T5" fmla="*/ 321 h 361"/>
                <a:gd name="T6" fmla="*/ 504 w 624"/>
                <a:gd name="T7" fmla="*/ 329 h 361"/>
                <a:gd name="T8" fmla="*/ 400 w 624"/>
                <a:gd name="T9" fmla="*/ 297 h 361"/>
                <a:gd name="T10" fmla="*/ 296 w 624"/>
                <a:gd name="T11" fmla="*/ 233 h 361"/>
                <a:gd name="T12" fmla="*/ 200 w 624"/>
                <a:gd name="T13" fmla="*/ 121 h 361"/>
                <a:gd name="T14" fmla="*/ 200 w 624"/>
                <a:gd name="T15" fmla="*/ 121 h 361"/>
                <a:gd name="T16" fmla="*/ 200 w 624"/>
                <a:gd name="T17" fmla="*/ 121 h 361"/>
                <a:gd name="T18" fmla="*/ 208 w 624"/>
                <a:gd name="T19" fmla="*/ 121 h 361"/>
                <a:gd name="T20" fmla="*/ 240 w 624"/>
                <a:gd name="T21" fmla="*/ 105 h 361"/>
                <a:gd name="T22" fmla="*/ 280 w 624"/>
                <a:gd name="T23" fmla="*/ 89 h 361"/>
                <a:gd name="T24" fmla="*/ 288 w 624"/>
                <a:gd name="T25" fmla="*/ 89 h 361"/>
                <a:gd name="T26" fmla="*/ 272 w 624"/>
                <a:gd name="T27" fmla="*/ 89 h 361"/>
                <a:gd name="T28" fmla="*/ 152 w 624"/>
                <a:gd name="T29" fmla="*/ 49 h 361"/>
                <a:gd name="T30" fmla="*/ 40 w 624"/>
                <a:gd name="T31" fmla="*/ 8 h 361"/>
                <a:gd name="T32" fmla="*/ 24 w 624"/>
                <a:gd name="T33" fmla="*/ 0 h 361"/>
                <a:gd name="T34" fmla="*/ 16 w 624"/>
                <a:gd name="T35" fmla="*/ 16 h 361"/>
                <a:gd name="T36" fmla="*/ 8 w 624"/>
                <a:gd name="T37" fmla="*/ 81 h 361"/>
                <a:gd name="T38" fmla="*/ 0 w 624"/>
                <a:gd name="T39" fmla="*/ 153 h 361"/>
                <a:gd name="T40" fmla="*/ 0 w 624"/>
                <a:gd name="T41" fmla="*/ 161 h 361"/>
                <a:gd name="T42" fmla="*/ 0 w 624"/>
                <a:gd name="T43" fmla="*/ 161 h 361"/>
                <a:gd name="T44" fmla="*/ 32 w 624"/>
                <a:gd name="T45" fmla="*/ 153 h 361"/>
                <a:gd name="T46" fmla="*/ 64 w 624"/>
                <a:gd name="T47" fmla="*/ 153 h 361"/>
                <a:gd name="T48" fmla="*/ 64 w 624"/>
                <a:gd name="T49" fmla="*/ 153 h 361"/>
                <a:gd name="T50" fmla="*/ 64 w 624"/>
                <a:gd name="T51" fmla="*/ 153 h 361"/>
                <a:gd name="T52" fmla="*/ 64 w 624"/>
                <a:gd name="T53" fmla="*/ 153 h 361"/>
                <a:gd name="T54" fmla="*/ 104 w 624"/>
                <a:gd name="T55" fmla="*/ 209 h 361"/>
                <a:gd name="T56" fmla="*/ 160 w 624"/>
                <a:gd name="T57" fmla="*/ 265 h 361"/>
                <a:gd name="T58" fmla="*/ 296 w 624"/>
                <a:gd name="T59" fmla="*/ 337 h 361"/>
                <a:gd name="T60" fmla="*/ 456 w 624"/>
                <a:gd name="T61" fmla="*/ 361 h 361"/>
                <a:gd name="T62" fmla="*/ 624 w 624"/>
                <a:gd name="T63" fmla="*/ 32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4" h="361">
                  <a:moveTo>
                    <a:pt x="624" y="321"/>
                  </a:moveTo>
                  <a:lnTo>
                    <a:pt x="624" y="321"/>
                  </a:lnTo>
                  <a:lnTo>
                    <a:pt x="624" y="321"/>
                  </a:lnTo>
                  <a:lnTo>
                    <a:pt x="504" y="329"/>
                  </a:lnTo>
                  <a:lnTo>
                    <a:pt x="400" y="297"/>
                  </a:lnTo>
                  <a:lnTo>
                    <a:pt x="296" y="233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8" y="121"/>
                  </a:lnTo>
                  <a:lnTo>
                    <a:pt x="240" y="105"/>
                  </a:lnTo>
                  <a:lnTo>
                    <a:pt x="280" y="89"/>
                  </a:lnTo>
                  <a:lnTo>
                    <a:pt x="288" y="89"/>
                  </a:lnTo>
                  <a:lnTo>
                    <a:pt x="272" y="89"/>
                  </a:lnTo>
                  <a:lnTo>
                    <a:pt x="152" y="49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16"/>
                  </a:lnTo>
                  <a:lnTo>
                    <a:pt x="8" y="81"/>
                  </a:lnTo>
                  <a:lnTo>
                    <a:pt x="0" y="153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32" y="153"/>
                  </a:lnTo>
                  <a:lnTo>
                    <a:pt x="64" y="153"/>
                  </a:lnTo>
                  <a:lnTo>
                    <a:pt x="64" y="153"/>
                  </a:lnTo>
                  <a:lnTo>
                    <a:pt x="64" y="153"/>
                  </a:lnTo>
                  <a:lnTo>
                    <a:pt x="64" y="153"/>
                  </a:lnTo>
                  <a:lnTo>
                    <a:pt x="104" y="209"/>
                  </a:lnTo>
                  <a:lnTo>
                    <a:pt x="160" y="265"/>
                  </a:lnTo>
                  <a:lnTo>
                    <a:pt x="296" y="337"/>
                  </a:lnTo>
                  <a:lnTo>
                    <a:pt x="456" y="361"/>
                  </a:lnTo>
                  <a:lnTo>
                    <a:pt x="624" y="321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92" name="Freeform 420">
              <a:extLst>
                <a:ext uri="{FF2B5EF4-FFF2-40B4-BE49-F238E27FC236}">
                  <a16:creationId xmlns:a16="http://schemas.microsoft.com/office/drawing/2014/main" id="{A6C01732-0F3F-9683-CE75-FE8277306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5119688"/>
              <a:ext cx="1028700" cy="522287"/>
            </a:xfrm>
            <a:custGeom>
              <a:avLst/>
              <a:gdLst>
                <a:gd name="T0" fmla="*/ 648 w 648"/>
                <a:gd name="T1" fmla="*/ 289 h 329"/>
                <a:gd name="T2" fmla="*/ 648 w 648"/>
                <a:gd name="T3" fmla="*/ 289 h 329"/>
                <a:gd name="T4" fmla="*/ 648 w 648"/>
                <a:gd name="T5" fmla="*/ 289 h 329"/>
                <a:gd name="T6" fmla="*/ 520 w 648"/>
                <a:gd name="T7" fmla="*/ 305 h 329"/>
                <a:gd name="T8" fmla="*/ 408 w 648"/>
                <a:gd name="T9" fmla="*/ 289 h 329"/>
                <a:gd name="T10" fmla="*/ 304 w 648"/>
                <a:gd name="T11" fmla="*/ 225 h 329"/>
                <a:gd name="T12" fmla="*/ 200 w 648"/>
                <a:gd name="T13" fmla="*/ 113 h 329"/>
                <a:gd name="T14" fmla="*/ 200 w 648"/>
                <a:gd name="T15" fmla="*/ 113 h 329"/>
                <a:gd name="T16" fmla="*/ 200 w 648"/>
                <a:gd name="T17" fmla="*/ 113 h 329"/>
                <a:gd name="T18" fmla="*/ 208 w 648"/>
                <a:gd name="T19" fmla="*/ 113 h 329"/>
                <a:gd name="T20" fmla="*/ 248 w 648"/>
                <a:gd name="T21" fmla="*/ 105 h 329"/>
                <a:gd name="T22" fmla="*/ 288 w 648"/>
                <a:gd name="T23" fmla="*/ 89 h 329"/>
                <a:gd name="T24" fmla="*/ 288 w 648"/>
                <a:gd name="T25" fmla="*/ 89 h 329"/>
                <a:gd name="T26" fmla="*/ 272 w 648"/>
                <a:gd name="T27" fmla="*/ 81 h 329"/>
                <a:gd name="T28" fmla="*/ 160 w 648"/>
                <a:gd name="T29" fmla="*/ 41 h 329"/>
                <a:gd name="T30" fmla="*/ 40 w 648"/>
                <a:gd name="T31" fmla="*/ 8 h 329"/>
                <a:gd name="T32" fmla="*/ 24 w 648"/>
                <a:gd name="T33" fmla="*/ 0 h 329"/>
                <a:gd name="T34" fmla="*/ 24 w 648"/>
                <a:gd name="T35" fmla="*/ 8 h 329"/>
                <a:gd name="T36" fmla="*/ 8 w 648"/>
                <a:gd name="T37" fmla="*/ 81 h 329"/>
                <a:gd name="T38" fmla="*/ 0 w 648"/>
                <a:gd name="T39" fmla="*/ 153 h 329"/>
                <a:gd name="T40" fmla="*/ 0 w 648"/>
                <a:gd name="T41" fmla="*/ 161 h 329"/>
                <a:gd name="T42" fmla="*/ 8 w 648"/>
                <a:gd name="T43" fmla="*/ 161 h 329"/>
                <a:gd name="T44" fmla="*/ 32 w 648"/>
                <a:gd name="T45" fmla="*/ 153 h 329"/>
                <a:gd name="T46" fmla="*/ 64 w 648"/>
                <a:gd name="T47" fmla="*/ 145 h 329"/>
                <a:gd name="T48" fmla="*/ 64 w 648"/>
                <a:gd name="T49" fmla="*/ 145 h 329"/>
                <a:gd name="T50" fmla="*/ 64 w 648"/>
                <a:gd name="T51" fmla="*/ 145 h 329"/>
                <a:gd name="T52" fmla="*/ 64 w 648"/>
                <a:gd name="T53" fmla="*/ 145 h 329"/>
                <a:gd name="T54" fmla="*/ 112 w 648"/>
                <a:gd name="T55" fmla="*/ 209 h 329"/>
                <a:gd name="T56" fmla="*/ 160 w 648"/>
                <a:gd name="T57" fmla="*/ 257 h 329"/>
                <a:gd name="T58" fmla="*/ 304 w 648"/>
                <a:gd name="T59" fmla="*/ 313 h 329"/>
                <a:gd name="T60" fmla="*/ 472 w 648"/>
                <a:gd name="T61" fmla="*/ 329 h 329"/>
                <a:gd name="T62" fmla="*/ 648 w 648"/>
                <a:gd name="T63" fmla="*/ 28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8" h="329">
                  <a:moveTo>
                    <a:pt x="648" y="289"/>
                  </a:moveTo>
                  <a:lnTo>
                    <a:pt x="648" y="289"/>
                  </a:lnTo>
                  <a:lnTo>
                    <a:pt x="648" y="289"/>
                  </a:lnTo>
                  <a:lnTo>
                    <a:pt x="520" y="305"/>
                  </a:lnTo>
                  <a:lnTo>
                    <a:pt x="408" y="289"/>
                  </a:lnTo>
                  <a:lnTo>
                    <a:pt x="304" y="225"/>
                  </a:lnTo>
                  <a:lnTo>
                    <a:pt x="200" y="113"/>
                  </a:lnTo>
                  <a:lnTo>
                    <a:pt x="200" y="113"/>
                  </a:lnTo>
                  <a:lnTo>
                    <a:pt x="200" y="113"/>
                  </a:lnTo>
                  <a:lnTo>
                    <a:pt x="208" y="113"/>
                  </a:lnTo>
                  <a:lnTo>
                    <a:pt x="248" y="105"/>
                  </a:lnTo>
                  <a:lnTo>
                    <a:pt x="288" y="89"/>
                  </a:lnTo>
                  <a:lnTo>
                    <a:pt x="288" y="89"/>
                  </a:lnTo>
                  <a:lnTo>
                    <a:pt x="272" y="81"/>
                  </a:lnTo>
                  <a:lnTo>
                    <a:pt x="160" y="41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81"/>
                  </a:lnTo>
                  <a:lnTo>
                    <a:pt x="0" y="153"/>
                  </a:lnTo>
                  <a:lnTo>
                    <a:pt x="0" y="161"/>
                  </a:lnTo>
                  <a:lnTo>
                    <a:pt x="8" y="161"/>
                  </a:lnTo>
                  <a:lnTo>
                    <a:pt x="32" y="153"/>
                  </a:lnTo>
                  <a:lnTo>
                    <a:pt x="64" y="145"/>
                  </a:lnTo>
                  <a:lnTo>
                    <a:pt x="64" y="145"/>
                  </a:lnTo>
                  <a:lnTo>
                    <a:pt x="64" y="145"/>
                  </a:lnTo>
                  <a:lnTo>
                    <a:pt x="64" y="145"/>
                  </a:lnTo>
                  <a:lnTo>
                    <a:pt x="112" y="209"/>
                  </a:lnTo>
                  <a:lnTo>
                    <a:pt x="160" y="257"/>
                  </a:lnTo>
                  <a:lnTo>
                    <a:pt x="304" y="313"/>
                  </a:lnTo>
                  <a:lnTo>
                    <a:pt x="472" y="329"/>
                  </a:lnTo>
                  <a:lnTo>
                    <a:pt x="648" y="289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93" name="Freeform 421">
              <a:extLst>
                <a:ext uri="{FF2B5EF4-FFF2-40B4-BE49-F238E27FC236}">
                  <a16:creationId xmlns:a16="http://schemas.microsoft.com/office/drawing/2014/main" id="{9A09E7E2-9253-679D-DEC7-927BAE84E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0" y="5106988"/>
              <a:ext cx="1054100" cy="547687"/>
            </a:xfrm>
            <a:custGeom>
              <a:avLst/>
              <a:gdLst>
                <a:gd name="T0" fmla="*/ 664 w 664"/>
                <a:gd name="T1" fmla="*/ 297 h 345"/>
                <a:gd name="T2" fmla="*/ 656 w 664"/>
                <a:gd name="T3" fmla="*/ 305 h 345"/>
                <a:gd name="T4" fmla="*/ 528 w 664"/>
                <a:gd name="T5" fmla="*/ 321 h 345"/>
                <a:gd name="T6" fmla="*/ 416 w 664"/>
                <a:gd name="T7" fmla="*/ 305 h 345"/>
                <a:gd name="T8" fmla="*/ 312 w 664"/>
                <a:gd name="T9" fmla="*/ 241 h 345"/>
                <a:gd name="T10" fmla="*/ 208 w 664"/>
                <a:gd name="T11" fmla="*/ 129 h 345"/>
                <a:gd name="T12" fmla="*/ 208 w 664"/>
                <a:gd name="T13" fmla="*/ 129 h 345"/>
                <a:gd name="T14" fmla="*/ 208 w 664"/>
                <a:gd name="T15" fmla="*/ 113 h 345"/>
                <a:gd name="T16" fmla="*/ 216 w 664"/>
                <a:gd name="T17" fmla="*/ 113 h 345"/>
                <a:gd name="T18" fmla="*/ 256 w 664"/>
                <a:gd name="T19" fmla="*/ 105 h 345"/>
                <a:gd name="T20" fmla="*/ 296 w 664"/>
                <a:gd name="T21" fmla="*/ 89 h 345"/>
                <a:gd name="T22" fmla="*/ 296 w 664"/>
                <a:gd name="T23" fmla="*/ 105 h 345"/>
                <a:gd name="T24" fmla="*/ 280 w 664"/>
                <a:gd name="T25" fmla="*/ 97 h 345"/>
                <a:gd name="T26" fmla="*/ 168 w 664"/>
                <a:gd name="T27" fmla="*/ 57 h 345"/>
                <a:gd name="T28" fmla="*/ 48 w 664"/>
                <a:gd name="T29" fmla="*/ 25 h 345"/>
                <a:gd name="T30" fmla="*/ 40 w 664"/>
                <a:gd name="T31" fmla="*/ 8 h 345"/>
                <a:gd name="T32" fmla="*/ 40 w 664"/>
                <a:gd name="T33" fmla="*/ 16 h 345"/>
                <a:gd name="T34" fmla="*/ 24 w 664"/>
                <a:gd name="T35" fmla="*/ 89 h 345"/>
                <a:gd name="T36" fmla="*/ 16 w 664"/>
                <a:gd name="T37" fmla="*/ 161 h 345"/>
                <a:gd name="T38" fmla="*/ 8 w 664"/>
                <a:gd name="T39" fmla="*/ 161 h 345"/>
                <a:gd name="T40" fmla="*/ 16 w 664"/>
                <a:gd name="T41" fmla="*/ 161 h 345"/>
                <a:gd name="T42" fmla="*/ 40 w 664"/>
                <a:gd name="T43" fmla="*/ 153 h 345"/>
                <a:gd name="T44" fmla="*/ 72 w 664"/>
                <a:gd name="T45" fmla="*/ 145 h 345"/>
                <a:gd name="T46" fmla="*/ 72 w 664"/>
                <a:gd name="T47" fmla="*/ 145 h 345"/>
                <a:gd name="T48" fmla="*/ 72 w 664"/>
                <a:gd name="T49" fmla="*/ 145 h 345"/>
                <a:gd name="T50" fmla="*/ 80 w 664"/>
                <a:gd name="T51" fmla="*/ 153 h 345"/>
                <a:gd name="T52" fmla="*/ 128 w 664"/>
                <a:gd name="T53" fmla="*/ 217 h 345"/>
                <a:gd name="T54" fmla="*/ 176 w 664"/>
                <a:gd name="T55" fmla="*/ 257 h 345"/>
                <a:gd name="T56" fmla="*/ 312 w 664"/>
                <a:gd name="T57" fmla="*/ 313 h 345"/>
                <a:gd name="T58" fmla="*/ 480 w 664"/>
                <a:gd name="T59" fmla="*/ 329 h 345"/>
                <a:gd name="T60" fmla="*/ 656 w 664"/>
                <a:gd name="T61" fmla="*/ 289 h 345"/>
                <a:gd name="T62" fmla="*/ 480 w 664"/>
                <a:gd name="T63" fmla="*/ 345 h 345"/>
                <a:gd name="T64" fmla="*/ 312 w 664"/>
                <a:gd name="T65" fmla="*/ 329 h 345"/>
                <a:gd name="T66" fmla="*/ 168 w 664"/>
                <a:gd name="T67" fmla="*/ 273 h 345"/>
                <a:gd name="T68" fmla="*/ 120 w 664"/>
                <a:gd name="T69" fmla="*/ 225 h 345"/>
                <a:gd name="T70" fmla="*/ 64 w 664"/>
                <a:gd name="T71" fmla="*/ 161 h 345"/>
                <a:gd name="T72" fmla="*/ 72 w 664"/>
                <a:gd name="T73" fmla="*/ 161 h 345"/>
                <a:gd name="T74" fmla="*/ 72 w 664"/>
                <a:gd name="T75" fmla="*/ 161 h 345"/>
                <a:gd name="T76" fmla="*/ 72 w 664"/>
                <a:gd name="T77" fmla="*/ 161 h 345"/>
                <a:gd name="T78" fmla="*/ 40 w 664"/>
                <a:gd name="T79" fmla="*/ 169 h 345"/>
                <a:gd name="T80" fmla="*/ 24 w 664"/>
                <a:gd name="T81" fmla="*/ 177 h 345"/>
                <a:gd name="T82" fmla="*/ 8 w 664"/>
                <a:gd name="T83" fmla="*/ 177 h 345"/>
                <a:gd name="T84" fmla="*/ 0 w 664"/>
                <a:gd name="T85" fmla="*/ 161 h 345"/>
                <a:gd name="T86" fmla="*/ 8 w 664"/>
                <a:gd name="T87" fmla="*/ 89 h 345"/>
                <a:gd name="T88" fmla="*/ 24 w 664"/>
                <a:gd name="T89" fmla="*/ 16 h 345"/>
                <a:gd name="T90" fmla="*/ 24 w 664"/>
                <a:gd name="T91" fmla="*/ 8 h 345"/>
                <a:gd name="T92" fmla="*/ 56 w 664"/>
                <a:gd name="T93" fmla="*/ 8 h 345"/>
                <a:gd name="T94" fmla="*/ 176 w 664"/>
                <a:gd name="T95" fmla="*/ 41 h 345"/>
                <a:gd name="T96" fmla="*/ 288 w 664"/>
                <a:gd name="T97" fmla="*/ 81 h 345"/>
                <a:gd name="T98" fmla="*/ 304 w 664"/>
                <a:gd name="T99" fmla="*/ 89 h 345"/>
                <a:gd name="T100" fmla="*/ 304 w 664"/>
                <a:gd name="T101" fmla="*/ 105 h 345"/>
                <a:gd name="T102" fmla="*/ 264 w 664"/>
                <a:gd name="T103" fmla="*/ 121 h 345"/>
                <a:gd name="T104" fmla="*/ 216 w 664"/>
                <a:gd name="T105" fmla="*/ 129 h 345"/>
                <a:gd name="T106" fmla="*/ 208 w 664"/>
                <a:gd name="T107" fmla="*/ 129 h 345"/>
                <a:gd name="T108" fmla="*/ 216 w 664"/>
                <a:gd name="T109" fmla="*/ 121 h 345"/>
                <a:gd name="T110" fmla="*/ 216 w 664"/>
                <a:gd name="T111" fmla="*/ 121 h 345"/>
                <a:gd name="T112" fmla="*/ 320 w 664"/>
                <a:gd name="T113" fmla="*/ 233 h 345"/>
                <a:gd name="T114" fmla="*/ 424 w 664"/>
                <a:gd name="T115" fmla="*/ 289 h 345"/>
                <a:gd name="T116" fmla="*/ 528 w 664"/>
                <a:gd name="T117" fmla="*/ 305 h 345"/>
                <a:gd name="T118" fmla="*/ 656 w 664"/>
                <a:gd name="T119" fmla="*/ 289 h 345"/>
                <a:gd name="T120" fmla="*/ 648 w 664"/>
                <a:gd name="T121" fmla="*/ 297 h 345"/>
                <a:gd name="T122" fmla="*/ 648 w 664"/>
                <a:gd name="T123" fmla="*/ 29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4" h="345">
                  <a:moveTo>
                    <a:pt x="664" y="297"/>
                  </a:moveTo>
                  <a:lnTo>
                    <a:pt x="664" y="297"/>
                  </a:lnTo>
                  <a:lnTo>
                    <a:pt x="664" y="297"/>
                  </a:lnTo>
                  <a:lnTo>
                    <a:pt x="664" y="297"/>
                  </a:lnTo>
                  <a:lnTo>
                    <a:pt x="664" y="297"/>
                  </a:lnTo>
                  <a:lnTo>
                    <a:pt x="656" y="305"/>
                  </a:lnTo>
                  <a:lnTo>
                    <a:pt x="656" y="305"/>
                  </a:lnTo>
                  <a:lnTo>
                    <a:pt x="528" y="321"/>
                  </a:lnTo>
                  <a:lnTo>
                    <a:pt x="528" y="321"/>
                  </a:lnTo>
                  <a:lnTo>
                    <a:pt x="528" y="321"/>
                  </a:lnTo>
                  <a:lnTo>
                    <a:pt x="416" y="305"/>
                  </a:lnTo>
                  <a:lnTo>
                    <a:pt x="416" y="305"/>
                  </a:lnTo>
                  <a:lnTo>
                    <a:pt x="416" y="305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208" y="129"/>
                  </a:lnTo>
                  <a:lnTo>
                    <a:pt x="208" y="129"/>
                  </a:lnTo>
                  <a:lnTo>
                    <a:pt x="208" y="129"/>
                  </a:lnTo>
                  <a:lnTo>
                    <a:pt x="208" y="129"/>
                  </a:lnTo>
                  <a:lnTo>
                    <a:pt x="208" y="129"/>
                  </a:lnTo>
                  <a:lnTo>
                    <a:pt x="208" y="129"/>
                  </a:lnTo>
                  <a:lnTo>
                    <a:pt x="208" y="129"/>
                  </a:lnTo>
                  <a:lnTo>
                    <a:pt x="208" y="113"/>
                  </a:lnTo>
                  <a:lnTo>
                    <a:pt x="208" y="113"/>
                  </a:lnTo>
                  <a:lnTo>
                    <a:pt x="216" y="113"/>
                  </a:lnTo>
                  <a:lnTo>
                    <a:pt x="216" y="113"/>
                  </a:lnTo>
                  <a:lnTo>
                    <a:pt x="216" y="113"/>
                  </a:lnTo>
                  <a:lnTo>
                    <a:pt x="256" y="105"/>
                  </a:lnTo>
                  <a:lnTo>
                    <a:pt x="256" y="105"/>
                  </a:lnTo>
                  <a:lnTo>
                    <a:pt x="256" y="105"/>
                  </a:lnTo>
                  <a:lnTo>
                    <a:pt x="296" y="89"/>
                  </a:lnTo>
                  <a:lnTo>
                    <a:pt x="296" y="89"/>
                  </a:lnTo>
                  <a:lnTo>
                    <a:pt x="296" y="89"/>
                  </a:lnTo>
                  <a:lnTo>
                    <a:pt x="296" y="89"/>
                  </a:lnTo>
                  <a:lnTo>
                    <a:pt x="296" y="105"/>
                  </a:lnTo>
                  <a:lnTo>
                    <a:pt x="296" y="105"/>
                  </a:lnTo>
                  <a:lnTo>
                    <a:pt x="280" y="97"/>
                  </a:lnTo>
                  <a:lnTo>
                    <a:pt x="280" y="97"/>
                  </a:lnTo>
                  <a:lnTo>
                    <a:pt x="280" y="97"/>
                  </a:lnTo>
                  <a:lnTo>
                    <a:pt x="168" y="57"/>
                  </a:lnTo>
                  <a:lnTo>
                    <a:pt x="168" y="57"/>
                  </a:lnTo>
                  <a:lnTo>
                    <a:pt x="168" y="5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6" y="169"/>
                  </a:lnTo>
                  <a:lnTo>
                    <a:pt x="8" y="161"/>
                  </a:lnTo>
                  <a:lnTo>
                    <a:pt x="8" y="161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80" y="153"/>
                  </a:lnTo>
                  <a:lnTo>
                    <a:pt x="80" y="153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76" y="265"/>
                  </a:lnTo>
                  <a:lnTo>
                    <a:pt x="176" y="257"/>
                  </a:lnTo>
                  <a:lnTo>
                    <a:pt x="176" y="257"/>
                  </a:lnTo>
                  <a:lnTo>
                    <a:pt x="320" y="313"/>
                  </a:lnTo>
                  <a:lnTo>
                    <a:pt x="312" y="313"/>
                  </a:lnTo>
                  <a:lnTo>
                    <a:pt x="312" y="313"/>
                  </a:lnTo>
                  <a:lnTo>
                    <a:pt x="480" y="329"/>
                  </a:lnTo>
                  <a:lnTo>
                    <a:pt x="480" y="329"/>
                  </a:lnTo>
                  <a:lnTo>
                    <a:pt x="480" y="329"/>
                  </a:lnTo>
                  <a:lnTo>
                    <a:pt x="656" y="289"/>
                  </a:lnTo>
                  <a:lnTo>
                    <a:pt x="656" y="289"/>
                  </a:lnTo>
                  <a:lnTo>
                    <a:pt x="656" y="305"/>
                  </a:lnTo>
                  <a:lnTo>
                    <a:pt x="656" y="305"/>
                  </a:lnTo>
                  <a:lnTo>
                    <a:pt x="480" y="345"/>
                  </a:lnTo>
                  <a:lnTo>
                    <a:pt x="480" y="345"/>
                  </a:lnTo>
                  <a:lnTo>
                    <a:pt x="480" y="345"/>
                  </a:lnTo>
                  <a:lnTo>
                    <a:pt x="312" y="329"/>
                  </a:lnTo>
                  <a:lnTo>
                    <a:pt x="312" y="329"/>
                  </a:lnTo>
                  <a:lnTo>
                    <a:pt x="312" y="329"/>
                  </a:lnTo>
                  <a:lnTo>
                    <a:pt x="168" y="273"/>
                  </a:lnTo>
                  <a:lnTo>
                    <a:pt x="168" y="273"/>
                  </a:lnTo>
                  <a:lnTo>
                    <a:pt x="168" y="273"/>
                  </a:lnTo>
                  <a:lnTo>
                    <a:pt x="120" y="225"/>
                  </a:lnTo>
                  <a:lnTo>
                    <a:pt x="120" y="225"/>
                  </a:lnTo>
                  <a:lnTo>
                    <a:pt x="112" y="225"/>
                  </a:lnTo>
                  <a:lnTo>
                    <a:pt x="64" y="161"/>
                  </a:lnTo>
                  <a:lnTo>
                    <a:pt x="64" y="161"/>
                  </a:lnTo>
                  <a:lnTo>
                    <a:pt x="72" y="161"/>
                  </a:lnTo>
                  <a:lnTo>
                    <a:pt x="72" y="161"/>
                  </a:lnTo>
                  <a:lnTo>
                    <a:pt x="72" y="161"/>
                  </a:lnTo>
                  <a:lnTo>
                    <a:pt x="72" y="161"/>
                  </a:lnTo>
                  <a:lnTo>
                    <a:pt x="72" y="161"/>
                  </a:lnTo>
                  <a:lnTo>
                    <a:pt x="72" y="161"/>
                  </a:lnTo>
                  <a:lnTo>
                    <a:pt x="72" y="161"/>
                  </a:lnTo>
                  <a:lnTo>
                    <a:pt x="72" y="161"/>
                  </a:lnTo>
                  <a:lnTo>
                    <a:pt x="72" y="161"/>
                  </a:lnTo>
                  <a:lnTo>
                    <a:pt x="72" y="161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48" y="169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16" y="177"/>
                  </a:lnTo>
                  <a:lnTo>
                    <a:pt x="8" y="177"/>
                  </a:lnTo>
                  <a:lnTo>
                    <a:pt x="8" y="177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176" y="41"/>
                  </a:lnTo>
                  <a:lnTo>
                    <a:pt x="176" y="41"/>
                  </a:lnTo>
                  <a:lnTo>
                    <a:pt x="176" y="41"/>
                  </a:lnTo>
                  <a:lnTo>
                    <a:pt x="288" y="81"/>
                  </a:lnTo>
                  <a:lnTo>
                    <a:pt x="288" y="81"/>
                  </a:lnTo>
                  <a:lnTo>
                    <a:pt x="288" y="81"/>
                  </a:lnTo>
                  <a:lnTo>
                    <a:pt x="304" y="89"/>
                  </a:lnTo>
                  <a:lnTo>
                    <a:pt x="304" y="89"/>
                  </a:lnTo>
                  <a:lnTo>
                    <a:pt x="304" y="105"/>
                  </a:lnTo>
                  <a:lnTo>
                    <a:pt x="304" y="105"/>
                  </a:lnTo>
                  <a:lnTo>
                    <a:pt x="304" y="105"/>
                  </a:lnTo>
                  <a:lnTo>
                    <a:pt x="304" y="105"/>
                  </a:lnTo>
                  <a:lnTo>
                    <a:pt x="264" y="121"/>
                  </a:lnTo>
                  <a:lnTo>
                    <a:pt x="264" y="121"/>
                  </a:lnTo>
                  <a:lnTo>
                    <a:pt x="256" y="121"/>
                  </a:lnTo>
                  <a:lnTo>
                    <a:pt x="216" y="129"/>
                  </a:lnTo>
                  <a:lnTo>
                    <a:pt x="216" y="129"/>
                  </a:lnTo>
                  <a:lnTo>
                    <a:pt x="216" y="129"/>
                  </a:lnTo>
                  <a:lnTo>
                    <a:pt x="208" y="129"/>
                  </a:lnTo>
                  <a:lnTo>
                    <a:pt x="208" y="129"/>
                  </a:lnTo>
                  <a:lnTo>
                    <a:pt x="216" y="121"/>
                  </a:lnTo>
                  <a:lnTo>
                    <a:pt x="216" y="121"/>
                  </a:lnTo>
                  <a:lnTo>
                    <a:pt x="216" y="121"/>
                  </a:lnTo>
                  <a:lnTo>
                    <a:pt x="216" y="121"/>
                  </a:lnTo>
                  <a:lnTo>
                    <a:pt x="216" y="121"/>
                  </a:lnTo>
                  <a:lnTo>
                    <a:pt x="216" y="121"/>
                  </a:lnTo>
                  <a:lnTo>
                    <a:pt x="216" y="121"/>
                  </a:lnTo>
                  <a:lnTo>
                    <a:pt x="320" y="233"/>
                  </a:lnTo>
                  <a:lnTo>
                    <a:pt x="320" y="233"/>
                  </a:lnTo>
                  <a:lnTo>
                    <a:pt x="320" y="225"/>
                  </a:lnTo>
                  <a:lnTo>
                    <a:pt x="424" y="289"/>
                  </a:lnTo>
                  <a:lnTo>
                    <a:pt x="424" y="289"/>
                  </a:lnTo>
                  <a:lnTo>
                    <a:pt x="416" y="289"/>
                  </a:lnTo>
                  <a:lnTo>
                    <a:pt x="528" y="305"/>
                  </a:lnTo>
                  <a:lnTo>
                    <a:pt x="528" y="305"/>
                  </a:lnTo>
                  <a:lnTo>
                    <a:pt x="528" y="305"/>
                  </a:lnTo>
                  <a:lnTo>
                    <a:pt x="656" y="289"/>
                  </a:lnTo>
                  <a:lnTo>
                    <a:pt x="656" y="289"/>
                  </a:lnTo>
                  <a:lnTo>
                    <a:pt x="648" y="297"/>
                  </a:lnTo>
                  <a:lnTo>
                    <a:pt x="648" y="297"/>
                  </a:lnTo>
                  <a:lnTo>
                    <a:pt x="648" y="297"/>
                  </a:lnTo>
                  <a:lnTo>
                    <a:pt x="648" y="297"/>
                  </a:lnTo>
                  <a:lnTo>
                    <a:pt x="648" y="297"/>
                  </a:lnTo>
                  <a:lnTo>
                    <a:pt x="664" y="297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94" name="Freeform 422">
              <a:extLst>
                <a:ext uri="{FF2B5EF4-FFF2-40B4-BE49-F238E27FC236}">
                  <a16:creationId xmlns:a16="http://schemas.microsoft.com/office/drawing/2014/main" id="{50AA1299-6960-DF15-D51F-D052F5319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0" y="5565775"/>
              <a:ext cx="1588" cy="25400"/>
            </a:xfrm>
            <a:custGeom>
              <a:avLst/>
              <a:gdLst>
                <a:gd name="T0" fmla="*/ 0 h 16"/>
                <a:gd name="T1" fmla="*/ 0 h 16"/>
                <a:gd name="T2" fmla="*/ 0 h 16"/>
                <a:gd name="T3" fmla="*/ 16 h 16"/>
                <a:gd name="T4" fmla="*/ 16 h 16"/>
                <a:gd name="T5" fmla="*/ 16 h 16"/>
                <a:gd name="T6" fmla="*/ 0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95" name="Freeform 423">
              <a:extLst>
                <a:ext uri="{FF2B5EF4-FFF2-40B4-BE49-F238E27FC236}">
                  <a16:creationId xmlns:a16="http://schemas.microsoft.com/office/drawing/2014/main" id="{88F2B28C-368E-C6E3-F117-7E5AD5A9B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4306888"/>
              <a:ext cx="546100" cy="673100"/>
            </a:xfrm>
            <a:custGeom>
              <a:avLst/>
              <a:gdLst>
                <a:gd name="T0" fmla="*/ 0 w 344"/>
                <a:gd name="T1" fmla="*/ 40 h 424"/>
                <a:gd name="T2" fmla="*/ 0 w 344"/>
                <a:gd name="T3" fmla="*/ 40 h 424"/>
                <a:gd name="T4" fmla="*/ 0 w 344"/>
                <a:gd name="T5" fmla="*/ 40 h 424"/>
                <a:gd name="T6" fmla="*/ 64 w 344"/>
                <a:gd name="T7" fmla="*/ 32 h 424"/>
                <a:gd name="T8" fmla="*/ 120 w 344"/>
                <a:gd name="T9" fmla="*/ 64 h 424"/>
                <a:gd name="T10" fmla="*/ 176 w 344"/>
                <a:gd name="T11" fmla="*/ 152 h 424"/>
                <a:gd name="T12" fmla="*/ 232 w 344"/>
                <a:gd name="T13" fmla="*/ 280 h 424"/>
                <a:gd name="T14" fmla="*/ 232 w 344"/>
                <a:gd name="T15" fmla="*/ 280 h 424"/>
                <a:gd name="T16" fmla="*/ 232 w 344"/>
                <a:gd name="T17" fmla="*/ 280 h 424"/>
                <a:gd name="T18" fmla="*/ 232 w 344"/>
                <a:gd name="T19" fmla="*/ 288 h 424"/>
                <a:gd name="T20" fmla="*/ 208 w 344"/>
                <a:gd name="T21" fmla="*/ 296 h 424"/>
                <a:gd name="T22" fmla="*/ 184 w 344"/>
                <a:gd name="T23" fmla="*/ 312 h 424"/>
                <a:gd name="T24" fmla="*/ 184 w 344"/>
                <a:gd name="T25" fmla="*/ 320 h 424"/>
                <a:gd name="T26" fmla="*/ 192 w 344"/>
                <a:gd name="T27" fmla="*/ 320 h 424"/>
                <a:gd name="T28" fmla="*/ 256 w 344"/>
                <a:gd name="T29" fmla="*/ 368 h 424"/>
                <a:gd name="T30" fmla="*/ 320 w 344"/>
                <a:gd name="T31" fmla="*/ 416 h 424"/>
                <a:gd name="T32" fmla="*/ 328 w 344"/>
                <a:gd name="T33" fmla="*/ 424 h 424"/>
                <a:gd name="T34" fmla="*/ 336 w 344"/>
                <a:gd name="T35" fmla="*/ 408 h 424"/>
                <a:gd name="T36" fmla="*/ 336 w 344"/>
                <a:gd name="T37" fmla="*/ 328 h 424"/>
                <a:gd name="T38" fmla="*/ 344 w 344"/>
                <a:gd name="T39" fmla="*/ 240 h 424"/>
                <a:gd name="T40" fmla="*/ 344 w 344"/>
                <a:gd name="T41" fmla="*/ 232 h 424"/>
                <a:gd name="T42" fmla="*/ 344 w 344"/>
                <a:gd name="T43" fmla="*/ 232 h 424"/>
                <a:gd name="T44" fmla="*/ 328 w 344"/>
                <a:gd name="T45" fmla="*/ 240 h 424"/>
                <a:gd name="T46" fmla="*/ 312 w 344"/>
                <a:gd name="T47" fmla="*/ 248 h 424"/>
                <a:gd name="T48" fmla="*/ 304 w 344"/>
                <a:gd name="T49" fmla="*/ 248 h 424"/>
                <a:gd name="T50" fmla="*/ 304 w 344"/>
                <a:gd name="T51" fmla="*/ 248 h 424"/>
                <a:gd name="T52" fmla="*/ 304 w 344"/>
                <a:gd name="T53" fmla="*/ 248 h 424"/>
                <a:gd name="T54" fmla="*/ 256 w 344"/>
                <a:gd name="T55" fmla="*/ 112 h 424"/>
                <a:gd name="T56" fmla="*/ 216 w 344"/>
                <a:gd name="T57" fmla="*/ 64 h 424"/>
                <a:gd name="T58" fmla="*/ 176 w 344"/>
                <a:gd name="T59" fmla="*/ 24 h 424"/>
                <a:gd name="T60" fmla="*/ 136 w 344"/>
                <a:gd name="T61" fmla="*/ 0 h 424"/>
                <a:gd name="T62" fmla="*/ 88 w 344"/>
                <a:gd name="T63" fmla="*/ 0 h 424"/>
                <a:gd name="T64" fmla="*/ 40 w 344"/>
                <a:gd name="T65" fmla="*/ 8 h 424"/>
                <a:gd name="T66" fmla="*/ 0 w 344"/>
                <a:gd name="T67" fmla="*/ 4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424">
                  <a:moveTo>
                    <a:pt x="0" y="4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64" y="32"/>
                  </a:lnTo>
                  <a:lnTo>
                    <a:pt x="120" y="64"/>
                  </a:lnTo>
                  <a:lnTo>
                    <a:pt x="176" y="152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2" y="288"/>
                  </a:lnTo>
                  <a:lnTo>
                    <a:pt x="208" y="296"/>
                  </a:lnTo>
                  <a:lnTo>
                    <a:pt x="184" y="312"/>
                  </a:lnTo>
                  <a:lnTo>
                    <a:pt x="184" y="320"/>
                  </a:lnTo>
                  <a:lnTo>
                    <a:pt x="192" y="320"/>
                  </a:lnTo>
                  <a:lnTo>
                    <a:pt x="256" y="368"/>
                  </a:lnTo>
                  <a:lnTo>
                    <a:pt x="320" y="416"/>
                  </a:lnTo>
                  <a:lnTo>
                    <a:pt x="328" y="424"/>
                  </a:lnTo>
                  <a:lnTo>
                    <a:pt x="336" y="408"/>
                  </a:lnTo>
                  <a:lnTo>
                    <a:pt x="336" y="328"/>
                  </a:lnTo>
                  <a:lnTo>
                    <a:pt x="344" y="240"/>
                  </a:lnTo>
                  <a:lnTo>
                    <a:pt x="344" y="232"/>
                  </a:lnTo>
                  <a:lnTo>
                    <a:pt x="344" y="232"/>
                  </a:lnTo>
                  <a:lnTo>
                    <a:pt x="328" y="240"/>
                  </a:lnTo>
                  <a:lnTo>
                    <a:pt x="312" y="248"/>
                  </a:lnTo>
                  <a:lnTo>
                    <a:pt x="304" y="248"/>
                  </a:lnTo>
                  <a:lnTo>
                    <a:pt x="304" y="248"/>
                  </a:lnTo>
                  <a:lnTo>
                    <a:pt x="304" y="248"/>
                  </a:lnTo>
                  <a:lnTo>
                    <a:pt x="256" y="112"/>
                  </a:lnTo>
                  <a:lnTo>
                    <a:pt x="216" y="64"/>
                  </a:lnTo>
                  <a:lnTo>
                    <a:pt x="176" y="24"/>
                  </a:lnTo>
                  <a:lnTo>
                    <a:pt x="136" y="0"/>
                  </a:lnTo>
                  <a:lnTo>
                    <a:pt x="88" y="0"/>
                  </a:lnTo>
                  <a:lnTo>
                    <a:pt x="40" y="8"/>
                  </a:lnTo>
                  <a:lnTo>
                    <a:pt x="0" y="40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96" name="Freeform 424">
              <a:extLst>
                <a:ext uri="{FF2B5EF4-FFF2-40B4-BE49-F238E27FC236}">
                  <a16:creationId xmlns:a16="http://schemas.microsoft.com/office/drawing/2014/main" id="{60A3D82B-C146-70CA-0F06-068760295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4294188"/>
              <a:ext cx="571500" cy="622300"/>
            </a:xfrm>
            <a:custGeom>
              <a:avLst/>
              <a:gdLst>
                <a:gd name="T0" fmla="*/ 0 w 360"/>
                <a:gd name="T1" fmla="*/ 48 h 392"/>
                <a:gd name="T2" fmla="*/ 0 w 360"/>
                <a:gd name="T3" fmla="*/ 48 h 392"/>
                <a:gd name="T4" fmla="*/ 0 w 360"/>
                <a:gd name="T5" fmla="*/ 48 h 392"/>
                <a:gd name="T6" fmla="*/ 64 w 360"/>
                <a:gd name="T7" fmla="*/ 32 h 392"/>
                <a:gd name="T8" fmla="*/ 128 w 360"/>
                <a:gd name="T9" fmla="*/ 56 h 392"/>
                <a:gd name="T10" fmla="*/ 192 w 360"/>
                <a:gd name="T11" fmla="*/ 128 h 392"/>
                <a:gd name="T12" fmla="*/ 248 w 360"/>
                <a:gd name="T13" fmla="*/ 256 h 392"/>
                <a:gd name="T14" fmla="*/ 248 w 360"/>
                <a:gd name="T15" fmla="*/ 256 h 392"/>
                <a:gd name="T16" fmla="*/ 248 w 360"/>
                <a:gd name="T17" fmla="*/ 256 h 392"/>
                <a:gd name="T18" fmla="*/ 240 w 360"/>
                <a:gd name="T19" fmla="*/ 256 h 392"/>
                <a:gd name="T20" fmla="*/ 216 w 360"/>
                <a:gd name="T21" fmla="*/ 272 h 392"/>
                <a:gd name="T22" fmla="*/ 200 w 360"/>
                <a:gd name="T23" fmla="*/ 288 h 392"/>
                <a:gd name="T24" fmla="*/ 192 w 360"/>
                <a:gd name="T25" fmla="*/ 288 h 392"/>
                <a:gd name="T26" fmla="*/ 208 w 360"/>
                <a:gd name="T27" fmla="*/ 296 h 392"/>
                <a:gd name="T28" fmla="*/ 272 w 360"/>
                <a:gd name="T29" fmla="*/ 344 h 392"/>
                <a:gd name="T30" fmla="*/ 336 w 360"/>
                <a:gd name="T31" fmla="*/ 392 h 392"/>
                <a:gd name="T32" fmla="*/ 344 w 360"/>
                <a:gd name="T33" fmla="*/ 392 h 392"/>
                <a:gd name="T34" fmla="*/ 344 w 360"/>
                <a:gd name="T35" fmla="*/ 384 h 392"/>
                <a:gd name="T36" fmla="*/ 352 w 360"/>
                <a:gd name="T37" fmla="*/ 296 h 392"/>
                <a:gd name="T38" fmla="*/ 352 w 360"/>
                <a:gd name="T39" fmla="*/ 216 h 392"/>
                <a:gd name="T40" fmla="*/ 360 w 360"/>
                <a:gd name="T41" fmla="*/ 200 h 392"/>
                <a:gd name="T42" fmla="*/ 352 w 360"/>
                <a:gd name="T43" fmla="*/ 208 h 392"/>
                <a:gd name="T44" fmla="*/ 336 w 360"/>
                <a:gd name="T45" fmla="*/ 216 h 392"/>
                <a:gd name="T46" fmla="*/ 320 w 360"/>
                <a:gd name="T47" fmla="*/ 224 h 392"/>
                <a:gd name="T48" fmla="*/ 320 w 360"/>
                <a:gd name="T49" fmla="*/ 224 h 392"/>
                <a:gd name="T50" fmla="*/ 320 w 360"/>
                <a:gd name="T51" fmla="*/ 224 h 392"/>
                <a:gd name="T52" fmla="*/ 320 w 360"/>
                <a:gd name="T53" fmla="*/ 224 h 392"/>
                <a:gd name="T54" fmla="*/ 264 w 360"/>
                <a:gd name="T55" fmla="*/ 88 h 392"/>
                <a:gd name="T56" fmla="*/ 232 w 360"/>
                <a:gd name="T57" fmla="*/ 48 h 392"/>
                <a:gd name="T58" fmla="*/ 184 w 360"/>
                <a:gd name="T59" fmla="*/ 16 h 392"/>
                <a:gd name="T60" fmla="*/ 96 w 360"/>
                <a:gd name="T61" fmla="*/ 0 h 392"/>
                <a:gd name="T62" fmla="*/ 48 w 360"/>
                <a:gd name="T63" fmla="*/ 16 h 392"/>
                <a:gd name="T64" fmla="*/ 0 w 360"/>
                <a:gd name="T65" fmla="*/ 4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0" h="392"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64" y="32"/>
                  </a:lnTo>
                  <a:lnTo>
                    <a:pt x="128" y="56"/>
                  </a:lnTo>
                  <a:lnTo>
                    <a:pt x="192" y="128"/>
                  </a:lnTo>
                  <a:lnTo>
                    <a:pt x="248" y="256"/>
                  </a:lnTo>
                  <a:lnTo>
                    <a:pt x="248" y="256"/>
                  </a:lnTo>
                  <a:lnTo>
                    <a:pt x="248" y="256"/>
                  </a:lnTo>
                  <a:lnTo>
                    <a:pt x="240" y="256"/>
                  </a:lnTo>
                  <a:lnTo>
                    <a:pt x="216" y="272"/>
                  </a:lnTo>
                  <a:lnTo>
                    <a:pt x="200" y="288"/>
                  </a:lnTo>
                  <a:lnTo>
                    <a:pt x="192" y="288"/>
                  </a:lnTo>
                  <a:lnTo>
                    <a:pt x="208" y="296"/>
                  </a:lnTo>
                  <a:lnTo>
                    <a:pt x="272" y="344"/>
                  </a:lnTo>
                  <a:lnTo>
                    <a:pt x="336" y="392"/>
                  </a:lnTo>
                  <a:lnTo>
                    <a:pt x="344" y="392"/>
                  </a:lnTo>
                  <a:lnTo>
                    <a:pt x="344" y="384"/>
                  </a:lnTo>
                  <a:lnTo>
                    <a:pt x="352" y="296"/>
                  </a:lnTo>
                  <a:lnTo>
                    <a:pt x="352" y="216"/>
                  </a:lnTo>
                  <a:lnTo>
                    <a:pt x="360" y="200"/>
                  </a:lnTo>
                  <a:lnTo>
                    <a:pt x="352" y="208"/>
                  </a:lnTo>
                  <a:lnTo>
                    <a:pt x="336" y="216"/>
                  </a:lnTo>
                  <a:lnTo>
                    <a:pt x="320" y="224"/>
                  </a:lnTo>
                  <a:lnTo>
                    <a:pt x="320" y="224"/>
                  </a:lnTo>
                  <a:lnTo>
                    <a:pt x="320" y="224"/>
                  </a:lnTo>
                  <a:lnTo>
                    <a:pt x="320" y="224"/>
                  </a:lnTo>
                  <a:lnTo>
                    <a:pt x="264" y="88"/>
                  </a:lnTo>
                  <a:lnTo>
                    <a:pt x="232" y="48"/>
                  </a:lnTo>
                  <a:lnTo>
                    <a:pt x="184" y="16"/>
                  </a:lnTo>
                  <a:lnTo>
                    <a:pt x="96" y="0"/>
                  </a:lnTo>
                  <a:lnTo>
                    <a:pt x="48" y="16"/>
                  </a:lnTo>
                  <a:lnTo>
                    <a:pt x="0" y="48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97" name="Freeform 425">
              <a:extLst>
                <a:ext uri="{FF2B5EF4-FFF2-40B4-BE49-F238E27FC236}">
                  <a16:creationId xmlns:a16="http://schemas.microsoft.com/office/drawing/2014/main" id="{17010890-AF33-E8AE-EE0D-525EDC413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0" y="4281488"/>
              <a:ext cx="596900" cy="647700"/>
            </a:xfrm>
            <a:custGeom>
              <a:avLst/>
              <a:gdLst>
                <a:gd name="T0" fmla="*/ 16 w 376"/>
                <a:gd name="T1" fmla="*/ 56 h 408"/>
                <a:gd name="T2" fmla="*/ 72 w 376"/>
                <a:gd name="T3" fmla="*/ 32 h 408"/>
                <a:gd name="T4" fmla="*/ 144 w 376"/>
                <a:gd name="T5" fmla="*/ 64 h 408"/>
                <a:gd name="T6" fmla="*/ 208 w 376"/>
                <a:gd name="T7" fmla="*/ 136 h 408"/>
                <a:gd name="T8" fmla="*/ 264 w 376"/>
                <a:gd name="T9" fmla="*/ 264 h 408"/>
                <a:gd name="T10" fmla="*/ 256 w 376"/>
                <a:gd name="T11" fmla="*/ 272 h 408"/>
                <a:gd name="T12" fmla="*/ 256 w 376"/>
                <a:gd name="T13" fmla="*/ 272 h 408"/>
                <a:gd name="T14" fmla="*/ 216 w 376"/>
                <a:gd name="T15" fmla="*/ 304 h 408"/>
                <a:gd name="T16" fmla="*/ 208 w 376"/>
                <a:gd name="T17" fmla="*/ 288 h 408"/>
                <a:gd name="T18" fmla="*/ 224 w 376"/>
                <a:gd name="T19" fmla="*/ 296 h 408"/>
                <a:gd name="T20" fmla="*/ 352 w 376"/>
                <a:gd name="T21" fmla="*/ 392 h 408"/>
                <a:gd name="T22" fmla="*/ 344 w 376"/>
                <a:gd name="T23" fmla="*/ 400 h 408"/>
                <a:gd name="T24" fmla="*/ 344 w 376"/>
                <a:gd name="T25" fmla="*/ 392 h 408"/>
                <a:gd name="T26" fmla="*/ 352 w 376"/>
                <a:gd name="T27" fmla="*/ 224 h 408"/>
                <a:gd name="T28" fmla="*/ 376 w 376"/>
                <a:gd name="T29" fmla="*/ 216 h 408"/>
                <a:gd name="T30" fmla="*/ 368 w 376"/>
                <a:gd name="T31" fmla="*/ 224 h 408"/>
                <a:gd name="T32" fmla="*/ 336 w 376"/>
                <a:gd name="T33" fmla="*/ 240 h 408"/>
                <a:gd name="T34" fmla="*/ 336 w 376"/>
                <a:gd name="T35" fmla="*/ 240 h 408"/>
                <a:gd name="T36" fmla="*/ 336 w 376"/>
                <a:gd name="T37" fmla="*/ 240 h 408"/>
                <a:gd name="T38" fmla="*/ 264 w 376"/>
                <a:gd name="T39" fmla="*/ 104 h 408"/>
                <a:gd name="T40" fmla="*/ 240 w 376"/>
                <a:gd name="T41" fmla="*/ 64 h 408"/>
                <a:gd name="T42" fmla="*/ 192 w 376"/>
                <a:gd name="T43" fmla="*/ 32 h 408"/>
                <a:gd name="T44" fmla="*/ 64 w 376"/>
                <a:gd name="T45" fmla="*/ 32 h 408"/>
                <a:gd name="T46" fmla="*/ 16 w 376"/>
                <a:gd name="T47" fmla="*/ 64 h 408"/>
                <a:gd name="T48" fmla="*/ 56 w 376"/>
                <a:gd name="T49" fmla="*/ 16 h 408"/>
                <a:gd name="T50" fmla="*/ 104 w 376"/>
                <a:gd name="T51" fmla="*/ 0 h 408"/>
                <a:gd name="T52" fmla="*/ 248 w 376"/>
                <a:gd name="T53" fmla="*/ 48 h 408"/>
                <a:gd name="T54" fmla="*/ 280 w 376"/>
                <a:gd name="T55" fmla="*/ 96 h 408"/>
                <a:gd name="T56" fmla="*/ 328 w 376"/>
                <a:gd name="T57" fmla="*/ 224 h 408"/>
                <a:gd name="T58" fmla="*/ 328 w 376"/>
                <a:gd name="T59" fmla="*/ 224 h 408"/>
                <a:gd name="T60" fmla="*/ 328 w 376"/>
                <a:gd name="T61" fmla="*/ 224 h 408"/>
                <a:gd name="T62" fmla="*/ 344 w 376"/>
                <a:gd name="T63" fmla="*/ 216 h 408"/>
                <a:gd name="T64" fmla="*/ 368 w 376"/>
                <a:gd name="T65" fmla="*/ 208 h 408"/>
                <a:gd name="T66" fmla="*/ 368 w 376"/>
                <a:gd name="T67" fmla="*/ 232 h 408"/>
                <a:gd name="T68" fmla="*/ 368 w 376"/>
                <a:gd name="T69" fmla="*/ 304 h 408"/>
                <a:gd name="T70" fmla="*/ 360 w 376"/>
                <a:gd name="T71" fmla="*/ 400 h 408"/>
                <a:gd name="T72" fmla="*/ 344 w 376"/>
                <a:gd name="T73" fmla="*/ 408 h 408"/>
                <a:gd name="T74" fmla="*/ 280 w 376"/>
                <a:gd name="T75" fmla="*/ 360 h 408"/>
                <a:gd name="T76" fmla="*/ 200 w 376"/>
                <a:gd name="T77" fmla="*/ 304 h 408"/>
                <a:gd name="T78" fmla="*/ 208 w 376"/>
                <a:gd name="T79" fmla="*/ 288 h 408"/>
                <a:gd name="T80" fmla="*/ 224 w 376"/>
                <a:gd name="T81" fmla="*/ 272 h 408"/>
                <a:gd name="T82" fmla="*/ 256 w 376"/>
                <a:gd name="T83" fmla="*/ 256 h 408"/>
                <a:gd name="T84" fmla="*/ 248 w 376"/>
                <a:gd name="T85" fmla="*/ 272 h 408"/>
                <a:gd name="T86" fmla="*/ 248 w 376"/>
                <a:gd name="T87" fmla="*/ 272 h 408"/>
                <a:gd name="T88" fmla="*/ 136 w 376"/>
                <a:gd name="T89" fmla="*/ 72 h 408"/>
                <a:gd name="T90" fmla="*/ 72 w 376"/>
                <a:gd name="T91" fmla="*/ 48 h 408"/>
                <a:gd name="T92" fmla="*/ 0 w 376"/>
                <a:gd name="T93" fmla="*/ 56 h 408"/>
                <a:gd name="T94" fmla="*/ 0 w 376"/>
                <a:gd name="T95" fmla="*/ 5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408">
                  <a:moveTo>
                    <a:pt x="16" y="56"/>
                  </a:move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144" y="56"/>
                  </a:lnTo>
                  <a:lnTo>
                    <a:pt x="144" y="64"/>
                  </a:lnTo>
                  <a:lnTo>
                    <a:pt x="144" y="64"/>
                  </a:lnTo>
                  <a:lnTo>
                    <a:pt x="208" y="136"/>
                  </a:lnTo>
                  <a:lnTo>
                    <a:pt x="208" y="136"/>
                  </a:lnTo>
                  <a:lnTo>
                    <a:pt x="208" y="136"/>
                  </a:lnTo>
                  <a:lnTo>
                    <a:pt x="264" y="264"/>
                  </a:lnTo>
                  <a:lnTo>
                    <a:pt x="264" y="264"/>
                  </a:lnTo>
                  <a:lnTo>
                    <a:pt x="264" y="264"/>
                  </a:lnTo>
                  <a:lnTo>
                    <a:pt x="264" y="264"/>
                  </a:lnTo>
                  <a:lnTo>
                    <a:pt x="264" y="264"/>
                  </a:lnTo>
                  <a:lnTo>
                    <a:pt x="264" y="264"/>
                  </a:lnTo>
                  <a:lnTo>
                    <a:pt x="264" y="264"/>
                  </a:lnTo>
                  <a:lnTo>
                    <a:pt x="256" y="272"/>
                  </a:lnTo>
                  <a:lnTo>
                    <a:pt x="256" y="272"/>
                  </a:lnTo>
                  <a:lnTo>
                    <a:pt x="248" y="272"/>
                  </a:lnTo>
                  <a:lnTo>
                    <a:pt x="256" y="272"/>
                  </a:lnTo>
                  <a:lnTo>
                    <a:pt x="256" y="272"/>
                  </a:lnTo>
                  <a:lnTo>
                    <a:pt x="232" y="288"/>
                  </a:lnTo>
                  <a:lnTo>
                    <a:pt x="232" y="288"/>
                  </a:lnTo>
                  <a:lnTo>
                    <a:pt x="232" y="288"/>
                  </a:lnTo>
                  <a:lnTo>
                    <a:pt x="216" y="304"/>
                  </a:lnTo>
                  <a:lnTo>
                    <a:pt x="208" y="304"/>
                  </a:lnTo>
                  <a:lnTo>
                    <a:pt x="208" y="304"/>
                  </a:lnTo>
                  <a:lnTo>
                    <a:pt x="200" y="304"/>
                  </a:lnTo>
                  <a:lnTo>
                    <a:pt x="208" y="288"/>
                  </a:lnTo>
                  <a:lnTo>
                    <a:pt x="208" y="288"/>
                  </a:lnTo>
                  <a:lnTo>
                    <a:pt x="224" y="296"/>
                  </a:lnTo>
                  <a:lnTo>
                    <a:pt x="224" y="296"/>
                  </a:lnTo>
                  <a:lnTo>
                    <a:pt x="224" y="296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352" y="392"/>
                  </a:lnTo>
                  <a:lnTo>
                    <a:pt x="344" y="392"/>
                  </a:lnTo>
                  <a:lnTo>
                    <a:pt x="344" y="392"/>
                  </a:lnTo>
                  <a:lnTo>
                    <a:pt x="352" y="392"/>
                  </a:lnTo>
                  <a:lnTo>
                    <a:pt x="344" y="400"/>
                  </a:lnTo>
                  <a:lnTo>
                    <a:pt x="344" y="400"/>
                  </a:lnTo>
                  <a:lnTo>
                    <a:pt x="344" y="392"/>
                  </a:lnTo>
                  <a:lnTo>
                    <a:pt x="344" y="392"/>
                  </a:lnTo>
                  <a:lnTo>
                    <a:pt x="344" y="392"/>
                  </a:lnTo>
                  <a:lnTo>
                    <a:pt x="352" y="304"/>
                  </a:lnTo>
                  <a:lnTo>
                    <a:pt x="352" y="304"/>
                  </a:lnTo>
                  <a:lnTo>
                    <a:pt x="352" y="304"/>
                  </a:lnTo>
                  <a:lnTo>
                    <a:pt x="352" y="224"/>
                  </a:lnTo>
                  <a:lnTo>
                    <a:pt x="352" y="224"/>
                  </a:lnTo>
                  <a:lnTo>
                    <a:pt x="352" y="224"/>
                  </a:lnTo>
                  <a:lnTo>
                    <a:pt x="360" y="208"/>
                  </a:lnTo>
                  <a:lnTo>
                    <a:pt x="376" y="216"/>
                  </a:lnTo>
                  <a:lnTo>
                    <a:pt x="376" y="216"/>
                  </a:lnTo>
                  <a:lnTo>
                    <a:pt x="368" y="224"/>
                  </a:lnTo>
                  <a:lnTo>
                    <a:pt x="368" y="224"/>
                  </a:lnTo>
                  <a:lnTo>
                    <a:pt x="368" y="224"/>
                  </a:lnTo>
                  <a:lnTo>
                    <a:pt x="352" y="232"/>
                  </a:lnTo>
                  <a:lnTo>
                    <a:pt x="352" y="232"/>
                  </a:lnTo>
                  <a:lnTo>
                    <a:pt x="352" y="232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32" y="64"/>
                  </a:lnTo>
                  <a:lnTo>
                    <a:pt x="240" y="64"/>
                  </a:lnTo>
                  <a:lnTo>
                    <a:pt x="240" y="64"/>
                  </a:lnTo>
                  <a:lnTo>
                    <a:pt x="192" y="32"/>
                  </a:lnTo>
                  <a:lnTo>
                    <a:pt x="192" y="32"/>
                  </a:lnTo>
                  <a:lnTo>
                    <a:pt x="192" y="32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200" y="16"/>
                  </a:lnTo>
                  <a:lnTo>
                    <a:pt x="248" y="48"/>
                  </a:lnTo>
                  <a:lnTo>
                    <a:pt x="248" y="48"/>
                  </a:lnTo>
                  <a:lnTo>
                    <a:pt x="248" y="56"/>
                  </a:lnTo>
                  <a:lnTo>
                    <a:pt x="280" y="96"/>
                  </a:lnTo>
                  <a:lnTo>
                    <a:pt x="280" y="96"/>
                  </a:lnTo>
                  <a:lnTo>
                    <a:pt x="280" y="96"/>
                  </a:lnTo>
                  <a:lnTo>
                    <a:pt x="336" y="232"/>
                  </a:lnTo>
                  <a:lnTo>
                    <a:pt x="336" y="232"/>
                  </a:lnTo>
                  <a:lnTo>
                    <a:pt x="328" y="224"/>
                  </a:lnTo>
                  <a:lnTo>
                    <a:pt x="328" y="224"/>
                  </a:lnTo>
                  <a:lnTo>
                    <a:pt x="328" y="224"/>
                  </a:lnTo>
                  <a:lnTo>
                    <a:pt x="328" y="224"/>
                  </a:lnTo>
                  <a:lnTo>
                    <a:pt x="328" y="224"/>
                  </a:lnTo>
                  <a:lnTo>
                    <a:pt x="328" y="224"/>
                  </a:lnTo>
                  <a:lnTo>
                    <a:pt x="328" y="224"/>
                  </a:lnTo>
                  <a:lnTo>
                    <a:pt x="328" y="224"/>
                  </a:lnTo>
                  <a:lnTo>
                    <a:pt x="328" y="224"/>
                  </a:lnTo>
                  <a:lnTo>
                    <a:pt x="328" y="224"/>
                  </a:lnTo>
                  <a:lnTo>
                    <a:pt x="344" y="216"/>
                  </a:lnTo>
                  <a:lnTo>
                    <a:pt x="344" y="216"/>
                  </a:lnTo>
                  <a:lnTo>
                    <a:pt x="344" y="216"/>
                  </a:lnTo>
                  <a:lnTo>
                    <a:pt x="360" y="208"/>
                  </a:lnTo>
                  <a:lnTo>
                    <a:pt x="360" y="208"/>
                  </a:lnTo>
                  <a:lnTo>
                    <a:pt x="360" y="216"/>
                  </a:lnTo>
                  <a:lnTo>
                    <a:pt x="368" y="208"/>
                  </a:lnTo>
                  <a:lnTo>
                    <a:pt x="368" y="208"/>
                  </a:lnTo>
                  <a:lnTo>
                    <a:pt x="376" y="216"/>
                  </a:lnTo>
                  <a:lnTo>
                    <a:pt x="368" y="232"/>
                  </a:lnTo>
                  <a:lnTo>
                    <a:pt x="368" y="232"/>
                  </a:lnTo>
                  <a:lnTo>
                    <a:pt x="368" y="224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0" y="400"/>
                  </a:lnTo>
                  <a:lnTo>
                    <a:pt x="360" y="400"/>
                  </a:lnTo>
                  <a:lnTo>
                    <a:pt x="352" y="408"/>
                  </a:lnTo>
                  <a:lnTo>
                    <a:pt x="344" y="408"/>
                  </a:lnTo>
                  <a:lnTo>
                    <a:pt x="344" y="408"/>
                  </a:lnTo>
                  <a:lnTo>
                    <a:pt x="344" y="408"/>
                  </a:lnTo>
                  <a:lnTo>
                    <a:pt x="280" y="360"/>
                  </a:lnTo>
                  <a:lnTo>
                    <a:pt x="280" y="360"/>
                  </a:lnTo>
                  <a:lnTo>
                    <a:pt x="280" y="360"/>
                  </a:lnTo>
                  <a:lnTo>
                    <a:pt x="216" y="312"/>
                  </a:lnTo>
                  <a:lnTo>
                    <a:pt x="216" y="312"/>
                  </a:lnTo>
                  <a:lnTo>
                    <a:pt x="216" y="312"/>
                  </a:lnTo>
                  <a:lnTo>
                    <a:pt x="200" y="304"/>
                  </a:lnTo>
                  <a:lnTo>
                    <a:pt x="200" y="304"/>
                  </a:lnTo>
                  <a:lnTo>
                    <a:pt x="200" y="288"/>
                  </a:lnTo>
                  <a:lnTo>
                    <a:pt x="208" y="288"/>
                  </a:lnTo>
                  <a:lnTo>
                    <a:pt x="208" y="288"/>
                  </a:lnTo>
                  <a:lnTo>
                    <a:pt x="208" y="296"/>
                  </a:lnTo>
                  <a:lnTo>
                    <a:pt x="224" y="280"/>
                  </a:lnTo>
                  <a:lnTo>
                    <a:pt x="224" y="280"/>
                  </a:lnTo>
                  <a:lnTo>
                    <a:pt x="224" y="272"/>
                  </a:lnTo>
                  <a:lnTo>
                    <a:pt x="248" y="256"/>
                  </a:lnTo>
                  <a:lnTo>
                    <a:pt x="248" y="256"/>
                  </a:lnTo>
                  <a:lnTo>
                    <a:pt x="248" y="256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48" y="272"/>
                  </a:lnTo>
                  <a:lnTo>
                    <a:pt x="248" y="272"/>
                  </a:lnTo>
                  <a:lnTo>
                    <a:pt x="248" y="272"/>
                  </a:lnTo>
                  <a:lnTo>
                    <a:pt x="248" y="272"/>
                  </a:lnTo>
                  <a:lnTo>
                    <a:pt x="248" y="272"/>
                  </a:lnTo>
                  <a:lnTo>
                    <a:pt x="248" y="272"/>
                  </a:lnTo>
                  <a:lnTo>
                    <a:pt x="248" y="272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200" y="144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6" y="5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98" name="Freeform 426">
              <a:extLst>
                <a:ext uri="{FF2B5EF4-FFF2-40B4-BE49-F238E27FC236}">
                  <a16:creationId xmlns:a16="http://schemas.microsoft.com/office/drawing/2014/main" id="{088E4E6E-FD10-A2BF-2CA1-DF4BA7A66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4357688"/>
              <a:ext cx="12700" cy="25400"/>
            </a:xfrm>
            <a:custGeom>
              <a:avLst/>
              <a:gdLst>
                <a:gd name="T0" fmla="*/ 8 w 8"/>
                <a:gd name="T1" fmla="*/ 16 h 16"/>
                <a:gd name="T2" fmla="*/ 8 w 8"/>
                <a:gd name="T3" fmla="*/ 16 h 16"/>
                <a:gd name="T4" fmla="*/ 8 w 8"/>
                <a:gd name="T5" fmla="*/ 16 h 16"/>
                <a:gd name="T6" fmla="*/ 0 w 8"/>
                <a:gd name="T7" fmla="*/ 0 h 16"/>
                <a:gd name="T8" fmla="*/ 0 w 8"/>
                <a:gd name="T9" fmla="*/ 0 h 16"/>
                <a:gd name="T10" fmla="*/ 0 w 8"/>
                <a:gd name="T11" fmla="*/ 0 h 16"/>
                <a:gd name="T12" fmla="*/ 8 w 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23E1F-A650-C47C-CB72-79A0A877B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C1620FE-8C3B-B78A-8648-9AB2A4158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Binary tree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308AB71-6ECE-DFDC-A46A-5FB49983F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64563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dirty="0"/>
              <a:t>Let T be a binary tree stored in a PRAM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Each node </a:t>
            </a:r>
            <a:r>
              <a:rPr lang="en-GB" altLang="en-US" i="1" dirty="0" err="1"/>
              <a:t>i</a:t>
            </a:r>
            <a:r>
              <a:rPr lang="en-GB" altLang="en-US" dirty="0"/>
              <a:t> has fields parent[</a:t>
            </a:r>
            <a:r>
              <a:rPr lang="en-GB" altLang="en-US" dirty="0" err="1"/>
              <a:t>i</a:t>
            </a:r>
            <a:r>
              <a:rPr lang="en-GB" altLang="en-US" dirty="0"/>
              <a:t>], left[</a:t>
            </a:r>
            <a:r>
              <a:rPr lang="en-GB" altLang="en-US" dirty="0" err="1"/>
              <a:t>i</a:t>
            </a:r>
            <a:r>
              <a:rPr lang="en-GB" altLang="en-US" dirty="0"/>
              <a:t>] and right[</a:t>
            </a:r>
            <a:r>
              <a:rPr lang="en-GB" altLang="en-US" dirty="0" err="1"/>
              <a:t>i</a:t>
            </a:r>
            <a:r>
              <a:rPr lang="en-GB" altLang="en-US" dirty="0"/>
              <a:t>], which point to node i’s parent, left child and right child respectively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Let’s assume that each node is identified by a non-negative integer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Also we associate not one but 3 processes with each node; we call these node’s A,B and C processors</a:t>
            </a:r>
          </a:p>
        </p:txBody>
      </p:sp>
      <p:sp>
        <p:nvSpPr>
          <p:cNvPr id="4100" name="Oval 4">
            <a:extLst>
              <a:ext uri="{FF2B5EF4-FFF2-40B4-BE49-F238E27FC236}">
                <a16:creationId xmlns:a16="http://schemas.microsoft.com/office/drawing/2014/main" id="{6D77EEFF-4293-5D3B-3BA7-1E20AC81C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52400"/>
            <a:ext cx="13716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Oval 5">
            <a:extLst>
              <a:ext uri="{FF2B5EF4-FFF2-40B4-BE49-F238E27FC236}">
                <a16:creationId xmlns:a16="http://schemas.microsoft.com/office/drawing/2014/main" id="{8DC93BBB-BE1F-62A9-9A35-F1E9A29E8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57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Oval 6">
            <a:extLst>
              <a:ext uri="{FF2B5EF4-FFF2-40B4-BE49-F238E27FC236}">
                <a16:creationId xmlns:a16="http://schemas.microsoft.com/office/drawing/2014/main" id="{05535500-733B-F5C9-29DC-C820D704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57200"/>
            <a:ext cx="457200" cy="4572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9900"/>
              </a:solidFill>
            </a:endParaRPr>
          </a:p>
        </p:txBody>
      </p:sp>
      <p:sp>
        <p:nvSpPr>
          <p:cNvPr id="4103" name="Oval 7">
            <a:extLst>
              <a:ext uri="{FF2B5EF4-FFF2-40B4-BE49-F238E27FC236}">
                <a16:creationId xmlns:a16="http://schemas.microsoft.com/office/drawing/2014/main" id="{8F153115-1620-F7CC-3E75-5D5534A8B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914400"/>
            <a:ext cx="457200" cy="457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03C8C961-D202-AAB2-9908-C6C55BE59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2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/>
              <a:t>A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EC23469D-73C3-E68D-AF0E-B7EB1122A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0" y="914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/>
              <a:t>B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383ACC89-DD45-3A4C-9B98-37B91A41B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457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/>
              <a:t>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E53BA8-FEE5-BBE3-1FAB-92322350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D08B95F4-7C88-8F6A-508E-0217D706F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solidFill>
                  <a:srgbClr val="FF0000"/>
                </a:solidFill>
              </a:rPr>
              <a:t>Computing depth of each node in an n node tree takes O(n) time on a serial RAM</a:t>
            </a:r>
          </a:p>
        </p:txBody>
      </p:sp>
      <p:sp>
        <p:nvSpPr>
          <p:cNvPr id="5123" name="Rectangle 1027">
            <a:extLst>
              <a:ext uri="{FF2B5EF4-FFF2-40B4-BE49-F238E27FC236}">
                <a16:creationId xmlns:a16="http://schemas.microsoft.com/office/drawing/2014/main" id="{390772E1-6E5A-EB1E-C437-455369D64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754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A simple parallel algorithm to compute depths propagates a “wave” downward from the root of the tree.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chemeClr val="accent2"/>
                </a:solidFill>
              </a:rPr>
              <a:t>The wave reaches all nodes at the same depth simultaneously, and thus by incrementing a counter carried along with the wave, we can compute the depth of each node.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This parallel algorithm works well on a complete binary tree, since it runs in time proportional to the tree’s height.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solidFill>
                  <a:srgbClr val="FF0000"/>
                </a:solidFill>
              </a:rPr>
              <a:t>But the height of the tree could be as large as n-1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0A08DF-1268-91D2-5EEE-5F6D06ED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7DED0BA-812C-335C-45AB-95F2C037F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altLang="en-US" sz="4000" dirty="0"/>
              <a:t>The Euler-tour technique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592FECE-6BE6-3DB8-AB36-652189125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An Euler tour of a graph is a path that traverses each edge exactly once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chemeClr val="accent2"/>
                </a:solidFill>
              </a:rPr>
              <a:t>A connected, directed graph has an Euler tour if and only if for all vertices </a:t>
            </a:r>
            <a:r>
              <a:rPr lang="en-GB" altLang="en-US" sz="2400" dirty="0">
                <a:solidFill>
                  <a:srgbClr val="FF0000"/>
                </a:solidFill>
              </a:rPr>
              <a:t>v</a:t>
            </a:r>
            <a:r>
              <a:rPr lang="en-GB" altLang="en-US" sz="2400" dirty="0">
                <a:solidFill>
                  <a:schemeClr val="accent2"/>
                </a:solidFill>
              </a:rPr>
              <a:t>, the in-degree of </a:t>
            </a:r>
            <a:r>
              <a:rPr lang="en-GB" altLang="en-US" sz="2400" dirty="0">
                <a:solidFill>
                  <a:srgbClr val="FF0000"/>
                </a:solidFill>
              </a:rPr>
              <a:t>v</a:t>
            </a:r>
            <a:r>
              <a:rPr lang="en-GB" altLang="en-US" sz="2400" dirty="0">
                <a:solidFill>
                  <a:schemeClr val="accent2"/>
                </a:solidFill>
              </a:rPr>
              <a:t> equals the out degree of </a:t>
            </a:r>
            <a:r>
              <a:rPr lang="en-GB" altLang="en-US" sz="2400" dirty="0">
                <a:solidFill>
                  <a:srgbClr val="FF0000"/>
                </a:solidFill>
              </a:rPr>
              <a:t>v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chemeClr val="accent2"/>
                </a:solidFill>
              </a:rPr>
              <a:t>A connected, undirected graph has an Euler tour if and only if all vertices, except possibly the start and finish, have even degree.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altLang="en-US" sz="2400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1011F182-E73D-307F-7C40-1D624800B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77001"/>
            <a:ext cx="4140200" cy="28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A7988E-C478-CE6F-5575-5072BD5B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47850F1-BB80-ADAC-7269-24B6CEB96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94" y="3977001"/>
            <a:ext cx="1934406" cy="249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EE5272-84EA-D521-10FB-6F8088BC1B57}"/>
              </a:ext>
            </a:extLst>
          </p:cNvPr>
          <p:cNvSpPr txBox="1"/>
          <p:nvPr/>
        </p:nvSpPr>
        <p:spPr>
          <a:xfrm>
            <a:off x="5769806" y="6523118"/>
            <a:ext cx="166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Leonhard Euler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124D6DE-BDC6-990E-C0DD-E1D94E863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762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/>
              <a:t>Depth of nodes computation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478276B-AADB-F8E1-0EBA-6B27308D2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437" y="1143000"/>
            <a:ext cx="8747126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First we form an Euler tour of the directed version of T.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The tour corresponds to walk of the tree with the following structure: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rgbClr val="0432FF"/>
                </a:solidFill>
              </a:rPr>
              <a:t>A node’s A processor points to the A processor of its left child, if it exist, and otherwise to its own B processor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rgbClr val="0432FF"/>
                </a:solidFill>
              </a:rPr>
              <a:t>A node’s B processor points to the A processor of its right child, if it exist, and otherwise to its own C processor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rgbClr val="0432FF"/>
                </a:solidFill>
              </a:rPr>
              <a:t>A node’s C processor points to the B processor of its parent, if it is a left child and to the C processor of its parent if it is a right child. The root’s C processor points to NIL.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292811-11B4-0E45-08FF-FB42A524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09">
            <a:extLst>
              <a:ext uri="{FF2B5EF4-FFF2-40B4-BE49-F238E27FC236}">
                <a16:creationId xmlns:a16="http://schemas.microsoft.com/office/drawing/2014/main" id="{F406E269-854D-F656-6405-ABD323EF4C65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52400"/>
            <a:ext cx="7772400" cy="6248400"/>
            <a:chOff x="768" y="96"/>
            <a:chExt cx="4896" cy="3936"/>
          </a:xfrm>
        </p:grpSpPr>
        <p:sp>
          <p:nvSpPr>
            <p:cNvPr id="8195" name="Oval 3">
              <a:extLst>
                <a:ext uri="{FF2B5EF4-FFF2-40B4-BE49-F238E27FC236}">
                  <a16:creationId xmlns:a16="http://schemas.microsoft.com/office/drawing/2014/main" id="{D6F2BEA5-98CB-4E06-FB7E-AB07899F4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96"/>
              <a:ext cx="864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96" name="Oval 5">
              <a:extLst>
                <a:ext uri="{FF2B5EF4-FFF2-40B4-BE49-F238E27FC236}">
                  <a16:creationId xmlns:a16="http://schemas.microsoft.com/office/drawing/2014/main" id="{CAB197D0-FCB6-93AC-88B4-22F6C6922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8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97" name="Oval 6">
              <a:extLst>
                <a:ext uri="{FF2B5EF4-FFF2-40B4-BE49-F238E27FC236}">
                  <a16:creationId xmlns:a16="http://schemas.microsoft.com/office/drawing/2014/main" id="{DBCF02E9-7673-6BF0-BB5C-2DED51CB2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" y="288"/>
              <a:ext cx="288" cy="2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9900"/>
                </a:solidFill>
              </a:endParaRPr>
            </a:p>
          </p:txBody>
        </p:sp>
        <p:sp>
          <p:nvSpPr>
            <p:cNvPr id="8198" name="Oval 7">
              <a:extLst>
                <a:ext uri="{FF2B5EF4-FFF2-40B4-BE49-F238E27FC236}">
                  <a16:creationId xmlns:a16="http://schemas.microsoft.com/office/drawing/2014/main" id="{60AC82B9-BD92-CDF7-2511-1BF1B2F17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576"/>
              <a:ext cx="288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99" name="Text Box 8">
              <a:extLst>
                <a:ext uri="{FF2B5EF4-FFF2-40B4-BE49-F238E27FC236}">
                  <a16:creationId xmlns:a16="http://schemas.microsoft.com/office/drawing/2014/main" id="{8844CA14-1B73-F4D4-1ADF-0D0107FC9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8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/>
                <a:t>A</a:t>
              </a:r>
            </a:p>
          </p:txBody>
        </p:sp>
        <p:sp>
          <p:nvSpPr>
            <p:cNvPr id="8200" name="Text Box 9">
              <a:extLst>
                <a:ext uri="{FF2B5EF4-FFF2-40B4-BE49-F238E27FC236}">
                  <a16:creationId xmlns:a16="http://schemas.microsoft.com/office/drawing/2014/main" id="{46394F22-A1D0-0CFF-A52D-8F877D537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2" y="57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/>
                <a:t>B</a:t>
              </a:r>
            </a:p>
          </p:txBody>
        </p:sp>
        <p:sp>
          <p:nvSpPr>
            <p:cNvPr id="8201" name="Text Box 10">
              <a:extLst>
                <a:ext uri="{FF2B5EF4-FFF2-40B4-BE49-F238E27FC236}">
                  <a16:creationId xmlns:a16="http://schemas.microsoft.com/office/drawing/2014/main" id="{6C06F770-700C-CF70-9CF4-52CE93C7D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3" y="288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/>
                <a:t>C</a:t>
              </a:r>
            </a:p>
          </p:txBody>
        </p:sp>
        <p:grpSp>
          <p:nvGrpSpPr>
            <p:cNvPr id="8202" name="Group 18">
              <a:extLst>
                <a:ext uri="{FF2B5EF4-FFF2-40B4-BE49-F238E27FC236}">
                  <a16:creationId xmlns:a16="http://schemas.microsoft.com/office/drawing/2014/main" id="{42F080D9-9F68-D01F-AAC4-6E98DAF8F7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36"/>
              <a:ext cx="864" cy="864"/>
              <a:chOff x="2496" y="336"/>
              <a:chExt cx="864" cy="864"/>
            </a:xfrm>
          </p:grpSpPr>
          <p:sp>
            <p:nvSpPr>
              <p:cNvPr id="8293" name="Oval 11">
                <a:extLst>
                  <a:ext uri="{FF2B5EF4-FFF2-40B4-BE49-F238E27FC236}">
                    <a16:creationId xmlns:a16="http://schemas.microsoft.com/office/drawing/2014/main" id="{7391AA4E-3D69-705E-A70E-79D5606AD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94" name="Oval 12">
                <a:extLst>
                  <a:ext uri="{FF2B5EF4-FFF2-40B4-BE49-F238E27FC236}">
                    <a16:creationId xmlns:a16="http://schemas.microsoft.com/office/drawing/2014/main" id="{22D3ED34-EA1D-630E-DAA6-9E3574827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95" name="Oval 13">
                <a:extLst>
                  <a:ext uri="{FF2B5EF4-FFF2-40B4-BE49-F238E27FC236}">
                    <a16:creationId xmlns:a16="http://schemas.microsoft.com/office/drawing/2014/main" id="{5E828421-E7D7-D60B-8933-040B493CC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8296" name="Oval 14">
                <a:extLst>
                  <a:ext uri="{FF2B5EF4-FFF2-40B4-BE49-F238E27FC236}">
                    <a16:creationId xmlns:a16="http://schemas.microsoft.com/office/drawing/2014/main" id="{415EB7F4-BA49-FE19-3F2C-B0236AA3B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97" name="Text Box 15">
                <a:extLst>
                  <a:ext uri="{FF2B5EF4-FFF2-40B4-BE49-F238E27FC236}">
                    <a16:creationId xmlns:a16="http://schemas.microsoft.com/office/drawing/2014/main" id="{2A886B6E-D4B1-427A-4471-607363B2E6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A</a:t>
                </a:r>
              </a:p>
            </p:txBody>
          </p:sp>
          <p:sp>
            <p:nvSpPr>
              <p:cNvPr id="8298" name="Text Box 16">
                <a:extLst>
                  <a:ext uri="{FF2B5EF4-FFF2-40B4-BE49-F238E27FC236}">
                    <a16:creationId xmlns:a16="http://schemas.microsoft.com/office/drawing/2014/main" id="{618C1BC0-881C-D062-E9C2-928471966F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B</a:t>
                </a:r>
              </a:p>
            </p:txBody>
          </p:sp>
          <p:sp>
            <p:nvSpPr>
              <p:cNvPr id="8299" name="Text Box 17">
                <a:extLst>
                  <a:ext uri="{FF2B5EF4-FFF2-40B4-BE49-F238E27FC236}">
                    <a16:creationId xmlns:a16="http://schemas.microsoft.com/office/drawing/2014/main" id="{0C84DC4F-2783-5C82-4498-0D8A3C80CF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C</a:t>
                </a:r>
              </a:p>
            </p:txBody>
          </p:sp>
        </p:grpSp>
        <p:grpSp>
          <p:nvGrpSpPr>
            <p:cNvPr id="8203" name="Group 19">
              <a:extLst>
                <a:ext uri="{FF2B5EF4-FFF2-40B4-BE49-F238E27FC236}">
                  <a16:creationId xmlns:a16="http://schemas.microsoft.com/office/drawing/2014/main" id="{EA06C0D2-D6D1-AC33-0AF7-BCFA18FD8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104"/>
              <a:ext cx="864" cy="864"/>
              <a:chOff x="2496" y="336"/>
              <a:chExt cx="864" cy="864"/>
            </a:xfrm>
          </p:grpSpPr>
          <p:sp>
            <p:nvSpPr>
              <p:cNvPr id="8286" name="Oval 20">
                <a:extLst>
                  <a:ext uri="{FF2B5EF4-FFF2-40B4-BE49-F238E27FC236}">
                    <a16:creationId xmlns:a16="http://schemas.microsoft.com/office/drawing/2014/main" id="{3685D9EF-5219-F4B3-3974-C9065FB77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87" name="Oval 21">
                <a:extLst>
                  <a:ext uri="{FF2B5EF4-FFF2-40B4-BE49-F238E27FC236}">
                    <a16:creationId xmlns:a16="http://schemas.microsoft.com/office/drawing/2014/main" id="{96925C3A-D63B-C62D-6A17-8B2DFE541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88" name="Oval 22">
                <a:extLst>
                  <a:ext uri="{FF2B5EF4-FFF2-40B4-BE49-F238E27FC236}">
                    <a16:creationId xmlns:a16="http://schemas.microsoft.com/office/drawing/2014/main" id="{BE885A87-C370-0107-90EC-B1297F53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8289" name="Oval 23">
                <a:extLst>
                  <a:ext uri="{FF2B5EF4-FFF2-40B4-BE49-F238E27FC236}">
                    <a16:creationId xmlns:a16="http://schemas.microsoft.com/office/drawing/2014/main" id="{E6F36E88-AF0B-0059-62A1-629C5DF8A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90" name="Text Box 24">
                <a:extLst>
                  <a:ext uri="{FF2B5EF4-FFF2-40B4-BE49-F238E27FC236}">
                    <a16:creationId xmlns:a16="http://schemas.microsoft.com/office/drawing/2014/main" id="{3384147C-63F1-912C-E99D-3D6CEE9E9A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A</a:t>
                </a:r>
              </a:p>
            </p:txBody>
          </p:sp>
          <p:sp>
            <p:nvSpPr>
              <p:cNvPr id="8291" name="Text Box 25">
                <a:extLst>
                  <a:ext uri="{FF2B5EF4-FFF2-40B4-BE49-F238E27FC236}">
                    <a16:creationId xmlns:a16="http://schemas.microsoft.com/office/drawing/2014/main" id="{23ABE783-C3D3-3D91-9EC5-B39634EE27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B</a:t>
                </a:r>
              </a:p>
            </p:txBody>
          </p:sp>
          <p:sp>
            <p:nvSpPr>
              <p:cNvPr id="8292" name="Text Box 26">
                <a:extLst>
                  <a:ext uri="{FF2B5EF4-FFF2-40B4-BE49-F238E27FC236}">
                    <a16:creationId xmlns:a16="http://schemas.microsoft.com/office/drawing/2014/main" id="{2446742B-33AC-5A6E-6528-8569314649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C</a:t>
                </a:r>
              </a:p>
            </p:txBody>
          </p:sp>
        </p:grpSp>
        <p:grpSp>
          <p:nvGrpSpPr>
            <p:cNvPr id="8204" name="Group 27">
              <a:extLst>
                <a:ext uri="{FF2B5EF4-FFF2-40B4-BE49-F238E27FC236}">
                  <a16:creationId xmlns:a16="http://schemas.microsoft.com/office/drawing/2014/main" id="{B1363550-538D-49F2-E6D9-CE479A8F42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1104"/>
              <a:ext cx="864" cy="864"/>
              <a:chOff x="2496" y="336"/>
              <a:chExt cx="864" cy="864"/>
            </a:xfrm>
          </p:grpSpPr>
          <p:sp>
            <p:nvSpPr>
              <p:cNvPr id="8279" name="Oval 28">
                <a:extLst>
                  <a:ext uri="{FF2B5EF4-FFF2-40B4-BE49-F238E27FC236}">
                    <a16:creationId xmlns:a16="http://schemas.microsoft.com/office/drawing/2014/main" id="{BC0CEF99-97E3-0184-B6D2-47647B3D4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80" name="Oval 29">
                <a:extLst>
                  <a:ext uri="{FF2B5EF4-FFF2-40B4-BE49-F238E27FC236}">
                    <a16:creationId xmlns:a16="http://schemas.microsoft.com/office/drawing/2014/main" id="{EFCECA0F-15CC-892D-612F-3A60CD363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81" name="Oval 30">
                <a:extLst>
                  <a:ext uri="{FF2B5EF4-FFF2-40B4-BE49-F238E27FC236}">
                    <a16:creationId xmlns:a16="http://schemas.microsoft.com/office/drawing/2014/main" id="{47495895-2E15-2257-ED6B-848471D06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8282" name="Oval 31">
                <a:extLst>
                  <a:ext uri="{FF2B5EF4-FFF2-40B4-BE49-F238E27FC236}">
                    <a16:creationId xmlns:a16="http://schemas.microsoft.com/office/drawing/2014/main" id="{E13AC9DD-DCAB-1214-7F09-CAAAF3BD1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83" name="Text Box 32">
                <a:extLst>
                  <a:ext uri="{FF2B5EF4-FFF2-40B4-BE49-F238E27FC236}">
                    <a16:creationId xmlns:a16="http://schemas.microsoft.com/office/drawing/2014/main" id="{62066D0F-409D-0CC5-3C2C-375CADBD5A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A</a:t>
                </a:r>
              </a:p>
            </p:txBody>
          </p:sp>
          <p:sp>
            <p:nvSpPr>
              <p:cNvPr id="8284" name="Text Box 33">
                <a:extLst>
                  <a:ext uri="{FF2B5EF4-FFF2-40B4-BE49-F238E27FC236}">
                    <a16:creationId xmlns:a16="http://schemas.microsoft.com/office/drawing/2014/main" id="{EE13568A-12A6-62BF-1C15-039BC11C4C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B</a:t>
                </a:r>
              </a:p>
            </p:txBody>
          </p:sp>
          <p:sp>
            <p:nvSpPr>
              <p:cNvPr id="8285" name="Text Box 34">
                <a:extLst>
                  <a:ext uri="{FF2B5EF4-FFF2-40B4-BE49-F238E27FC236}">
                    <a16:creationId xmlns:a16="http://schemas.microsoft.com/office/drawing/2014/main" id="{CF14DC7A-FC78-5CB0-6EC6-BA67B8D682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C</a:t>
                </a:r>
              </a:p>
            </p:txBody>
          </p:sp>
        </p:grpSp>
        <p:grpSp>
          <p:nvGrpSpPr>
            <p:cNvPr id="8205" name="Group 35">
              <a:extLst>
                <a:ext uri="{FF2B5EF4-FFF2-40B4-BE49-F238E27FC236}">
                  <a16:creationId xmlns:a16="http://schemas.microsoft.com/office/drawing/2014/main" id="{8C6C7B35-D28D-DCFE-B4D5-4355BB2B20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112"/>
              <a:ext cx="864" cy="864"/>
              <a:chOff x="2496" y="336"/>
              <a:chExt cx="864" cy="864"/>
            </a:xfrm>
          </p:grpSpPr>
          <p:sp>
            <p:nvSpPr>
              <p:cNvPr id="8272" name="Oval 36">
                <a:extLst>
                  <a:ext uri="{FF2B5EF4-FFF2-40B4-BE49-F238E27FC236}">
                    <a16:creationId xmlns:a16="http://schemas.microsoft.com/office/drawing/2014/main" id="{F716A442-B46B-AF3D-8F03-FC56FAEDA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73" name="Oval 37">
                <a:extLst>
                  <a:ext uri="{FF2B5EF4-FFF2-40B4-BE49-F238E27FC236}">
                    <a16:creationId xmlns:a16="http://schemas.microsoft.com/office/drawing/2014/main" id="{F820CAF5-BA3C-238A-3054-8A1EFDC0D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74" name="Oval 38">
                <a:extLst>
                  <a:ext uri="{FF2B5EF4-FFF2-40B4-BE49-F238E27FC236}">
                    <a16:creationId xmlns:a16="http://schemas.microsoft.com/office/drawing/2014/main" id="{86B226D7-478E-D780-511B-43F2A13F6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8275" name="Oval 39">
                <a:extLst>
                  <a:ext uri="{FF2B5EF4-FFF2-40B4-BE49-F238E27FC236}">
                    <a16:creationId xmlns:a16="http://schemas.microsoft.com/office/drawing/2014/main" id="{B47B0569-01D1-9F48-7BB6-72BE97E6B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76" name="Text Box 40">
                <a:extLst>
                  <a:ext uri="{FF2B5EF4-FFF2-40B4-BE49-F238E27FC236}">
                    <a16:creationId xmlns:a16="http://schemas.microsoft.com/office/drawing/2014/main" id="{0CE68ABB-A534-312E-C7AC-898967ABAD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A</a:t>
                </a:r>
              </a:p>
            </p:txBody>
          </p:sp>
          <p:sp>
            <p:nvSpPr>
              <p:cNvPr id="8277" name="Text Box 41">
                <a:extLst>
                  <a:ext uri="{FF2B5EF4-FFF2-40B4-BE49-F238E27FC236}">
                    <a16:creationId xmlns:a16="http://schemas.microsoft.com/office/drawing/2014/main" id="{55333793-F8EB-FF14-52E9-52FBEC086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B</a:t>
                </a:r>
              </a:p>
            </p:txBody>
          </p:sp>
          <p:sp>
            <p:nvSpPr>
              <p:cNvPr id="8278" name="Text Box 42">
                <a:extLst>
                  <a:ext uri="{FF2B5EF4-FFF2-40B4-BE49-F238E27FC236}">
                    <a16:creationId xmlns:a16="http://schemas.microsoft.com/office/drawing/2014/main" id="{7EE60F01-4865-1CD4-A8B4-34D8D2BB74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C</a:t>
                </a:r>
              </a:p>
            </p:txBody>
          </p:sp>
        </p:grpSp>
        <p:grpSp>
          <p:nvGrpSpPr>
            <p:cNvPr id="8206" name="Group 43">
              <a:extLst>
                <a:ext uri="{FF2B5EF4-FFF2-40B4-BE49-F238E27FC236}">
                  <a16:creationId xmlns:a16="http://schemas.microsoft.com/office/drawing/2014/main" id="{D410128E-93FD-7353-06CE-3C27AFB07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3168"/>
              <a:ext cx="864" cy="864"/>
              <a:chOff x="2496" y="336"/>
              <a:chExt cx="864" cy="864"/>
            </a:xfrm>
          </p:grpSpPr>
          <p:sp>
            <p:nvSpPr>
              <p:cNvPr id="8265" name="Oval 44">
                <a:extLst>
                  <a:ext uri="{FF2B5EF4-FFF2-40B4-BE49-F238E27FC236}">
                    <a16:creationId xmlns:a16="http://schemas.microsoft.com/office/drawing/2014/main" id="{EB4862B1-EA3A-7FAC-654C-ED2FBF121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66" name="Oval 45">
                <a:extLst>
                  <a:ext uri="{FF2B5EF4-FFF2-40B4-BE49-F238E27FC236}">
                    <a16:creationId xmlns:a16="http://schemas.microsoft.com/office/drawing/2014/main" id="{FC9BE468-06AD-A4F9-21EB-518B8D7A9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67" name="Oval 46">
                <a:extLst>
                  <a:ext uri="{FF2B5EF4-FFF2-40B4-BE49-F238E27FC236}">
                    <a16:creationId xmlns:a16="http://schemas.microsoft.com/office/drawing/2014/main" id="{2A9DAEAE-AED3-7AC4-4311-8ECDFB58F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8268" name="Oval 47">
                <a:extLst>
                  <a:ext uri="{FF2B5EF4-FFF2-40B4-BE49-F238E27FC236}">
                    <a16:creationId xmlns:a16="http://schemas.microsoft.com/office/drawing/2014/main" id="{B7FC4083-7D3E-367A-EAA8-7F0825744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69" name="Text Box 48">
                <a:extLst>
                  <a:ext uri="{FF2B5EF4-FFF2-40B4-BE49-F238E27FC236}">
                    <a16:creationId xmlns:a16="http://schemas.microsoft.com/office/drawing/2014/main" id="{D8BA0EC9-F001-7A94-5DC6-74DE4AE80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A</a:t>
                </a:r>
              </a:p>
            </p:txBody>
          </p:sp>
          <p:sp>
            <p:nvSpPr>
              <p:cNvPr id="8270" name="Text Box 49">
                <a:extLst>
                  <a:ext uri="{FF2B5EF4-FFF2-40B4-BE49-F238E27FC236}">
                    <a16:creationId xmlns:a16="http://schemas.microsoft.com/office/drawing/2014/main" id="{635F41AF-3EEC-5DE9-C428-AE08F2BF19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B</a:t>
                </a:r>
              </a:p>
            </p:txBody>
          </p:sp>
          <p:sp>
            <p:nvSpPr>
              <p:cNvPr id="8271" name="Text Box 50">
                <a:extLst>
                  <a:ext uri="{FF2B5EF4-FFF2-40B4-BE49-F238E27FC236}">
                    <a16:creationId xmlns:a16="http://schemas.microsoft.com/office/drawing/2014/main" id="{9D1B5D00-9FD5-B9C7-7925-60281BDD82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C</a:t>
                </a:r>
              </a:p>
            </p:txBody>
          </p:sp>
        </p:grpSp>
        <p:grpSp>
          <p:nvGrpSpPr>
            <p:cNvPr id="8207" name="Group 51">
              <a:extLst>
                <a:ext uri="{FF2B5EF4-FFF2-40B4-BE49-F238E27FC236}">
                  <a16:creationId xmlns:a16="http://schemas.microsoft.com/office/drawing/2014/main" id="{0AD3D5DE-B8DF-B1CE-8C18-355DAA97F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112"/>
              <a:ext cx="864" cy="864"/>
              <a:chOff x="2496" y="336"/>
              <a:chExt cx="864" cy="864"/>
            </a:xfrm>
          </p:grpSpPr>
          <p:sp>
            <p:nvSpPr>
              <p:cNvPr id="8258" name="Oval 52">
                <a:extLst>
                  <a:ext uri="{FF2B5EF4-FFF2-40B4-BE49-F238E27FC236}">
                    <a16:creationId xmlns:a16="http://schemas.microsoft.com/office/drawing/2014/main" id="{4F6A8C7C-95C1-F0DE-1936-19FB529A6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59" name="Oval 53">
                <a:extLst>
                  <a:ext uri="{FF2B5EF4-FFF2-40B4-BE49-F238E27FC236}">
                    <a16:creationId xmlns:a16="http://schemas.microsoft.com/office/drawing/2014/main" id="{5E4ED571-D077-5498-CAF3-AC5ED0A8D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60" name="Oval 54">
                <a:extLst>
                  <a:ext uri="{FF2B5EF4-FFF2-40B4-BE49-F238E27FC236}">
                    <a16:creationId xmlns:a16="http://schemas.microsoft.com/office/drawing/2014/main" id="{2918612B-A49A-1A88-B1AC-478E74F76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8261" name="Oval 55">
                <a:extLst>
                  <a:ext uri="{FF2B5EF4-FFF2-40B4-BE49-F238E27FC236}">
                    <a16:creationId xmlns:a16="http://schemas.microsoft.com/office/drawing/2014/main" id="{39E1B8BD-0288-373A-5076-41EFD3C4B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62" name="Text Box 56">
                <a:extLst>
                  <a:ext uri="{FF2B5EF4-FFF2-40B4-BE49-F238E27FC236}">
                    <a16:creationId xmlns:a16="http://schemas.microsoft.com/office/drawing/2014/main" id="{A2EA196A-CAAB-47EC-5D10-8D45140436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A</a:t>
                </a:r>
              </a:p>
            </p:txBody>
          </p:sp>
          <p:sp>
            <p:nvSpPr>
              <p:cNvPr id="8263" name="Text Box 57">
                <a:extLst>
                  <a:ext uri="{FF2B5EF4-FFF2-40B4-BE49-F238E27FC236}">
                    <a16:creationId xmlns:a16="http://schemas.microsoft.com/office/drawing/2014/main" id="{BB1F5C1F-24DD-57DE-6FCA-3760A9945C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B</a:t>
                </a:r>
              </a:p>
            </p:txBody>
          </p:sp>
          <p:sp>
            <p:nvSpPr>
              <p:cNvPr id="8264" name="Text Box 58">
                <a:extLst>
                  <a:ext uri="{FF2B5EF4-FFF2-40B4-BE49-F238E27FC236}">
                    <a16:creationId xmlns:a16="http://schemas.microsoft.com/office/drawing/2014/main" id="{2F031FCC-9D13-BB60-C3D0-8AA7C8D031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C</a:t>
                </a:r>
              </a:p>
            </p:txBody>
          </p:sp>
        </p:grpSp>
        <p:grpSp>
          <p:nvGrpSpPr>
            <p:cNvPr id="8208" name="Group 59">
              <a:extLst>
                <a:ext uri="{FF2B5EF4-FFF2-40B4-BE49-F238E27FC236}">
                  <a16:creationId xmlns:a16="http://schemas.microsoft.com/office/drawing/2014/main" id="{8B1703D9-C56A-21A4-9C74-BCD3562ECE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3168"/>
              <a:ext cx="864" cy="864"/>
              <a:chOff x="2496" y="336"/>
              <a:chExt cx="864" cy="864"/>
            </a:xfrm>
          </p:grpSpPr>
          <p:sp>
            <p:nvSpPr>
              <p:cNvPr id="8251" name="Oval 60">
                <a:extLst>
                  <a:ext uri="{FF2B5EF4-FFF2-40B4-BE49-F238E27FC236}">
                    <a16:creationId xmlns:a16="http://schemas.microsoft.com/office/drawing/2014/main" id="{00CE4FDE-0BCB-398E-5888-BD9E82B1F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52" name="Oval 61">
                <a:extLst>
                  <a:ext uri="{FF2B5EF4-FFF2-40B4-BE49-F238E27FC236}">
                    <a16:creationId xmlns:a16="http://schemas.microsoft.com/office/drawing/2014/main" id="{30C636A8-9BD6-F5CB-67D1-F2926EC60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53" name="Oval 62">
                <a:extLst>
                  <a:ext uri="{FF2B5EF4-FFF2-40B4-BE49-F238E27FC236}">
                    <a16:creationId xmlns:a16="http://schemas.microsoft.com/office/drawing/2014/main" id="{45ACC70B-DDDD-3818-A126-E132A537F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8254" name="Oval 63">
                <a:extLst>
                  <a:ext uri="{FF2B5EF4-FFF2-40B4-BE49-F238E27FC236}">
                    <a16:creationId xmlns:a16="http://schemas.microsoft.com/office/drawing/2014/main" id="{B804FA51-5054-37C9-3D42-918B6994C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55" name="Text Box 64">
                <a:extLst>
                  <a:ext uri="{FF2B5EF4-FFF2-40B4-BE49-F238E27FC236}">
                    <a16:creationId xmlns:a16="http://schemas.microsoft.com/office/drawing/2014/main" id="{69CD47EE-D434-C769-80E1-4A9309B79B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A</a:t>
                </a:r>
              </a:p>
            </p:txBody>
          </p:sp>
          <p:sp>
            <p:nvSpPr>
              <p:cNvPr id="8256" name="Text Box 65">
                <a:extLst>
                  <a:ext uri="{FF2B5EF4-FFF2-40B4-BE49-F238E27FC236}">
                    <a16:creationId xmlns:a16="http://schemas.microsoft.com/office/drawing/2014/main" id="{05909D7E-D2CF-4BE6-C87E-0787AFD06D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B</a:t>
                </a:r>
              </a:p>
            </p:txBody>
          </p:sp>
          <p:sp>
            <p:nvSpPr>
              <p:cNvPr id="8257" name="Text Box 66">
                <a:extLst>
                  <a:ext uri="{FF2B5EF4-FFF2-40B4-BE49-F238E27FC236}">
                    <a16:creationId xmlns:a16="http://schemas.microsoft.com/office/drawing/2014/main" id="{1EB610EF-FEA8-756C-C106-59B2BDD95E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C</a:t>
                </a:r>
              </a:p>
            </p:txBody>
          </p:sp>
        </p:grpSp>
        <p:grpSp>
          <p:nvGrpSpPr>
            <p:cNvPr id="8209" name="Group 67">
              <a:extLst>
                <a:ext uri="{FF2B5EF4-FFF2-40B4-BE49-F238E27FC236}">
                  <a16:creationId xmlns:a16="http://schemas.microsoft.com/office/drawing/2014/main" id="{BFA2A9E0-4E8F-5FAE-E3E5-6A5BDBC78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2064"/>
              <a:ext cx="864" cy="864"/>
              <a:chOff x="2496" y="336"/>
              <a:chExt cx="864" cy="864"/>
            </a:xfrm>
          </p:grpSpPr>
          <p:sp>
            <p:nvSpPr>
              <p:cNvPr id="8244" name="Oval 68">
                <a:extLst>
                  <a:ext uri="{FF2B5EF4-FFF2-40B4-BE49-F238E27FC236}">
                    <a16:creationId xmlns:a16="http://schemas.microsoft.com/office/drawing/2014/main" id="{F03B2BEB-07FA-A201-28B3-D480483C5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45" name="Oval 69">
                <a:extLst>
                  <a:ext uri="{FF2B5EF4-FFF2-40B4-BE49-F238E27FC236}">
                    <a16:creationId xmlns:a16="http://schemas.microsoft.com/office/drawing/2014/main" id="{90FD11FC-32D8-30B5-5FFE-B664E0478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46" name="Oval 70">
                <a:extLst>
                  <a:ext uri="{FF2B5EF4-FFF2-40B4-BE49-F238E27FC236}">
                    <a16:creationId xmlns:a16="http://schemas.microsoft.com/office/drawing/2014/main" id="{60DD5A82-75D1-9D7A-0A9E-60F4760F8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8247" name="Oval 71">
                <a:extLst>
                  <a:ext uri="{FF2B5EF4-FFF2-40B4-BE49-F238E27FC236}">
                    <a16:creationId xmlns:a16="http://schemas.microsoft.com/office/drawing/2014/main" id="{AB6A0CA4-CCBD-7328-05F2-1EFB032A6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48" name="Text Box 72">
                <a:extLst>
                  <a:ext uri="{FF2B5EF4-FFF2-40B4-BE49-F238E27FC236}">
                    <a16:creationId xmlns:a16="http://schemas.microsoft.com/office/drawing/2014/main" id="{B33D6D0D-37D8-6C58-33AE-174196BDE4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A</a:t>
                </a:r>
              </a:p>
            </p:txBody>
          </p:sp>
          <p:sp>
            <p:nvSpPr>
              <p:cNvPr id="8249" name="Text Box 73">
                <a:extLst>
                  <a:ext uri="{FF2B5EF4-FFF2-40B4-BE49-F238E27FC236}">
                    <a16:creationId xmlns:a16="http://schemas.microsoft.com/office/drawing/2014/main" id="{833C1C46-0FBA-E3B6-CC53-969BF4EAF6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B</a:t>
                </a:r>
              </a:p>
            </p:txBody>
          </p:sp>
          <p:sp>
            <p:nvSpPr>
              <p:cNvPr id="8250" name="Text Box 74">
                <a:extLst>
                  <a:ext uri="{FF2B5EF4-FFF2-40B4-BE49-F238E27FC236}">
                    <a16:creationId xmlns:a16="http://schemas.microsoft.com/office/drawing/2014/main" id="{A146632C-6A42-5B6B-2F49-B91755AC4F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C</a:t>
                </a:r>
              </a:p>
            </p:txBody>
          </p:sp>
        </p:grpSp>
        <p:grpSp>
          <p:nvGrpSpPr>
            <p:cNvPr id="8210" name="Group 75">
              <a:extLst>
                <a:ext uri="{FF2B5EF4-FFF2-40B4-BE49-F238E27FC236}">
                  <a16:creationId xmlns:a16="http://schemas.microsoft.com/office/drawing/2014/main" id="{A27A1254-A76F-3E04-87CF-7E211238F0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3120"/>
              <a:ext cx="864" cy="864"/>
              <a:chOff x="2496" y="336"/>
              <a:chExt cx="864" cy="864"/>
            </a:xfrm>
          </p:grpSpPr>
          <p:sp>
            <p:nvSpPr>
              <p:cNvPr id="8237" name="Oval 76">
                <a:extLst>
                  <a:ext uri="{FF2B5EF4-FFF2-40B4-BE49-F238E27FC236}">
                    <a16:creationId xmlns:a16="http://schemas.microsoft.com/office/drawing/2014/main" id="{4550006E-F267-1D8D-3A18-3F16CB680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38" name="Oval 77">
                <a:extLst>
                  <a:ext uri="{FF2B5EF4-FFF2-40B4-BE49-F238E27FC236}">
                    <a16:creationId xmlns:a16="http://schemas.microsoft.com/office/drawing/2014/main" id="{69861F93-6223-3AED-4D0A-46D0B6BBB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39" name="Oval 78">
                <a:extLst>
                  <a:ext uri="{FF2B5EF4-FFF2-40B4-BE49-F238E27FC236}">
                    <a16:creationId xmlns:a16="http://schemas.microsoft.com/office/drawing/2014/main" id="{BE1DE40C-A200-7BB0-8A90-6AD36009C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8240" name="Oval 79">
                <a:extLst>
                  <a:ext uri="{FF2B5EF4-FFF2-40B4-BE49-F238E27FC236}">
                    <a16:creationId xmlns:a16="http://schemas.microsoft.com/office/drawing/2014/main" id="{0B322097-14DF-4F42-2595-AB794AD70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41" name="Text Box 80">
                <a:extLst>
                  <a:ext uri="{FF2B5EF4-FFF2-40B4-BE49-F238E27FC236}">
                    <a16:creationId xmlns:a16="http://schemas.microsoft.com/office/drawing/2014/main" id="{0AD31B96-BEB6-B682-CCD3-643711245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A</a:t>
                </a:r>
              </a:p>
            </p:txBody>
          </p:sp>
          <p:sp>
            <p:nvSpPr>
              <p:cNvPr id="8242" name="Text Box 81">
                <a:extLst>
                  <a:ext uri="{FF2B5EF4-FFF2-40B4-BE49-F238E27FC236}">
                    <a16:creationId xmlns:a16="http://schemas.microsoft.com/office/drawing/2014/main" id="{25976122-BBD3-C9F8-2DAD-4C9C08C8C1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B</a:t>
                </a:r>
              </a:p>
            </p:txBody>
          </p:sp>
          <p:sp>
            <p:nvSpPr>
              <p:cNvPr id="8243" name="Text Box 82">
                <a:extLst>
                  <a:ext uri="{FF2B5EF4-FFF2-40B4-BE49-F238E27FC236}">
                    <a16:creationId xmlns:a16="http://schemas.microsoft.com/office/drawing/2014/main" id="{02884F35-99BF-AC80-5899-D3A0C4B2F3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C</a:t>
                </a:r>
              </a:p>
            </p:txBody>
          </p:sp>
        </p:grpSp>
        <p:sp>
          <p:nvSpPr>
            <p:cNvPr id="8211" name="Line 83">
              <a:extLst>
                <a:ext uri="{FF2B5EF4-FFF2-40B4-BE49-F238E27FC236}">
                  <a16:creationId xmlns:a16="http://schemas.microsoft.com/office/drawing/2014/main" id="{E49A117A-F3AF-36EE-8AD7-E646C1C370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768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2" name="Line 84">
              <a:extLst>
                <a:ext uri="{FF2B5EF4-FFF2-40B4-BE49-F238E27FC236}">
                  <a16:creationId xmlns:a16="http://schemas.microsoft.com/office/drawing/2014/main" id="{B8B83A70-DD57-1E55-4CDB-AC9B54199E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584"/>
              <a:ext cx="43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3" name="Line 85">
              <a:extLst>
                <a:ext uri="{FF2B5EF4-FFF2-40B4-BE49-F238E27FC236}">
                  <a16:creationId xmlns:a16="http://schemas.microsoft.com/office/drawing/2014/main" id="{00617AF7-F993-B8F8-E533-7110EBA26C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2592"/>
              <a:ext cx="432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4" name="Line 86">
              <a:extLst>
                <a:ext uri="{FF2B5EF4-FFF2-40B4-BE49-F238E27FC236}">
                  <a16:creationId xmlns:a16="http://schemas.microsoft.com/office/drawing/2014/main" id="{BADFFD0D-22EB-DBB6-FF3C-7FB47FA77A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2880"/>
              <a:ext cx="24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5" name="Line 87">
              <a:extLst>
                <a:ext uri="{FF2B5EF4-FFF2-40B4-BE49-F238E27FC236}">
                  <a16:creationId xmlns:a16="http://schemas.microsoft.com/office/drawing/2014/main" id="{DF1678BD-0C6E-12E9-8220-977C338285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552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6" name="Line 88">
              <a:extLst>
                <a:ext uri="{FF2B5EF4-FFF2-40B4-BE49-F238E27FC236}">
                  <a16:creationId xmlns:a16="http://schemas.microsoft.com/office/drawing/2014/main" id="{CC7C52A9-CFF9-6818-A5DB-66C3573B4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552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7" name="Line 89">
              <a:extLst>
                <a:ext uri="{FF2B5EF4-FFF2-40B4-BE49-F238E27FC236}">
                  <a16:creationId xmlns:a16="http://schemas.microsoft.com/office/drawing/2014/main" id="{DBECB677-EADF-ED8D-03DF-E88B7F8E4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872"/>
              <a:ext cx="24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8" name="Line 90">
              <a:extLst>
                <a:ext uri="{FF2B5EF4-FFF2-40B4-BE49-F238E27FC236}">
                  <a16:creationId xmlns:a16="http://schemas.microsoft.com/office/drawing/2014/main" id="{3111A160-E383-674C-F131-589F10FFA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832"/>
              <a:ext cx="28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9" name="Line 91">
              <a:extLst>
                <a:ext uri="{FF2B5EF4-FFF2-40B4-BE49-F238E27FC236}">
                  <a16:creationId xmlns:a16="http://schemas.microsoft.com/office/drawing/2014/main" id="{0FC680EF-0FC6-2C21-A34D-4445FC70D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16" y="2544"/>
              <a:ext cx="48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20" name="Line 92">
              <a:extLst>
                <a:ext uri="{FF2B5EF4-FFF2-40B4-BE49-F238E27FC236}">
                  <a16:creationId xmlns:a16="http://schemas.microsoft.com/office/drawing/2014/main" id="{D1B37D73-1D88-D3BB-03AD-F5087E0E3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1824"/>
              <a:ext cx="28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21" name="Line 93">
              <a:extLst>
                <a:ext uri="{FF2B5EF4-FFF2-40B4-BE49-F238E27FC236}">
                  <a16:creationId xmlns:a16="http://schemas.microsoft.com/office/drawing/2014/main" id="{9A732099-64AF-FC42-04EB-B955B4874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2" y="1584"/>
              <a:ext cx="48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22" name="Line 94">
              <a:extLst>
                <a:ext uri="{FF2B5EF4-FFF2-40B4-BE49-F238E27FC236}">
                  <a16:creationId xmlns:a16="http://schemas.microsoft.com/office/drawing/2014/main" id="{6C5B17BD-3B19-6ED6-ECBF-3F7A40C0CF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1056"/>
              <a:ext cx="24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23" name="Line 95">
              <a:extLst>
                <a:ext uri="{FF2B5EF4-FFF2-40B4-BE49-F238E27FC236}">
                  <a16:creationId xmlns:a16="http://schemas.microsoft.com/office/drawing/2014/main" id="{0DE603EE-8E0A-AB43-05BB-3386EEDAA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504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24" name="Line 96">
              <a:extLst>
                <a:ext uri="{FF2B5EF4-FFF2-40B4-BE49-F238E27FC236}">
                  <a16:creationId xmlns:a16="http://schemas.microsoft.com/office/drawing/2014/main" id="{A066146C-6775-43C9-D2CC-41DF0E530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496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25" name="Line 97">
              <a:extLst>
                <a:ext uri="{FF2B5EF4-FFF2-40B4-BE49-F238E27FC236}">
                  <a16:creationId xmlns:a16="http://schemas.microsoft.com/office/drawing/2014/main" id="{C00DF9E8-6721-F6C9-1890-36804FB141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448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26" name="Line 98">
              <a:extLst>
                <a:ext uri="{FF2B5EF4-FFF2-40B4-BE49-F238E27FC236}">
                  <a16:creationId xmlns:a16="http://schemas.microsoft.com/office/drawing/2014/main" id="{0D09D275-2D1E-A7F5-82DB-0A397CCB8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440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27" name="Line 99">
              <a:extLst>
                <a:ext uri="{FF2B5EF4-FFF2-40B4-BE49-F238E27FC236}">
                  <a16:creationId xmlns:a16="http://schemas.microsoft.com/office/drawing/2014/main" id="{6B0028CA-DB99-10AC-DC6E-3CE4DBAC6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3504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28" name="Line 100">
              <a:extLst>
                <a:ext uri="{FF2B5EF4-FFF2-40B4-BE49-F238E27FC236}">
                  <a16:creationId xmlns:a16="http://schemas.microsoft.com/office/drawing/2014/main" id="{D8A70416-3BD5-F9E9-3077-758C716A3E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3600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29" name="Line 101">
              <a:extLst>
                <a:ext uri="{FF2B5EF4-FFF2-40B4-BE49-F238E27FC236}">
                  <a16:creationId xmlns:a16="http://schemas.microsoft.com/office/drawing/2014/main" id="{E53D9B21-F210-5C5F-B2F8-53E4B0884D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2544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0" name="Line 102">
              <a:extLst>
                <a:ext uri="{FF2B5EF4-FFF2-40B4-BE49-F238E27FC236}">
                  <a16:creationId xmlns:a16="http://schemas.microsoft.com/office/drawing/2014/main" id="{D73BBAE0-5B81-A78A-2EAA-ECBEB27C03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3552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1" name="Line 103">
              <a:extLst>
                <a:ext uri="{FF2B5EF4-FFF2-40B4-BE49-F238E27FC236}">
                  <a16:creationId xmlns:a16="http://schemas.microsoft.com/office/drawing/2014/main" id="{EDFA249D-B7CF-1A58-537F-807BAFFFF6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60" y="2544"/>
              <a:ext cx="52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2" name="Line 104">
              <a:extLst>
                <a:ext uri="{FF2B5EF4-FFF2-40B4-BE49-F238E27FC236}">
                  <a16:creationId xmlns:a16="http://schemas.microsoft.com/office/drawing/2014/main" id="{7EDDD07F-677F-4E26-23C9-6F744A7B6E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1536"/>
              <a:ext cx="52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3" name="Line 105">
              <a:extLst>
                <a:ext uri="{FF2B5EF4-FFF2-40B4-BE49-F238E27FC236}">
                  <a16:creationId xmlns:a16="http://schemas.microsoft.com/office/drawing/2014/main" id="{486EA204-A568-BBC5-CD0F-A98270490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832"/>
              <a:ext cx="33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4" name="Line 106">
              <a:extLst>
                <a:ext uri="{FF2B5EF4-FFF2-40B4-BE49-F238E27FC236}">
                  <a16:creationId xmlns:a16="http://schemas.microsoft.com/office/drawing/2014/main" id="{19673E15-E914-B4E5-E5FA-8BF57C1A3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824"/>
              <a:ext cx="28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5" name="Line 107">
              <a:extLst>
                <a:ext uri="{FF2B5EF4-FFF2-40B4-BE49-F238E27FC236}">
                  <a16:creationId xmlns:a16="http://schemas.microsoft.com/office/drawing/2014/main" id="{160BDB9F-262D-EE41-1629-6B9F723C5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008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6" name="Line 108">
              <a:extLst>
                <a:ext uri="{FF2B5EF4-FFF2-40B4-BE49-F238E27FC236}">
                  <a16:creationId xmlns:a16="http://schemas.microsoft.com/office/drawing/2014/main" id="{C4411CFF-AE7E-8F21-6ED3-1C2DB3F1E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6" y="768"/>
              <a:ext cx="48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D64A04-40C6-2DA8-E83B-683E1DD6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45A70-47CF-8F9C-023F-239653C45E5C}"/>
              </a:ext>
            </a:extLst>
          </p:cNvPr>
          <p:cNvSpPr txBox="1"/>
          <p:nvPr/>
        </p:nvSpPr>
        <p:spPr>
          <a:xfrm>
            <a:off x="381000" y="457200"/>
            <a:ext cx="22847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Euler Tour</a:t>
            </a:r>
          </a:p>
          <a:p>
            <a:r>
              <a:rPr lang="en-US" sz="2800" dirty="0"/>
              <a:t>Configuration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8FE9BC9-B5F4-C6E6-2A25-419C135AE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First step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1050F2A-E7E8-2400-6BA2-E4E5AB47A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40763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The head of the linked list formed by the Euler tour is the root’s A processor, and the tail is the root’s C processor.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Given the pointers composing the original tree, an Euler tour can be constructed in O(1) time.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Once we have linked list representing the Euler tour of T, we place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rgbClr val="0432FF"/>
                </a:solidFill>
              </a:rPr>
              <a:t>a 1 in each A processor,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rgbClr val="0432FF"/>
                </a:solidFill>
              </a:rPr>
              <a:t>a 0 in each B processor and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rgbClr val="0432FF"/>
                </a:solidFill>
              </a:rPr>
              <a:t>a –1 in each C processor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9E3222-F09B-091B-FEB7-01BEC578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08F46706-57C9-57E5-F78B-ECF934EAAFE0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52400"/>
            <a:ext cx="7772400" cy="6248400"/>
            <a:chOff x="768" y="96"/>
            <a:chExt cx="4896" cy="3936"/>
          </a:xfrm>
        </p:grpSpPr>
        <p:sp>
          <p:nvSpPr>
            <p:cNvPr id="10243" name="Oval 3">
              <a:extLst>
                <a:ext uri="{FF2B5EF4-FFF2-40B4-BE49-F238E27FC236}">
                  <a16:creationId xmlns:a16="http://schemas.microsoft.com/office/drawing/2014/main" id="{A83055D1-AABF-0B9C-D5FD-FCBC0D1EA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96"/>
              <a:ext cx="864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4" name="Oval 4">
              <a:extLst>
                <a:ext uri="{FF2B5EF4-FFF2-40B4-BE49-F238E27FC236}">
                  <a16:creationId xmlns:a16="http://schemas.microsoft.com/office/drawing/2014/main" id="{31FD670B-A98D-037D-8AE8-19DD3A591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8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5" name="Oval 5">
              <a:extLst>
                <a:ext uri="{FF2B5EF4-FFF2-40B4-BE49-F238E27FC236}">
                  <a16:creationId xmlns:a16="http://schemas.microsoft.com/office/drawing/2014/main" id="{711F76DF-6336-9FDB-D25E-D18A5FD7B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" y="288"/>
              <a:ext cx="288" cy="2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9900"/>
                </a:solidFill>
              </a:endParaRPr>
            </a:p>
          </p:txBody>
        </p:sp>
        <p:sp>
          <p:nvSpPr>
            <p:cNvPr id="10246" name="Oval 6">
              <a:extLst>
                <a:ext uri="{FF2B5EF4-FFF2-40B4-BE49-F238E27FC236}">
                  <a16:creationId xmlns:a16="http://schemas.microsoft.com/office/drawing/2014/main" id="{D3A37BBD-6452-73E7-F2C9-C59F1AFE5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576"/>
              <a:ext cx="288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7" name="Text Box 7">
              <a:extLst>
                <a:ext uri="{FF2B5EF4-FFF2-40B4-BE49-F238E27FC236}">
                  <a16:creationId xmlns:a16="http://schemas.microsoft.com/office/drawing/2014/main" id="{528CCFEC-FA6C-5D9F-7C04-2B0EF04E9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8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/>
                <a:t>A</a:t>
              </a:r>
            </a:p>
          </p:txBody>
        </p:sp>
        <p:sp>
          <p:nvSpPr>
            <p:cNvPr id="10248" name="Text Box 8">
              <a:extLst>
                <a:ext uri="{FF2B5EF4-FFF2-40B4-BE49-F238E27FC236}">
                  <a16:creationId xmlns:a16="http://schemas.microsoft.com/office/drawing/2014/main" id="{753B6152-5146-9540-97A9-D878279C2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2" y="57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/>
                <a:t>B</a:t>
              </a:r>
            </a:p>
          </p:txBody>
        </p:sp>
        <p:sp>
          <p:nvSpPr>
            <p:cNvPr id="10249" name="Text Box 9">
              <a:extLst>
                <a:ext uri="{FF2B5EF4-FFF2-40B4-BE49-F238E27FC236}">
                  <a16:creationId xmlns:a16="http://schemas.microsoft.com/office/drawing/2014/main" id="{B2EA6796-9F53-1043-DF85-02C05A0AB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3" y="288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/>
                <a:t>C</a:t>
              </a:r>
            </a:p>
          </p:txBody>
        </p:sp>
        <p:grpSp>
          <p:nvGrpSpPr>
            <p:cNvPr id="10250" name="Group 10">
              <a:extLst>
                <a:ext uri="{FF2B5EF4-FFF2-40B4-BE49-F238E27FC236}">
                  <a16:creationId xmlns:a16="http://schemas.microsoft.com/office/drawing/2014/main" id="{DED89461-BF22-8517-60FA-AD67493518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36"/>
              <a:ext cx="864" cy="864"/>
              <a:chOff x="2496" y="336"/>
              <a:chExt cx="864" cy="864"/>
            </a:xfrm>
          </p:grpSpPr>
          <p:sp>
            <p:nvSpPr>
              <p:cNvPr id="10341" name="Oval 11">
                <a:extLst>
                  <a:ext uri="{FF2B5EF4-FFF2-40B4-BE49-F238E27FC236}">
                    <a16:creationId xmlns:a16="http://schemas.microsoft.com/office/drawing/2014/main" id="{61C306D6-E1D2-B038-5359-07E187F47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2" name="Oval 12">
                <a:extLst>
                  <a:ext uri="{FF2B5EF4-FFF2-40B4-BE49-F238E27FC236}">
                    <a16:creationId xmlns:a16="http://schemas.microsoft.com/office/drawing/2014/main" id="{433660EC-2FBA-E151-6110-DAB2FEFDC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3" name="Oval 13">
                <a:extLst>
                  <a:ext uri="{FF2B5EF4-FFF2-40B4-BE49-F238E27FC236}">
                    <a16:creationId xmlns:a16="http://schemas.microsoft.com/office/drawing/2014/main" id="{FA36AB1F-EEC8-FAC0-00B4-05D70F849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10344" name="Oval 14">
                <a:extLst>
                  <a:ext uri="{FF2B5EF4-FFF2-40B4-BE49-F238E27FC236}">
                    <a16:creationId xmlns:a16="http://schemas.microsoft.com/office/drawing/2014/main" id="{A7B5C073-48BD-E8B4-D579-A4460C444E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5" name="Text Box 15">
                <a:extLst>
                  <a:ext uri="{FF2B5EF4-FFF2-40B4-BE49-F238E27FC236}">
                    <a16:creationId xmlns:a16="http://schemas.microsoft.com/office/drawing/2014/main" id="{A19810BB-5435-A715-A6C0-75E3A01416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1</a:t>
                </a:r>
              </a:p>
            </p:txBody>
          </p:sp>
          <p:sp>
            <p:nvSpPr>
              <p:cNvPr id="10346" name="Text Box 16">
                <a:extLst>
                  <a:ext uri="{FF2B5EF4-FFF2-40B4-BE49-F238E27FC236}">
                    <a16:creationId xmlns:a16="http://schemas.microsoft.com/office/drawing/2014/main" id="{E15B5E1C-9317-4AE6-702A-F84FE20BA2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0</a:t>
                </a:r>
              </a:p>
            </p:txBody>
          </p:sp>
          <p:sp>
            <p:nvSpPr>
              <p:cNvPr id="10347" name="Text Box 17">
                <a:extLst>
                  <a:ext uri="{FF2B5EF4-FFF2-40B4-BE49-F238E27FC236}">
                    <a16:creationId xmlns:a16="http://schemas.microsoft.com/office/drawing/2014/main" id="{03180350-4288-04AC-45AB-F5E9440EB9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-1</a:t>
                </a:r>
              </a:p>
            </p:txBody>
          </p:sp>
        </p:grpSp>
        <p:grpSp>
          <p:nvGrpSpPr>
            <p:cNvPr id="10251" name="Group 18">
              <a:extLst>
                <a:ext uri="{FF2B5EF4-FFF2-40B4-BE49-F238E27FC236}">
                  <a16:creationId xmlns:a16="http://schemas.microsoft.com/office/drawing/2014/main" id="{D588F2B6-6FCE-A40B-E74C-7BF98EB62B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104"/>
              <a:ext cx="864" cy="864"/>
              <a:chOff x="2496" y="336"/>
              <a:chExt cx="864" cy="864"/>
            </a:xfrm>
          </p:grpSpPr>
          <p:sp>
            <p:nvSpPr>
              <p:cNvPr id="10334" name="Oval 19">
                <a:extLst>
                  <a:ext uri="{FF2B5EF4-FFF2-40B4-BE49-F238E27FC236}">
                    <a16:creationId xmlns:a16="http://schemas.microsoft.com/office/drawing/2014/main" id="{0DD33D5E-9D9E-5E82-529C-CA1716A9E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35" name="Oval 20">
                <a:extLst>
                  <a:ext uri="{FF2B5EF4-FFF2-40B4-BE49-F238E27FC236}">
                    <a16:creationId xmlns:a16="http://schemas.microsoft.com/office/drawing/2014/main" id="{1CEBDCC8-8193-FAC1-B782-460B7CDBA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36" name="Oval 21">
                <a:extLst>
                  <a:ext uri="{FF2B5EF4-FFF2-40B4-BE49-F238E27FC236}">
                    <a16:creationId xmlns:a16="http://schemas.microsoft.com/office/drawing/2014/main" id="{B870A42C-7931-765E-00F7-404F57196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10337" name="Oval 22">
                <a:extLst>
                  <a:ext uri="{FF2B5EF4-FFF2-40B4-BE49-F238E27FC236}">
                    <a16:creationId xmlns:a16="http://schemas.microsoft.com/office/drawing/2014/main" id="{66AEC8F3-D286-D67A-C88D-F678FF990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38" name="Text Box 23">
                <a:extLst>
                  <a:ext uri="{FF2B5EF4-FFF2-40B4-BE49-F238E27FC236}">
                    <a16:creationId xmlns:a16="http://schemas.microsoft.com/office/drawing/2014/main" id="{B7D56743-0E21-AB83-5D67-4906A4366D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1</a:t>
                </a:r>
              </a:p>
            </p:txBody>
          </p:sp>
          <p:sp>
            <p:nvSpPr>
              <p:cNvPr id="10339" name="Text Box 24">
                <a:extLst>
                  <a:ext uri="{FF2B5EF4-FFF2-40B4-BE49-F238E27FC236}">
                    <a16:creationId xmlns:a16="http://schemas.microsoft.com/office/drawing/2014/main" id="{B20EBF5C-1E38-F3D0-AC75-441B7710BB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0</a:t>
                </a:r>
              </a:p>
            </p:txBody>
          </p:sp>
          <p:sp>
            <p:nvSpPr>
              <p:cNvPr id="10340" name="Text Box 25">
                <a:extLst>
                  <a:ext uri="{FF2B5EF4-FFF2-40B4-BE49-F238E27FC236}">
                    <a16:creationId xmlns:a16="http://schemas.microsoft.com/office/drawing/2014/main" id="{042340F3-6592-D41D-C67D-E61D01BF3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-1</a:t>
                </a:r>
              </a:p>
            </p:txBody>
          </p:sp>
        </p:grpSp>
        <p:grpSp>
          <p:nvGrpSpPr>
            <p:cNvPr id="10252" name="Group 26">
              <a:extLst>
                <a:ext uri="{FF2B5EF4-FFF2-40B4-BE49-F238E27FC236}">
                  <a16:creationId xmlns:a16="http://schemas.microsoft.com/office/drawing/2014/main" id="{4ED4477B-0BDF-41B3-90CA-888ABC2288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1104"/>
              <a:ext cx="864" cy="864"/>
              <a:chOff x="2496" y="336"/>
              <a:chExt cx="864" cy="864"/>
            </a:xfrm>
          </p:grpSpPr>
          <p:sp>
            <p:nvSpPr>
              <p:cNvPr id="10327" name="Oval 27">
                <a:extLst>
                  <a:ext uri="{FF2B5EF4-FFF2-40B4-BE49-F238E27FC236}">
                    <a16:creationId xmlns:a16="http://schemas.microsoft.com/office/drawing/2014/main" id="{9021AA50-7F0C-0FFD-CFCA-F342C8C4C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28" name="Oval 28">
                <a:extLst>
                  <a:ext uri="{FF2B5EF4-FFF2-40B4-BE49-F238E27FC236}">
                    <a16:creationId xmlns:a16="http://schemas.microsoft.com/office/drawing/2014/main" id="{D0CCE1C0-4CA8-E228-827A-AE1934BD7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29" name="Oval 29">
                <a:extLst>
                  <a:ext uri="{FF2B5EF4-FFF2-40B4-BE49-F238E27FC236}">
                    <a16:creationId xmlns:a16="http://schemas.microsoft.com/office/drawing/2014/main" id="{7ECF60B5-31BD-680C-BD54-467A51D65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10330" name="Oval 30">
                <a:extLst>
                  <a:ext uri="{FF2B5EF4-FFF2-40B4-BE49-F238E27FC236}">
                    <a16:creationId xmlns:a16="http://schemas.microsoft.com/office/drawing/2014/main" id="{A76F6631-DCD5-5778-9C55-4EDA19768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31" name="Text Box 31">
                <a:extLst>
                  <a:ext uri="{FF2B5EF4-FFF2-40B4-BE49-F238E27FC236}">
                    <a16:creationId xmlns:a16="http://schemas.microsoft.com/office/drawing/2014/main" id="{C66B92F7-28D4-06F6-3E77-6C786A4688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1</a:t>
                </a:r>
              </a:p>
            </p:txBody>
          </p:sp>
          <p:sp>
            <p:nvSpPr>
              <p:cNvPr id="10332" name="Text Box 32">
                <a:extLst>
                  <a:ext uri="{FF2B5EF4-FFF2-40B4-BE49-F238E27FC236}">
                    <a16:creationId xmlns:a16="http://schemas.microsoft.com/office/drawing/2014/main" id="{03004036-817C-2F51-8C9A-CB2F075F3D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0</a:t>
                </a:r>
              </a:p>
            </p:txBody>
          </p:sp>
          <p:sp>
            <p:nvSpPr>
              <p:cNvPr id="10333" name="Text Box 33">
                <a:extLst>
                  <a:ext uri="{FF2B5EF4-FFF2-40B4-BE49-F238E27FC236}">
                    <a16:creationId xmlns:a16="http://schemas.microsoft.com/office/drawing/2014/main" id="{1D69ADE4-5D02-8326-C88C-6A3FCE9DE1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-1</a:t>
                </a:r>
              </a:p>
            </p:txBody>
          </p:sp>
        </p:grpSp>
        <p:grpSp>
          <p:nvGrpSpPr>
            <p:cNvPr id="10253" name="Group 34">
              <a:extLst>
                <a:ext uri="{FF2B5EF4-FFF2-40B4-BE49-F238E27FC236}">
                  <a16:creationId xmlns:a16="http://schemas.microsoft.com/office/drawing/2014/main" id="{6F5D7F02-076B-27DC-50FD-8562BEFAE0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112"/>
              <a:ext cx="864" cy="864"/>
              <a:chOff x="2496" y="336"/>
              <a:chExt cx="864" cy="864"/>
            </a:xfrm>
          </p:grpSpPr>
          <p:sp>
            <p:nvSpPr>
              <p:cNvPr id="10320" name="Oval 35">
                <a:extLst>
                  <a:ext uri="{FF2B5EF4-FFF2-40B4-BE49-F238E27FC236}">
                    <a16:creationId xmlns:a16="http://schemas.microsoft.com/office/drawing/2014/main" id="{65A1FB72-85EA-882D-A218-CBAF0CF50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21" name="Oval 36">
                <a:extLst>
                  <a:ext uri="{FF2B5EF4-FFF2-40B4-BE49-F238E27FC236}">
                    <a16:creationId xmlns:a16="http://schemas.microsoft.com/office/drawing/2014/main" id="{160F9C39-764E-59BB-2ED4-9F5AB5E96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22" name="Oval 37">
                <a:extLst>
                  <a:ext uri="{FF2B5EF4-FFF2-40B4-BE49-F238E27FC236}">
                    <a16:creationId xmlns:a16="http://schemas.microsoft.com/office/drawing/2014/main" id="{876A53AA-DEBE-37C0-2B40-0265A313F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10323" name="Oval 38">
                <a:extLst>
                  <a:ext uri="{FF2B5EF4-FFF2-40B4-BE49-F238E27FC236}">
                    <a16:creationId xmlns:a16="http://schemas.microsoft.com/office/drawing/2014/main" id="{83B869D4-CEDC-8093-A57F-C14D09B7B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24" name="Text Box 39">
                <a:extLst>
                  <a:ext uri="{FF2B5EF4-FFF2-40B4-BE49-F238E27FC236}">
                    <a16:creationId xmlns:a16="http://schemas.microsoft.com/office/drawing/2014/main" id="{E649B793-E967-9064-BEED-0EE3329C71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1</a:t>
                </a:r>
              </a:p>
            </p:txBody>
          </p:sp>
          <p:sp>
            <p:nvSpPr>
              <p:cNvPr id="10325" name="Text Box 40">
                <a:extLst>
                  <a:ext uri="{FF2B5EF4-FFF2-40B4-BE49-F238E27FC236}">
                    <a16:creationId xmlns:a16="http://schemas.microsoft.com/office/drawing/2014/main" id="{3A9CAA27-6157-3B0E-A3A0-D7A884EBB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0</a:t>
                </a:r>
              </a:p>
            </p:txBody>
          </p:sp>
          <p:sp>
            <p:nvSpPr>
              <p:cNvPr id="10326" name="Text Box 41">
                <a:extLst>
                  <a:ext uri="{FF2B5EF4-FFF2-40B4-BE49-F238E27FC236}">
                    <a16:creationId xmlns:a16="http://schemas.microsoft.com/office/drawing/2014/main" id="{6CF59A3E-8046-7E46-E157-320ECB1EC5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-1</a:t>
                </a:r>
              </a:p>
            </p:txBody>
          </p:sp>
        </p:grpSp>
        <p:grpSp>
          <p:nvGrpSpPr>
            <p:cNvPr id="10254" name="Group 42">
              <a:extLst>
                <a:ext uri="{FF2B5EF4-FFF2-40B4-BE49-F238E27FC236}">
                  <a16:creationId xmlns:a16="http://schemas.microsoft.com/office/drawing/2014/main" id="{3970679D-AED9-7CD4-193A-1065DC4AD6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3168"/>
              <a:ext cx="864" cy="864"/>
              <a:chOff x="2496" y="336"/>
              <a:chExt cx="864" cy="864"/>
            </a:xfrm>
          </p:grpSpPr>
          <p:sp>
            <p:nvSpPr>
              <p:cNvPr id="10313" name="Oval 43">
                <a:extLst>
                  <a:ext uri="{FF2B5EF4-FFF2-40B4-BE49-F238E27FC236}">
                    <a16:creationId xmlns:a16="http://schemas.microsoft.com/office/drawing/2014/main" id="{4CD2C9A5-00CE-AB0D-4F7D-CC9090EA0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14" name="Oval 44">
                <a:extLst>
                  <a:ext uri="{FF2B5EF4-FFF2-40B4-BE49-F238E27FC236}">
                    <a16:creationId xmlns:a16="http://schemas.microsoft.com/office/drawing/2014/main" id="{E259B7B0-1C99-5C66-9AD4-E6338EBAE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15" name="Oval 45">
                <a:extLst>
                  <a:ext uri="{FF2B5EF4-FFF2-40B4-BE49-F238E27FC236}">
                    <a16:creationId xmlns:a16="http://schemas.microsoft.com/office/drawing/2014/main" id="{86F09191-D721-D390-8A99-A622D0922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10316" name="Oval 46">
                <a:extLst>
                  <a:ext uri="{FF2B5EF4-FFF2-40B4-BE49-F238E27FC236}">
                    <a16:creationId xmlns:a16="http://schemas.microsoft.com/office/drawing/2014/main" id="{C3CD96C7-171C-FF4B-FB1E-427A425BB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17" name="Text Box 47">
                <a:extLst>
                  <a:ext uri="{FF2B5EF4-FFF2-40B4-BE49-F238E27FC236}">
                    <a16:creationId xmlns:a16="http://schemas.microsoft.com/office/drawing/2014/main" id="{7E4E4593-059F-217A-E4E5-427F10192E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1</a:t>
                </a:r>
              </a:p>
            </p:txBody>
          </p:sp>
          <p:sp>
            <p:nvSpPr>
              <p:cNvPr id="10318" name="Text Box 48">
                <a:extLst>
                  <a:ext uri="{FF2B5EF4-FFF2-40B4-BE49-F238E27FC236}">
                    <a16:creationId xmlns:a16="http://schemas.microsoft.com/office/drawing/2014/main" id="{198E4041-6A51-DBA2-36F0-5CC93A7846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0</a:t>
                </a:r>
              </a:p>
            </p:txBody>
          </p:sp>
          <p:sp>
            <p:nvSpPr>
              <p:cNvPr id="10319" name="Text Box 49">
                <a:extLst>
                  <a:ext uri="{FF2B5EF4-FFF2-40B4-BE49-F238E27FC236}">
                    <a16:creationId xmlns:a16="http://schemas.microsoft.com/office/drawing/2014/main" id="{C63964E9-E1C3-724C-B887-9B9088DA3A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-1</a:t>
                </a:r>
              </a:p>
            </p:txBody>
          </p:sp>
        </p:grpSp>
        <p:grpSp>
          <p:nvGrpSpPr>
            <p:cNvPr id="10255" name="Group 50">
              <a:extLst>
                <a:ext uri="{FF2B5EF4-FFF2-40B4-BE49-F238E27FC236}">
                  <a16:creationId xmlns:a16="http://schemas.microsoft.com/office/drawing/2014/main" id="{8F8647CC-C219-D7FB-AD69-CC67DC84F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112"/>
              <a:ext cx="864" cy="864"/>
              <a:chOff x="2496" y="336"/>
              <a:chExt cx="864" cy="864"/>
            </a:xfrm>
          </p:grpSpPr>
          <p:sp>
            <p:nvSpPr>
              <p:cNvPr id="10306" name="Oval 51">
                <a:extLst>
                  <a:ext uri="{FF2B5EF4-FFF2-40B4-BE49-F238E27FC236}">
                    <a16:creationId xmlns:a16="http://schemas.microsoft.com/office/drawing/2014/main" id="{B15B901C-7592-0561-A855-B7C800F8F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07" name="Oval 52">
                <a:extLst>
                  <a:ext uri="{FF2B5EF4-FFF2-40B4-BE49-F238E27FC236}">
                    <a16:creationId xmlns:a16="http://schemas.microsoft.com/office/drawing/2014/main" id="{28D0AC1F-BADD-89EC-539E-F90E9B419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08" name="Oval 53">
                <a:extLst>
                  <a:ext uri="{FF2B5EF4-FFF2-40B4-BE49-F238E27FC236}">
                    <a16:creationId xmlns:a16="http://schemas.microsoft.com/office/drawing/2014/main" id="{D207E2DB-78FE-B0A0-9A3F-AEE70DA78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10309" name="Oval 54">
                <a:extLst>
                  <a:ext uri="{FF2B5EF4-FFF2-40B4-BE49-F238E27FC236}">
                    <a16:creationId xmlns:a16="http://schemas.microsoft.com/office/drawing/2014/main" id="{C6922C5E-0279-8F9E-6E8E-3C6ACE1E0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10" name="Text Box 55">
                <a:extLst>
                  <a:ext uri="{FF2B5EF4-FFF2-40B4-BE49-F238E27FC236}">
                    <a16:creationId xmlns:a16="http://schemas.microsoft.com/office/drawing/2014/main" id="{998A0876-512B-8F66-F78E-602E978FA5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1</a:t>
                </a:r>
              </a:p>
            </p:txBody>
          </p:sp>
          <p:sp>
            <p:nvSpPr>
              <p:cNvPr id="10311" name="Text Box 56">
                <a:extLst>
                  <a:ext uri="{FF2B5EF4-FFF2-40B4-BE49-F238E27FC236}">
                    <a16:creationId xmlns:a16="http://schemas.microsoft.com/office/drawing/2014/main" id="{E7F74FD8-E82E-216D-8479-E0FBD28291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0</a:t>
                </a:r>
              </a:p>
            </p:txBody>
          </p:sp>
          <p:sp>
            <p:nvSpPr>
              <p:cNvPr id="10312" name="Text Box 57">
                <a:extLst>
                  <a:ext uri="{FF2B5EF4-FFF2-40B4-BE49-F238E27FC236}">
                    <a16:creationId xmlns:a16="http://schemas.microsoft.com/office/drawing/2014/main" id="{21C312E0-09A4-0283-24F5-FD5AD797CE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-1</a:t>
                </a:r>
              </a:p>
            </p:txBody>
          </p:sp>
        </p:grpSp>
        <p:grpSp>
          <p:nvGrpSpPr>
            <p:cNvPr id="10256" name="Group 58">
              <a:extLst>
                <a:ext uri="{FF2B5EF4-FFF2-40B4-BE49-F238E27FC236}">
                  <a16:creationId xmlns:a16="http://schemas.microsoft.com/office/drawing/2014/main" id="{6ADA4AE9-9A6F-8EEF-60CA-B8855C026E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3168"/>
              <a:ext cx="864" cy="864"/>
              <a:chOff x="2496" y="336"/>
              <a:chExt cx="864" cy="864"/>
            </a:xfrm>
          </p:grpSpPr>
          <p:sp>
            <p:nvSpPr>
              <p:cNvPr id="10299" name="Oval 59">
                <a:extLst>
                  <a:ext uri="{FF2B5EF4-FFF2-40B4-BE49-F238E27FC236}">
                    <a16:creationId xmlns:a16="http://schemas.microsoft.com/office/drawing/2014/main" id="{92ECCD20-189F-D548-843C-30685B818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00" name="Oval 60">
                <a:extLst>
                  <a:ext uri="{FF2B5EF4-FFF2-40B4-BE49-F238E27FC236}">
                    <a16:creationId xmlns:a16="http://schemas.microsoft.com/office/drawing/2014/main" id="{0818F9E7-9B70-2799-79C2-1368F774F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01" name="Oval 61">
                <a:extLst>
                  <a:ext uri="{FF2B5EF4-FFF2-40B4-BE49-F238E27FC236}">
                    <a16:creationId xmlns:a16="http://schemas.microsoft.com/office/drawing/2014/main" id="{9278A00E-8EE9-662B-80CE-A5463EAA8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10302" name="Oval 62">
                <a:extLst>
                  <a:ext uri="{FF2B5EF4-FFF2-40B4-BE49-F238E27FC236}">
                    <a16:creationId xmlns:a16="http://schemas.microsoft.com/office/drawing/2014/main" id="{920296CD-4A26-3FC5-D0B6-8D5CB83EF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03" name="Text Box 63">
                <a:extLst>
                  <a:ext uri="{FF2B5EF4-FFF2-40B4-BE49-F238E27FC236}">
                    <a16:creationId xmlns:a16="http://schemas.microsoft.com/office/drawing/2014/main" id="{1912C517-B8D6-DE32-CBC6-28A701ABBC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1</a:t>
                </a:r>
              </a:p>
            </p:txBody>
          </p:sp>
          <p:sp>
            <p:nvSpPr>
              <p:cNvPr id="10304" name="Text Box 64">
                <a:extLst>
                  <a:ext uri="{FF2B5EF4-FFF2-40B4-BE49-F238E27FC236}">
                    <a16:creationId xmlns:a16="http://schemas.microsoft.com/office/drawing/2014/main" id="{4FD86287-4E9A-8AAC-3AA9-7E23BCC6B0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0</a:t>
                </a:r>
              </a:p>
            </p:txBody>
          </p:sp>
          <p:sp>
            <p:nvSpPr>
              <p:cNvPr id="10305" name="Text Box 65">
                <a:extLst>
                  <a:ext uri="{FF2B5EF4-FFF2-40B4-BE49-F238E27FC236}">
                    <a16:creationId xmlns:a16="http://schemas.microsoft.com/office/drawing/2014/main" id="{7F18BD7C-11C4-4BE4-3244-C3D8CF4180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-1</a:t>
                </a:r>
              </a:p>
            </p:txBody>
          </p:sp>
        </p:grpSp>
        <p:grpSp>
          <p:nvGrpSpPr>
            <p:cNvPr id="10257" name="Group 66">
              <a:extLst>
                <a:ext uri="{FF2B5EF4-FFF2-40B4-BE49-F238E27FC236}">
                  <a16:creationId xmlns:a16="http://schemas.microsoft.com/office/drawing/2014/main" id="{FF31F53A-4349-E522-EF45-7CDF973863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2064"/>
              <a:ext cx="864" cy="864"/>
              <a:chOff x="2496" y="336"/>
              <a:chExt cx="864" cy="864"/>
            </a:xfrm>
          </p:grpSpPr>
          <p:sp>
            <p:nvSpPr>
              <p:cNvPr id="10292" name="Oval 67">
                <a:extLst>
                  <a:ext uri="{FF2B5EF4-FFF2-40B4-BE49-F238E27FC236}">
                    <a16:creationId xmlns:a16="http://schemas.microsoft.com/office/drawing/2014/main" id="{026870D2-9B31-CC66-A043-665308685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93" name="Oval 68">
                <a:extLst>
                  <a:ext uri="{FF2B5EF4-FFF2-40B4-BE49-F238E27FC236}">
                    <a16:creationId xmlns:a16="http://schemas.microsoft.com/office/drawing/2014/main" id="{23BB6B80-8773-E7A8-0E98-72BF90DFC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94" name="Oval 69">
                <a:extLst>
                  <a:ext uri="{FF2B5EF4-FFF2-40B4-BE49-F238E27FC236}">
                    <a16:creationId xmlns:a16="http://schemas.microsoft.com/office/drawing/2014/main" id="{B202A912-DC93-07F5-F743-6F6F7544E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10295" name="Oval 70">
                <a:extLst>
                  <a:ext uri="{FF2B5EF4-FFF2-40B4-BE49-F238E27FC236}">
                    <a16:creationId xmlns:a16="http://schemas.microsoft.com/office/drawing/2014/main" id="{D6DA011C-6F1B-25BA-F42E-2CD3FD0D4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96" name="Text Box 71">
                <a:extLst>
                  <a:ext uri="{FF2B5EF4-FFF2-40B4-BE49-F238E27FC236}">
                    <a16:creationId xmlns:a16="http://schemas.microsoft.com/office/drawing/2014/main" id="{0905A931-BDB5-A342-1A99-A293C197CD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1</a:t>
                </a:r>
              </a:p>
            </p:txBody>
          </p:sp>
          <p:sp>
            <p:nvSpPr>
              <p:cNvPr id="10297" name="Text Box 72">
                <a:extLst>
                  <a:ext uri="{FF2B5EF4-FFF2-40B4-BE49-F238E27FC236}">
                    <a16:creationId xmlns:a16="http://schemas.microsoft.com/office/drawing/2014/main" id="{DA06F7CD-FEF4-4C4B-1519-75240E9028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0</a:t>
                </a:r>
              </a:p>
            </p:txBody>
          </p:sp>
          <p:sp>
            <p:nvSpPr>
              <p:cNvPr id="10298" name="Text Box 73">
                <a:extLst>
                  <a:ext uri="{FF2B5EF4-FFF2-40B4-BE49-F238E27FC236}">
                    <a16:creationId xmlns:a16="http://schemas.microsoft.com/office/drawing/2014/main" id="{49CF9BE0-2993-101E-A74F-BFCCB1056D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-1</a:t>
                </a:r>
              </a:p>
            </p:txBody>
          </p:sp>
        </p:grpSp>
        <p:grpSp>
          <p:nvGrpSpPr>
            <p:cNvPr id="10258" name="Group 74">
              <a:extLst>
                <a:ext uri="{FF2B5EF4-FFF2-40B4-BE49-F238E27FC236}">
                  <a16:creationId xmlns:a16="http://schemas.microsoft.com/office/drawing/2014/main" id="{9CE109D4-1B4A-85A4-E137-02D8DAFCA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3120"/>
              <a:ext cx="864" cy="864"/>
              <a:chOff x="2496" y="336"/>
              <a:chExt cx="864" cy="864"/>
            </a:xfrm>
          </p:grpSpPr>
          <p:sp>
            <p:nvSpPr>
              <p:cNvPr id="10285" name="Oval 75">
                <a:extLst>
                  <a:ext uri="{FF2B5EF4-FFF2-40B4-BE49-F238E27FC236}">
                    <a16:creationId xmlns:a16="http://schemas.microsoft.com/office/drawing/2014/main" id="{38D47ED2-A9B2-1586-F351-DC3181893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"/>
                <a:ext cx="864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86" name="Oval 76">
                <a:extLst>
                  <a:ext uri="{FF2B5EF4-FFF2-40B4-BE49-F238E27FC236}">
                    <a16:creationId xmlns:a16="http://schemas.microsoft.com/office/drawing/2014/main" id="{83301379-6622-16D9-EADD-971719902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87" name="Oval 77">
                <a:extLst>
                  <a:ext uri="{FF2B5EF4-FFF2-40B4-BE49-F238E27FC236}">
                    <a16:creationId xmlns:a16="http://schemas.microsoft.com/office/drawing/2014/main" id="{C6F2BCBD-692F-CBB8-8A1C-9887675E3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528"/>
                <a:ext cx="288" cy="28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10288" name="Oval 78">
                <a:extLst>
                  <a:ext uri="{FF2B5EF4-FFF2-40B4-BE49-F238E27FC236}">
                    <a16:creationId xmlns:a16="http://schemas.microsoft.com/office/drawing/2014/main" id="{889DF511-7E05-938D-9706-7EFC71F51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6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89" name="Text Box 79">
                <a:extLst>
                  <a:ext uri="{FF2B5EF4-FFF2-40B4-BE49-F238E27FC236}">
                    <a16:creationId xmlns:a16="http://schemas.microsoft.com/office/drawing/2014/main" id="{D55AFF93-71A1-A3C1-487C-A7C1C398A1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52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1</a:t>
                </a:r>
              </a:p>
            </p:txBody>
          </p:sp>
          <p:sp>
            <p:nvSpPr>
              <p:cNvPr id="10290" name="Text Box 80">
                <a:extLst>
                  <a:ext uri="{FF2B5EF4-FFF2-40B4-BE49-F238E27FC236}">
                    <a16:creationId xmlns:a16="http://schemas.microsoft.com/office/drawing/2014/main" id="{27CEC2D2-6391-5D84-DF47-DEDC856CC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0</a:t>
                </a:r>
              </a:p>
            </p:txBody>
          </p:sp>
          <p:sp>
            <p:nvSpPr>
              <p:cNvPr id="10291" name="Text Box 81">
                <a:extLst>
                  <a:ext uri="{FF2B5EF4-FFF2-40B4-BE49-F238E27FC236}">
                    <a16:creationId xmlns:a16="http://schemas.microsoft.com/office/drawing/2014/main" id="{154C5B8C-C97F-B1E3-E277-12111B31FD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" y="528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/>
                  <a:t>-1</a:t>
                </a:r>
              </a:p>
            </p:txBody>
          </p:sp>
        </p:grpSp>
        <p:sp>
          <p:nvSpPr>
            <p:cNvPr id="10259" name="Line 82">
              <a:extLst>
                <a:ext uri="{FF2B5EF4-FFF2-40B4-BE49-F238E27FC236}">
                  <a16:creationId xmlns:a16="http://schemas.microsoft.com/office/drawing/2014/main" id="{75E5BFE3-2B12-E523-E422-B0D9FD0673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768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0" name="Line 83">
              <a:extLst>
                <a:ext uri="{FF2B5EF4-FFF2-40B4-BE49-F238E27FC236}">
                  <a16:creationId xmlns:a16="http://schemas.microsoft.com/office/drawing/2014/main" id="{340BA4BB-8FAE-C4D2-8A8C-987F292BA8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584"/>
              <a:ext cx="43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1" name="Line 84">
              <a:extLst>
                <a:ext uri="{FF2B5EF4-FFF2-40B4-BE49-F238E27FC236}">
                  <a16:creationId xmlns:a16="http://schemas.microsoft.com/office/drawing/2014/main" id="{0FFA9CFA-460E-1423-4A0C-0DA4AD3DE9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2592"/>
              <a:ext cx="432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2" name="Line 85">
              <a:extLst>
                <a:ext uri="{FF2B5EF4-FFF2-40B4-BE49-F238E27FC236}">
                  <a16:creationId xmlns:a16="http://schemas.microsoft.com/office/drawing/2014/main" id="{A047942D-6E11-A312-8035-5ABD96F93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2880"/>
              <a:ext cx="24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3" name="Line 86">
              <a:extLst>
                <a:ext uri="{FF2B5EF4-FFF2-40B4-BE49-F238E27FC236}">
                  <a16:creationId xmlns:a16="http://schemas.microsoft.com/office/drawing/2014/main" id="{3D0F952A-EAE4-F38A-04BD-91B68AC96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552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4" name="Line 87">
              <a:extLst>
                <a:ext uri="{FF2B5EF4-FFF2-40B4-BE49-F238E27FC236}">
                  <a16:creationId xmlns:a16="http://schemas.microsoft.com/office/drawing/2014/main" id="{FCC6C75E-8C37-7F37-01E2-A570DAAA6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552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5" name="Line 88">
              <a:extLst>
                <a:ext uri="{FF2B5EF4-FFF2-40B4-BE49-F238E27FC236}">
                  <a16:creationId xmlns:a16="http://schemas.microsoft.com/office/drawing/2014/main" id="{FD287D3D-2089-0640-3415-840B28A856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872"/>
              <a:ext cx="24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6" name="Line 89">
              <a:extLst>
                <a:ext uri="{FF2B5EF4-FFF2-40B4-BE49-F238E27FC236}">
                  <a16:creationId xmlns:a16="http://schemas.microsoft.com/office/drawing/2014/main" id="{1E45A920-45E6-69CA-70E7-AB38C3BC3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832"/>
              <a:ext cx="28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7" name="Line 90">
              <a:extLst>
                <a:ext uri="{FF2B5EF4-FFF2-40B4-BE49-F238E27FC236}">
                  <a16:creationId xmlns:a16="http://schemas.microsoft.com/office/drawing/2014/main" id="{FE5D1058-BD04-4434-0B1E-75751156D4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16" y="2544"/>
              <a:ext cx="48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8" name="Line 91">
              <a:extLst>
                <a:ext uri="{FF2B5EF4-FFF2-40B4-BE49-F238E27FC236}">
                  <a16:creationId xmlns:a16="http://schemas.microsoft.com/office/drawing/2014/main" id="{B5E6F9C0-5BAA-E3E6-0F08-3843302C9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1824"/>
              <a:ext cx="28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9" name="Line 92">
              <a:extLst>
                <a:ext uri="{FF2B5EF4-FFF2-40B4-BE49-F238E27FC236}">
                  <a16:creationId xmlns:a16="http://schemas.microsoft.com/office/drawing/2014/main" id="{FC8708EA-965D-2C84-B1D4-905B2C3B00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2" y="1584"/>
              <a:ext cx="48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0" name="Line 93">
              <a:extLst>
                <a:ext uri="{FF2B5EF4-FFF2-40B4-BE49-F238E27FC236}">
                  <a16:creationId xmlns:a16="http://schemas.microsoft.com/office/drawing/2014/main" id="{9DDB7E70-C9EB-49F0-82D3-2D1649E37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1056"/>
              <a:ext cx="24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1" name="Line 94">
              <a:extLst>
                <a:ext uri="{FF2B5EF4-FFF2-40B4-BE49-F238E27FC236}">
                  <a16:creationId xmlns:a16="http://schemas.microsoft.com/office/drawing/2014/main" id="{68B02475-6F72-4D9C-A46F-9D1FCD1BA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504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2" name="Line 95">
              <a:extLst>
                <a:ext uri="{FF2B5EF4-FFF2-40B4-BE49-F238E27FC236}">
                  <a16:creationId xmlns:a16="http://schemas.microsoft.com/office/drawing/2014/main" id="{5A413C11-B466-286A-8A93-B5E6436C3E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496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3" name="Line 96">
              <a:extLst>
                <a:ext uri="{FF2B5EF4-FFF2-40B4-BE49-F238E27FC236}">
                  <a16:creationId xmlns:a16="http://schemas.microsoft.com/office/drawing/2014/main" id="{E8663F2E-DC6B-1324-E2D8-BBBF7F19F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448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4" name="Line 97">
              <a:extLst>
                <a:ext uri="{FF2B5EF4-FFF2-40B4-BE49-F238E27FC236}">
                  <a16:creationId xmlns:a16="http://schemas.microsoft.com/office/drawing/2014/main" id="{63BB1FD8-6FB6-42CC-1AB3-3819AC6843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440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5" name="Line 98">
              <a:extLst>
                <a:ext uri="{FF2B5EF4-FFF2-40B4-BE49-F238E27FC236}">
                  <a16:creationId xmlns:a16="http://schemas.microsoft.com/office/drawing/2014/main" id="{38B6471F-D007-D186-E846-D1ED79A0C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3504"/>
              <a:ext cx="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6" name="Line 99">
              <a:extLst>
                <a:ext uri="{FF2B5EF4-FFF2-40B4-BE49-F238E27FC236}">
                  <a16:creationId xmlns:a16="http://schemas.microsoft.com/office/drawing/2014/main" id="{706A561E-BD9F-4A8C-4C4F-1AEDF4792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3600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7" name="Line 100">
              <a:extLst>
                <a:ext uri="{FF2B5EF4-FFF2-40B4-BE49-F238E27FC236}">
                  <a16:creationId xmlns:a16="http://schemas.microsoft.com/office/drawing/2014/main" id="{2BFAA569-3B0C-EDE8-AE78-9B61CA6417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2544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8" name="Line 101">
              <a:extLst>
                <a:ext uri="{FF2B5EF4-FFF2-40B4-BE49-F238E27FC236}">
                  <a16:creationId xmlns:a16="http://schemas.microsoft.com/office/drawing/2014/main" id="{BB2165C5-CE38-60AE-D9A0-69DC467FB4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3552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9" name="Line 102">
              <a:extLst>
                <a:ext uri="{FF2B5EF4-FFF2-40B4-BE49-F238E27FC236}">
                  <a16:creationId xmlns:a16="http://schemas.microsoft.com/office/drawing/2014/main" id="{7C5F7289-4A8E-9B0B-A825-CFB256BC5B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60" y="2544"/>
              <a:ext cx="52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0" name="Line 103">
              <a:extLst>
                <a:ext uri="{FF2B5EF4-FFF2-40B4-BE49-F238E27FC236}">
                  <a16:creationId xmlns:a16="http://schemas.microsoft.com/office/drawing/2014/main" id="{8F0F04A5-17BD-A4A9-EC5B-52E6A741E8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1536"/>
              <a:ext cx="52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1" name="Line 104">
              <a:extLst>
                <a:ext uri="{FF2B5EF4-FFF2-40B4-BE49-F238E27FC236}">
                  <a16:creationId xmlns:a16="http://schemas.microsoft.com/office/drawing/2014/main" id="{663219F8-EE61-80AF-8073-6AAB178CF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832"/>
              <a:ext cx="33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2" name="Line 105">
              <a:extLst>
                <a:ext uri="{FF2B5EF4-FFF2-40B4-BE49-F238E27FC236}">
                  <a16:creationId xmlns:a16="http://schemas.microsoft.com/office/drawing/2014/main" id="{FCAE1D32-015C-3581-4104-388AF8A1C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824"/>
              <a:ext cx="28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3" name="Line 106">
              <a:extLst>
                <a:ext uri="{FF2B5EF4-FFF2-40B4-BE49-F238E27FC236}">
                  <a16:creationId xmlns:a16="http://schemas.microsoft.com/office/drawing/2014/main" id="{7F7D047A-E933-48E0-2B26-D2D118C3B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008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4" name="Line 107">
              <a:extLst>
                <a:ext uri="{FF2B5EF4-FFF2-40B4-BE49-F238E27FC236}">
                  <a16:creationId xmlns:a16="http://schemas.microsoft.com/office/drawing/2014/main" id="{492A0766-7D66-DA57-FAEB-BEE0EACE6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6" y="768"/>
              <a:ext cx="48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004812-8310-1B71-2146-FFDCAB38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A8A81-2B20-6942-C52D-A1DFC630D493}"/>
              </a:ext>
            </a:extLst>
          </p:cNvPr>
          <p:cNvSpPr txBox="1"/>
          <p:nvPr/>
        </p:nvSpPr>
        <p:spPr>
          <a:xfrm>
            <a:off x="381000" y="457200"/>
            <a:ext cx="21659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 Euler Tour</a:t>
            </a:r>
          </a:p>
          <a:p>
            <a:r>
              <a:rPr lang="en-US" sz="2800" dirty="0"/>
              <a:t>Example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6201</TotalTime>
  <Words>1707</Words>
  <Application>Microsoft Macintosh PowerPoint</Application>
  <PresentationFormat>On-screen Show (4:3)</PresentationFormat>
  <Paragraphs>384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Symbol</vt:lpstr>
      <vt:lpstr>Times</vt:lpstr>
      <vt:lpstr>Times New Roman</vt:lpstr>
      <vt:lpstr>Wingdings</vt:lpstr>
      <vt:lpstr>Office Theme</vt:lpstr>
      <vt:lpstr>Parallel Algorithm Design</vt:lpstr>
      <vt:lpstr>Fundamental Algorithms</vt:lpstr>
      <vt:lpstr>Binary tree</vt:lpstr>
      <vt:lpstr>Computing depth of each node in an n node tree takes O(n) time on a serial RAM</vt:lpstr>
      <vt:lpstr>The Euler-tour technique</vt:lpstr>
      <vt:lpstr>Depth of nodes computation </vt:lpstr>
      <vt:lpstr>PowerPoint Presentation</vt:lpstr>
      <vt:lpstr>First step</vt:lpstr>
      <vt:lpstr>PowerPoint Presentation</vt:lpstr>
      <vt:lpstr>Second step</vt:lpstr>
      <vt:lpstr>PowerPoint Presentation</vt:lpstr>
      <vt:lpstr>WHY?</vt:lpstr>
      <vt:lpstr>Euler-tour Technique Analysis</vt:lpstr>
      <vt:lpstr>Arithmetic Expressions</vt:lpstr>
      <vt:lpstr>Rake</vt:lpstr>
      <vt:lpstr>Compress</vt:lpstr>
      <vt:lpstr>Rake-and-Compress</vt:lpstr>
      <vt:lpstr>Use for Arithmetic Tree Operations</vt:lpstr>
      <vt:lpstr>Update for Rake</vt:lpstr>
      <vt:lpstr>Update for Compress</vt:lpstr>
      <vt:lpstr>Minimum Spanning Trees</vt:lpstr>
      <vt:lpstr>Minimum Spanning Tree</vt:lpstr>
      <vt:lpstr>Cycle Property</vt:lpstr>
      <vt:lpstr>Partition Property</vt:lpstr>
      <vt:lpstr>Baruvka’s Algorithm</vt:lpstr>
      <vt:lpstr>Baruvka Example</vt:lpstr>
      <vt:lpstr>After 1 iteration:</vt:lpstr>
      <vt:lpstr>After 2 iterations: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Algorithms in Computational Geometry  </dc:title>
  <dc:creator>Savitha</dc:creator>
  <cp:lastModifiedBy>Michael T Goodrich</cp:lastModifiedBy>
  <cp:revision>123</cp:revision>
  <dcterms:created xsi:type="dcterms:W3CDTF">2006-08-16T00:00:00Z</dcterms:created>
  <dcterms:modified xsi:type="dcterms:W3CDTF">2026-03-04T06:37:02Z</dcterms:modified>
</cp:coreProperties>
</file>