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5" r:id="rId1"/>
  </p:sldMasterIdLst>
  <p:notesMasterIdLst>
    <p:notesMasterId r:id="rId45"/>
  </p:notesMasterIdLst>
  <p:sldIdLst>
    <p:sldId id="256" r:id="rId2"/>
    <p:sldId id="334" r:id="rId3"/>
    <p:sldId id="259" r:id="rId4"/>
    <p:sldId id="260" r:id="rId5"/>
    <p:sldId id="262" r:id="rId6"/>
    <p:sldId id="333" r:id="rId7"/>
    <p:sldId id="266" r:id="rId8"/>
    <p:sldId id="274" r:id="rId9"/>
    <p:sldId id="276" r:id="rId10"/>
    <p:sldId id="277" r:id="rId11"/>
    <p:sldId id="279" r:id="rId12"/>
    <p:sldId id="280" r:id="rId13"/>
    <p:sldId id="278" r:id="rId14"/>
    <p:sldId id="335" r:id="rId15"/>
    <p:sldId id="336" r:id="rId16"/>
    <p:sldId id="264" r:id="rId17"/>
    <p:sldId id="302" r:id="rId18"/>
    <p:sldId id="270" r:id="rId19"/>
    <p:sldId id="271" r:id="rId20"/>
    <p:sldId id="272" r:id="rId21"/>
    <p:sldId id="305" r:id="rId22"/>
    <p:sldId id="309" r:id="rId23"/>
    <p:sldId id="306" r:id="rId24"/>
    <p:sldId id="307" r:id="rId25"/>
    <p:sldId id="291" r:id="rId26"/>
    <p:sldId id="308" r:id="rId27"/>
    <p:sldId id="304" r:id="rId28"/>
    <p:sldId id="310" r:id="rId29"/>
    <p:sldId id="311" r:id="rId30"/>
    <p:sldId id="282" r:id="rId31"/>
    <p:sldId id="314" r:id="rId32"/>
    <p:sldId id="315" r:id="rId33"/>
    <p:sldId id="316" r:id="rId34"/>
    <p:sldId id="318" r:id="rId35"/>
    <p:sldId id="321" r:id="rId36"/>
    <p:sldId id="325" r:id="rId37"/>
    <p:sldId id="329" r:id="rId38"/>
    <p:sldId id="283" r:id="rId39"/>
    <p:sldId id="286" r:id="rId40"/>
    <p:sldId id="289" r:id="rId41"/>
    <p:sldId id="330" r:id="rId42"/>
    <p:sldId id="332" r:id="rId43"/>
    <p:sldId id="331" r:id="rId4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86" autoAdjust="0"/>
    <p:restoredTop sz="94762" autoAdjust="0"/>
  </p:normalViewPr>
  <p:slideViewPr>
    <p:cSldViewPr>
      <p:cViewPr varScale="1">
        <p:scale>
          <a:sx n="103" d="100"/>
          <a:sy n="103" d="100"/>
        </p:scale>
        <p:origin x="1768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109888-2249-43E3-846A-B66E6562197D}" type="datetimeFigureOut">
              <a:rPr lang="en-US" smtClean="0"/>
              <a:t>2/22/26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0AE2E9-D760-40CB-963F-4DF97ABE9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7764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CEF92-11C1-A944-8161-82E31615146D}" type="datetime1">
              <a:rPr lang="en-US" smtClean="0"/>
              <a:t>2/22/26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26632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51D68-E891-AA42-A94A-E02130C08C52}" type="datetime1">
              <a:rPr lang="en-US" smtClean="0"/>
              <a:t>2/22/26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4480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6045D-4715-4C43-83F0-D67EAF1D4349}" type="datetime1">
              <a:rPr lang="en-US" smtClean="0"/>
              <a:t>2/22/26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1863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700" b="1" i="0">
                <a:solidFill>
                  <a:srgbClr val="4471C4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5CAF13-FDF3-2943-A98A-DC9CB7498BC9}" type="datetime1">
              <a:rPr lang="en-US" smtClean="0"/>
              <a:t>2/22/26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35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28575">
              <a:lnSpc>
                <a:spcPts val="1440"/>
              </a:lnSpc>
            </a:pPr>
            <a:fld id="{81D60167-4931-47E6-BA6A-407CBD079E47}" type="slidenum">
              <a:rPr lang="en-US" spc="-19" smtClean="0"/>
              <a:pPr marL="28575">
                <a:lnSpc>
                  <a:spcPts val="1440"/>
                </a:lnSpc>
              </a:pPr>
              <a:t>‹#›</a:t>
            </a:fld>
            <a:endParaRPr lang="en-US" spc="-19" dirty="0"/>
          </a:p>
        </p:txBody>
      </p:sp>
    </p:spTree>
    <p:extLst>
      <p:ext uri="{BB962C8B-B14F-4D97-AF65-F5344CB8AC3E}">
        <p14:creationId xmlns:p14="http://schemas.microsoft.com/office/powerpoint/2010/main" val="15684244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0C640-029D-6D49-AA7C-AEF252590314}" type="datetime1">
              <a:rPr lang="en-US" smtClean="0"/>
              <a:t>2/22/26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6133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04601-01D1-5243-9AFE-81A25721CB50}" type="datetime1">
              <a:rPr lang="en-US" smtClean="0"/>
              <a:t>2/22/26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1939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03E95-3E8F-414A-85B4-C2FFE53F5CB3}" type="datetime1">
              <a:rPr lang="en-US" smtClean="0"/>
              <a:t>2/22/26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6490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50926-1591-D240-B976-A4297E75DFC0}" type="datetime1">
              <a:rPr lang="en-US" smtClean="0"/>
              <a:t>2/22/26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4247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BCC20-9E4B-7645-8902-93C5701C2EFB}" type="datetime1">
              <a:rPr lang="en-US" smtClean="0"/>
              <a:t>2/22/26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824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9FB24-87B8-9A4A-BD78-61A9F14302B2}" type="datetime1">
              <a:rPr lang="en-US" smtClean="0"/>
              <a:t>2/22/26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8837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929A7-55B3-864D-9077-75DB1E738157}" type="datetime1">
              <a:rPr lang="en-US" smtClean="0"/>
              <a:t>2/22/26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803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B2535-AD62-1D48-A117-BC4A7BA5DF75}" type="datetime1">
              <a:rPr lang="en-US" smtClean="0"/>
              <a:t>2/22/26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229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648518-A563-A147-B73E-83F9F1B34C9F}" type="datetime1">
              <a:rPr lang="en-US" smtClean="0"/>
              <a:t>2/22/26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201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6" r:id="rId1"/>
    <p:sldLayoutId id="2147483937" r:id="rId2"/>
    <p:sldLayoutId id="2147483938" r:id="rId3"/>
    <p:sldLayoutId id="2147483939" r:id="rId4"/>
    <p:sldLayoutId id="2147483940" r:id="rId5"/>
    <p:sldLayoutId id="2147483941" r:id="rId6"/>
    <p:sldLayoutId id="2147483942" r:id="rId7"/>
    <p:sldLayoutId id="2147483943" r:id="rId8"/>
    <p:sldLayoutId id="2147483944" r:id="rId9"/>
    <p:sldLayoutId id="2147483945" r:id="rId10"/>
    <p:sldLayoutId id="2147483946" r:id="rId11"/>
    <p:sldLayoutId id="2147483947" r:id="rId12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47.png"/><Relationship Id="rId18" Type="http://schemas.openxmlformats.org/officeDocument/2006/relationships/image" Target="../media/image5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12" Type="http://schemas.openxmlformats.org/officeDocument/2006/relationships/image" Target="../media/image46.png"/><Relationship Id="rId17" Type="http://schemas.openxmlformats.org/officeDocument/2006/relationships/image" Target="../media/image51.png"/><Relationship Id="rId2" Type="http://schemas.openxmlformats.org/officeDocument/2006/relationships/image" Target="../media/image36.png"/><Relationship Id="rId16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11" Type="http://schemas.openxmlformats.org/officeDocument/2006/relationships/image" Target="../media/image45.png"/><Relationship Id="rId5" Type="http://schemas.openxmlformats.org/officeDocument/2006/relationships/image" Target="../media/image39.png"/><Relationship Id="rId15" Type="http://schemas.openxmlformats.org/officeDocument/2006/relationships/image" Target="../media/image49.png"/><Relationship Id="rId10" Type="http://schemas.openxmlformats.org/officeDocument/2006/relationships/image" Target="../media/image44.png"/><Relationship Id="rId19" Type="http://schemas.openxmlformats.org/officeDocument/2006/relationships/image" Target="../media/image53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Relationship Id="rId14" Type="http://schemas.openxmlformats.org/officeDocument/2006/relationships/image" Target="../media/image48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59.png"/><Relationship Id="rId18" Type="http://schemas.openxmlformats.org/officeDocument/2006/relationships/image" Target="../media/image52.png"/><Relationship Id="rId3" Type="http://schemas.openxmlformats.org/officeDocument/2006/relationships/image" Target="../media/image37.png"/><Relationship Id="rId7" Type="http://schemas.openxmlformats.org/officeDocument/2006/relationships/image" Target="../media/image57.png"/><Relationship Id="rId12" Type="http://schemas.openxmlformats.org/officeDocument/2006/relationships/image" Target="../media/image42.png"/><Relationship Id="rId17" Type="http://schemas.openxmlformats.org/officeDocument/2006/relationships/image" Target="../media/image51.png"/><Relationship Id="rId2" Type="http://schemas.openxmlformats.org/officeDocument/2006/relationships/image" Target="../media/image36.png"/><Relationship Id="rId16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11" Type="http://schemas.openxmlformats.org/officeDocument/2006/relationships/image" Target="../media/image46.png"/><Relationship Id="rId5" Type="http://schemas.openxmlformats.org/officeDocument/2006/relationships/image" Target="../media/image55.png"/><Relationship Id="rId15" Type="http://schemas.openxmlformats.org/officeDocument/2006/relationships/image" Target="../media/image61.png"/><Relationship Id="rId10" Type="http://schemas.openxmlformats.org/officeDocument/2006/relationships/image" Target="../media/image47.png"/><Relationship Id="rId19" Type="http://schemas.openxmlformats.org/officeDocument/2006/relationships/image" Target="../media/image53.png"/><Relationship Id="rId4" Type="http://schemas.openxmlformats.org/officeDocument/2006/relationships/image" Target="../media/image54.png"/><Relationship Id="rId9" Type="http://schemas.openxmlformats.org/officeDocument/2006/relationships/image" Target="../media/image58.png"/><Relationship Id="rId14" Type="http://schemas.openxmlformats.org/officeDocument/2006/relationships/image" Target="../media/image6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sv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g"/><Relationship Id="rId2" Type="http://schemas.openxmlformats.org/officeDocument/2006/relationships/image" Target="../media/image69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13" Type="http://schemas.openxmlformats.org/officeDocument/2006/relationships/image" Target="../media/image83.png"/><Relationship Id="rId18" Type="http://schemas.openxmlformats.org/officeDocument/2006/relationships/image" Target="../media/image88.png"/><Relationship Id="rId3" Type="http://schemas.openxmlformats.org/officeDocument/2006/relationships/image" Target="../media/image73.png"/><Relationship Id="rId21" Type="http://schemas.openxmlformats.org/officeDocument/2006/relationships/image" Target="../media/image89.png"/><Relationship Id="rId7" Type="http://schemas.openxmlformats.org/officeDocument/2006/relationships/image" Target="../media/image77.png"/><Relationship Id="rId12" Type="http://schemas.openxmlformats.org/officeDocument/2006/relationships/image" Target="../media/image82.png"/><Relationship Id="rId17" Type="http://schemas.openxmlformats.org/officeDocument/2006/relationships/image" Target="../media/image87.png"/><Relationship Id="rId2" Type="http://schemas.openxmlformats.org/officeDocument/2006/relationships/image" Target="../media/image72.png"/><Relationship Id="rId16" Type="http://schemas.openxmlformats.org/officeDocument/2006/relationships/image" Target="../media/image86.png"/><Relationship Id="rId20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png"/><Relationship Id="rId11" Type="http://schemas.openxmlformats.org/officeDocument/2006/relationships/image" Target="../media/image81.png"/><Relationship Id="rId5" Type="http://schemas.openxmlformats.org/officeDocument/2006/relationships/image" Target="../media/image75.png"/><Relationship Id="rId15" Type="http://schemas.openxmlformats.org/officeDocument/2006/relationships/image" Target="../media/image85.png"/><Relationship Id="rId10" Type="http://schemas.openxmlformats.org/officeDocument/2006/relationships/image" Target="../media/image80.png"/><Relationship Id="rId19" Type="http://schemas.openxmlformats.org/officeDocument/2006/relationships/image" Target="../media/image50.png"/><Relationship Id="rId4" Type="http://schemas.openxmlformats.org/officeDocument/2006/relationships/image" Target="../media/image74.png"/><Relationship Id="rId9" Type="http://schemas.openxmlformats.org/officeDocument/2006/relationships/image" Target="../media/image79.png"/><Relationship Id="rId14" Type="http://schemas.openxmlformats.org/officeDocument/2006/relationships/image" Target="../media/image84.png"/><Relationship Id="rId22" Type="http://schemas.openxmlformats.org/officeDocument/2006/relationships/image" Target="../media/image90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8.png"/><Relationship Id="rId7" Type="http://schemas.openxmlformats.org/officeDocument/2006/relationships/image" Target="../media/image2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3.png"/><Relationship Id="rId5" Type="http://schemas.openxmlformats.org/officeDocument/2006/relationships/image" Target="../media/image19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1.png"/><Relationship Id="rId3" Type="http://schemas.openxmlformats.org/officeDocument/2006/relationships/image" Target="../media/image19.png"/><Relationship Id="rId7" Type="http://schemas.openxmlformats.org/officeDocument/2006/relationships/image" Target="../media/image12.png"/><Relationship Id="rId12" Type="http://schemas.openxmlformats.org/officeDocument/2006/relationships/image" Target="../media/image3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image" Target="../media/image29.png"/><Relationship Id="rId5" Type="http://schemas.openxmlformats.org/officeDocument/2006/relationships/image" Target="../media/image20.png"/><Relationship Id="rId10" Type="http://schemas.openxmlformats.org/officeDocument/2006/relationships/image" Target="../media/image28.png"/><Relationship Id="rId4" Type="http://schemas.openxmlformats.org/officeDocument/2006/relationships/image" Target="../media/image5.png"/><Relationship Id="rId9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457200"/>
            <a:ext cx="8610600" cy="3276599"/>
          </a:xfrm>
        </p:spPr>
        <p:txBody>
          <a:bodyPr>
            <a:normAutofit/>
          </a:bodyPr>
          <a:lstStyle/>
          <a:p>
            <a:r>
              <a:rPr lang="en-US" sz="5400" b="1" dirty="0"/>
              <a:t>Parallel Algorithms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CS 263</a:t>
            </a:r>
          </a:p>
          <a:p>
            <a:r>
              <a:rPr lang="en-US" sz="2800" dirty="0">
                <a:solidFill>
                  <a:schemeClr val="tx1"/>
                </a:solidFill>
              </a:rPr>
              <a:t>Michael T. Goodrich</a:t>
            </a:r>
          </a:p>
          <a:p>
            <a:r>
              <a:rPr lang="en-US" sz="2800" dirty="0">
                <a:solidFill>
                  <a:schemeClr val="tx1"/>
                </a:solidFill>
              </a:rPr>
              <a:t>University of California, Irvine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39EA552-812F-29A4-F5FA-2B25B8F8E502}"/>
              </a:ext>
            </a:extLst>
          </p:cNvPr>
          <p:cNvSpPr txBox="1"/>
          <p:nvPr/>
        </p:nvSpPr>
        <p:spPr>
          <a:xfrm>
            <a:off x="304800" y="6477000"/>
            <a:ext cx="6988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Some slides adapted from content by Joseph Jaja, Yun Gu, and Yihan Sun</a:t>
            </a:r>
          </a:p>
        </p:txBody>
      </p:sp>
    </p:spTree>
    <p:extLst>
      <p:ext uri="{BB962C8B-B14F-4D97-AF65-F5344CB8AC3E}">
        <p14:creationId xmlns:p14="http://schemas.microsoft.com/office/powerpoint/2010/main" val="21411861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/>
              <a:t>PRAM Variations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610600" cy="525780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A PRAM step (“clock cycle”) consists of three phases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b="1" dirty="0"/>
              <a:t>Read</a:t>
            </a:r>
            <a:r>
              <a:rPr lang="en-US" dirty="0"/>
              <a:t>: each processor may read a value from shared memory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b="1" dirty="0"/>
              <a:t>Compute</a:t>
            </a:r>
            <a:r>
              <a:rPr lang="en-US" dirty="0"/>
              <a:t>: each processor performs operations on local data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b="1" dirty="0"/>
              <a:t>Write</a:t>
            </a:r>
            <a:r>
              <a:rPr lang="en-US" dirty="0"/>
              <a:t>: each processor may write a value to shared memory</a:t>
            </a:r>
          </a:p>
          <a:p>
            <a:r>
              <a:rPr lang="en-US" dirty="0"/>
              <a:t>Model is refined for concurrent read/write capability</a:t>
            </a:r>
          </a:p>
          <a:p>
            <a:pPr lvl="1"/>
            <a:r>
              <a:rPr lang="en-US" dirty="0"/>
              <a:t>Exclusive Read Exclusive Write (EREW)</a:t>
            </a:r>
          </a:p>
          <a:p>
            <a:pPr lvl="1"/>
            <a:r>
              <a:rPr lang="en-US" dirty="0"/>
              <a:t>Concurrent Read Exclusive Write (CREW)</a:t>
            </a:r>
          </a:p>
          <a:p>
            <a:pPr lvl="1"/>
            <a:r>
              <a:rPr lang="en-US" dirty="0"/>
              <a:t>Concurrent Read Concurrent Write (CRCW)</a:t>
            </a:r>
          </a:p>
          <a:p>
            <a:r>
              <a:rPr lang="en-US" dirty="0"/>
              <a:t>CRCW PRAM is further refined as follows:</a:t>
            </a:r>
          </a:p>
          <a:p>
            <a:pPr lvl="1"/>
            <a:r>
              <a:rPr lang="en-US" b="1" dirty="0"/>
              <a:t>Common CRCW</a:t>
            </a:r>
            <a:r>
              <a:rPr lang="en-US" dirty="0"/>
              <a:t>: all processors must write the same value</a:t>
            </a:r>
          </a:p>
          <a:p>
            <a:pPr lvl="1"/>
            <a:r>
              <a:rPr lang="en-US" b="1" dirty="0"/>
              <a:t>Arbitrary CRCW</a:t>
            </a:r>
            <a:r>
              <a:rPr lang="en-US" dirty="0"/>
              <a:t>: one of the processors succeeds in writing</a:t>
            </a:r>
          </a:p>
          <a:p>
            <a:pPr lvl="1"/>
            <a:r>
              <a:rPr lang="en-US" b="1" dirty="0"/>
              <a:t>Priority CRCW</a:t>
            </a:r>
            <a:r>
              <a:rPr lang="en-US" dirty="0"/>
              <a:t>: processor with highest priority succeeds in</a:t>
            </a:r>
          </a:p>
          <a:p>
            <a:pPr lvl="1"/>
            <a:r>
              <a:rPr lang="en-US" dirty="0"/>
              <a:t>writing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DA2737-8C81-66AA-D331-8FF9B854E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240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762000"/>
          </a:xfrm>
        </p:spPr>
        <p:txBody>
          <a:bodyPr>
            <a:normAutofit/>
          </a:bodyPr>
          <a:lstStyle/>
          <a:p>
            <a:r>
              <a:rPr lang="en-US" dirty="0"/>
              <a:t>Work and Span for a PRAM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1300" y="914400"/>
            <a:ext cx="8534400" cy="5410200"/>
          </a:xfrm>
        </p:spPr>
        <p:txBody>
          <a:bodyPr>
            <a:normAutofit/>
          </a:bodyPr>
          <a:lstStyle/>
          <a:p>
            <a:r>
              <a:rPr lang="en-US" sz="2800" dirty="0"/>
              <a:t>The </a:t>
            </a:r>
            <a:r>
              <a:rPr lang="en-US" sz="2800" b="1" dirty="0"/>
              <a:t>work</a:t>
            </a:r>
            <a:r>
              <a:rPr lang="en-US" sz="2800" dirty="0"/>
              <a:t>, W, done in a T-step PRAM algorithm:</a:t>
            </a:r>
          </a:p>
          <a:p>
            <a:pPr lvl="1"/>
            <a:r>
              <a:rPr lang="en-US" sz="2400" dirty="0"/>
              <a:t>Let P</a:t>
            </a:r>
            <a:r>
              <a:rPr lang="en-US" sz="2400" baseline="-25000" dirty="0"/>
              <a:t>i</a:t>
            </a:r>
            <a:r>
              <a:rPr lang="en-US" sz="2400" dirty="0"/>
              <a:t> be the number of active processors in step </a:t>
            </a:r>
            <a:r>
              <a:rPr lang="en-US" sz="2400" dirty="0" err="1"/>
              <a:t>i</a:t>
            </a:r>
            <a:endParaRPr lang="en-US" sz="2400" dirty="0"/>
          </a:p>
          <a:p>
            <a:pPr lvl="1"/>
            <a:r>
              <a:rPr lang="en-US" sz="2400" dirty="0"/>
              <a:t>Then work W =  sum of P</a:t>
            </a:r>
            <a:r>
              <a:rPr lang="en-US" sz="2400" baseline="-25000" dirty="0"/>
              <a:t>i</a:t>
            </a:r>
            <a:r>
              <a:rPr lang="en-US" sz="2400" dirty="0"/>
              <a:t> values, for </a:t>
            </a:r>
            <a:r>
              <a:rPr lang="en-US" sz="2400" dirty="0" err="1"/>
              <a:t>i</a:t>
            </a:r>
            <a:r>
              <a:rPr lang="en-US" sz="2400" dirty="0"/>
              <a:t>=1,2,</a:t>
            </a:r>
            <a:r>
              <a:rPr lang="mr-IN" sz="2400" dirty="0"/>
              <a:t>…</a:t>
            </a:r>
            <a:r>
              <a:rPr lang="en-US" sz="2400" dirty="0"/>
              <a:t>,T.</a:t>
            </a:r>
          </a:p>
          <a:p>
            <a:r>
              <a:rPr lang="en-US" sz="2800" dirty="0"/>
              <a:t>The </a:t>
            </a:r>
            <a:r>
              <a:rPr lang="en-US" sz="2800" b="1" dirty="0"/>
              <a:t>span</a:t>
            </a:r>
            <a:r>
              <a:rPr lang="en-US" sz="2800" dirty="0"/>
              <a:t> for a PRAM algorithm is its number of parallel steps.</a:t>
            </a:r>
          </a:p>
          <a:p>
            <a:r>
              <a:rPr lang="en-US" sz="2800" dirty="0"/>
              <a:t>Span corresponds to parallel </a:t>
            </a:r>
            <a:r>
              <a:rPr lang="en-US" sz="2800" b="1" dirty="0"/>
              <a:t>time</a:t>
            </a:r>
            <a:r>
              <a:rPr lang="en-US" sz="2800" dirty="0"/>
              <a:t>. </a:t>
            </a:r>
          </a:p>
          <a:p>
            <a:r>
              <a:rPr lang="en-US" sz="2800" dirty="0"/>
              <a:t>Work is the </a:t>
            </a:r>
            <a:r>
              <a:rPr lang="en-US" sz="2800" b="1" dirty="0"/>
              <a:t>total number of computations </a:t>
            </a:r>
            <a:r>
              <a:rPr lang="en-US" sz="2800" dirty="0"/>
              <a:t>done.</a:t>
            </a:r>
          </a:p>
          <a:p>
            <a:endParaRPr lang="en-US" sz="2800" dirty="0"/>
          </a:p>
        </p:txBody>
      </p:sp>
      <p:pic>
        <p:nvPicPr>
          <p:cNvPr id="4" name="Picture 3" descr="A diagram of a memory">
            <a:extLst>
              <a:ext uri="{FF2B5EF4-FFF2-40B4-BE49-F238E27FC236}">
                <a16:creationId xmlns:a16="http://schemas.microsoft.com/office/drawing/2014/main" id="{01F93C16-7AD0-48E8-3D74-0DFA56A690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000" y="4272893"/>
            <a:ext cx="4191000" cy="260350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B0D2CF-67FF-45C0-2ACF-9C0B565F0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3970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Brent’s Meta-theorem for PRAMs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352800"/>
          </a:xfrm>
        </p:spPr>
        <p:txBody>
          <a:bodyPr/>
          <a:lstStyle/>
          <a:p>
            <a:r>
              <a:rPr lang="en-US" dirty="0"/>
              <a:t>A T-step PRAM algorithm with work W can be implemented with P processors in time O(T+W/P).</a:t>
            </a:r>
          </a:p>
          <a:p>
            <a:r>
              <a:rPr lang="en-US" dirty="0"/>
              <a:t>This ignores the problem of how to assign tasks to the P processors.</a:t>
            </a:r>
          </a:p>
          <a:p>
            <a:pPr lvl="1"/>
            <a:r>
              <a:rPr lang="en-US" dirty="0"/>
              <a:t>But sometimes this processor allocation is easy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04ECBB-3D5E-6BA4-98DD-52E95C4DC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7757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915400" cy="1020762"/>
          </a:xfrm>
        </p:spPr>
        <p:txBody>
          <a:bodyPr>
            <a:normAutofit/>
          </a:bodyPr>
          <a:lstStyle/>
          <a:p>
            <a:r>
              <a:rPr lang="en-US" dirty="0"/>
              <a:t>Example Computations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3657600"/>
          </a:xfrm>
        </p:spPr>
        <p:txBody>
          <a:bodyPr/>
          <a:lstStyle/>
          <a:p>
            <a:r>
              <a:rPr lang="en-US" dirty="0"/>
              <a:t>OR of n bits</a:t>
            </a:r>
          </a:p>
          <a:p>
            <a:pPr lvl="1"/>
            <a:r>
              <a:rPr lang="en-US" dirty="0"/>
              <a:t>O(1) time in CRCW PRAM (all versions)</a:t>
            </a:r>
          </a:p>
          <a:p>
            <a:pPr lvl="1"/>
            <a:r>
              <a:rPr lang="en-US" dirty="0"/>
              <a:t>O(log n) time in CREW/EREW PRAM</a:t>
            </a:r>
          </a:p>
          <a:p>
            <a:r>
              <a:rPr lang="en-US" dirty="0"/>
              <a:t>Broadcast a value to all processors</a:t>
            </a:r>
          </a:p>
          <a:p>
            <a:pPr lvl="1"/>
            <a:r>
              <a:rPr lang="en-US" dirty="0"/>
              <a:t>O(1) time in CREW/CRCW PRAM</a:t>
            </a:r>
          </a:p>
          <a:p>
            <a:pPr lvl="1"/>
            <a:r>
              <a:rPr lang="en-US" dirty="0"/>
              <a:t>O(log n) time in EREW PRAM</a:t>
            </a:r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D949CB-6FE8-05DF-265B-384B94570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8711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59F9D8-986F-274C-14BA-21219D5872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05633"/>
            <a:ext cx="8229600" cy="658620"/>
          </a:xfrm>
        </p:spPr>
        <p:txBody>
          <a:bodyPr>
            <a:normAutofit fontScale="90000"/>
          </a:bodyPr>
          <a:lstStyle/>
          <a:p>
            <a:r>
              <a:rPr lang="en-US" dirty="0"/>
              <a:t>CRCW PRAM Maximum Finding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40CDD5-892D-5A69-2E9D-28F0BFCC8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6" name="Picture 5" descr="A screenshot of a graph&#10;&#10;AI-generated content may be incorrect.">
            <a:extLst>
              <a:ext uri="{FF2B5EF4-FFF2-40B4-BE49-F238E27FC236}">
                <a16:creationId xmlns:a16="http://schemas.microsoft.com/office/drawing/2014/main" id="{D667D666-A6D9-7B11-2679-079E2E9939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980439"/>
            <a:ext cx="6172200" cy="569385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BF78557-2B25-ED57-5C1F-C556B014F30C}"/>
              </a:ext>
            </a:extLst>
          </p:cNvPr>
          <p:cNvSpPr txBox="1"/>
          <p:nvPr/>
        </p:nvSpPr>
        <p:spPr>
          <a:xfrm>
            <a:off x="76200" y="6629400"/>
            <a:ext cx="240963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solidFill>
                  <a:schemeClr val="bg1">
                    <a:lumMod val="50000"/>
                  </a:schemeClr>
                </a:solidFill>
              </a:rPr>
              <a:t>Image generated using Nano Banana Pro</a:t>
            </a:r>
          </a:p>
        </p:txBody>
      </p:sp>
    </p:spTree>
    <p:extLst>
      <p:ext uri="{BB962C8B-B14F-4D97-AF65-F5344CB8AC3E}">
        <p14:creationId xmlns:p14="http://schemas.microsoft.com/office/powerpoint/2010/main" val="17650389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F7FA80-37A9-1F0D-B5FC-D471853F6B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CRCW PRAM Maximum Finding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EE86EB-F63A-1761-BE24-0219941270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Use divide-and-conquer but divide into O(n</a:t>
            </a:r>
            <a:r>
              <a:rPr lang="en-US" baseline="30000" dirty="0"/>
              <a:t>1/2</a:t>
            </a:r>
            <a:r>
              <a:rPr lang="en-US" dirty="0"/>
              <a:t>) groups of size O(n</a:t>
            </a:r>
            <a:r>
              <a:rPr lang="en-US" baseline="30000" dirty="0"/>
              <a:t>1/2</a:t>
            </a:r>
            <a:r>
              <a:rPr lang="en-US" dirty="0"/>
              <a:t>) each, recursively find the maximum in each group.</a:t>
            </a:r>
          </a:p>
          <a:p>
            <a:r>
              <a:rPr lang="en-US" dirty="0"/>
              <a:t>Use the constant-time maximum-finding algorithm on the results.</a:t>
            </a:r>
          </a:p>
          <a:p>
            <a:r>
              <a:rPr lang="en-US" dirty="0"/>
              <a:t>Time: T(n) = T(n</a:t>
            </a:r>
            <a:r>
              <a:rPr lang="en-US" baseline="30000" dirty="0"/>
              <a:t>1/2</a:t>
            </a:r>
            <a:r>
              <a:rPr lang="en-US" dirty="0"/>
              <a:t>) + 1, which implies T(n) is O(loglog n).</a:t>
            </a:r>
          </a:p>
          <a:p>
            <a:r>
              <a:rPr lang="en-US" dirty="0"/>
              <a:t>Work: W(n) </a:t>
            </a:r>
            <a:r>
              <a:rPr lang="en-US"/>
              <a:t>= n</a:t>
            </a:r>
            <a:r>
              <a:rPr lang="en-US" baseline="30000"/>
              <a:t>1/2 </a:t>
            </a:r>
            <a:r>
              <a:rPr lang="en-US"/>
              <a:t>W</a:t>
            </a:r>
            <a:r>
              <a:rPr lang="en-US" dirty="0"/>
              <a:t>(n</a:t>
            </a:r>
            <a:r>
              <a:rPr lang="en-US" baseline="30000" dirty="0"/>
              <a:t>1/2</a:t>
            </a:r>
            <a:r>
              <a:rPr lang="en-US" dirty="0"/>
              <a:t>) + n, which means W(n) is O(n loglog n).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537C27-8EE2-CA66-7C4E-7A82D65E6F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4830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675757" y="186217"/>
            <a:ext cx="8092515" cy="1363354"/>
          </a:xfrm>
          <a:prstGeom prst="rect">
            <a:avLst/>
          </a:prstGeom>
        </p:spPr>
        <p:txBody>
          <a:bodyPr vert="horz" wrap="square" lIns="0" tIns="9049" rIns="0" bIns="0" rtlCol="0" anchor="ctr">
            <a:spAutoFit/>
          </a:bodyPr>
          <a:lstStyle/>
          <a:p>
            <a:pPr marL="9525">
              <a:spcBef>
                <a:spcPts val="71"/>
              </a:spcBef>
            </a:pPr>
            <a:r>
              <a:rPr lang="en-US" spc="124" dirty="0"/>
              <a:t>The Reduce Operation - Summing n numbers</a:t>
            </a:r>
            <a:endParaRPr spc="-19" dirty="0"/>
          </a:p>
        </p:txBody>
      </p:sp>
      <p:sp>
        <p:nvSpPr>
          <p:cNvPr id="3" name="object 3"/>
          <p:cNvSpPr txBox="1"/>
          <p:nvPr/>
        </p:nvSpPr>
        <p:spPr>
          <a:xfrm>
            <a:off x="287655" y="1861757"/>
            <a:ext cx="5752624" cy="332303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180022" indent="-170497">
              <a:spcBef>
                <a:spcPts val="71"/>
              </a:spcBef>
              <a:buFont typeface="Arial"/>
              <a:buChar char="•"/>
              <a:tabLst>
                <a:tab pos="180022" algn="l"/>
              </a:tabLst>
            </a:pPr>
            <a:r>
              <a:rPr sz="2100" b="1" dirty="0">
                <a:solidFill>
                  <a:srgbClr val="585858"/>
                </a:solidFill>
                <a:latin typeface="Calibri"/>
                <a:cs typeface="Calibri"/>
              </a:rPr>
              <a:t>Compute</a:t>
            </a:r>
            <a:r>
              <a:rPr sz="2100" b="1" spc="-34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100" b="1" dirty="0">
                <a:solidFill>
                  <a:srgbClr val="585858"/>
                </a:solidFill>
                <a:latin typeface="Calibri"/>
                <a:cs typeface="Calibri"/>
              </a:rPr>
              <a:t>the</a:t>
            </a:r>
            <a:r>
              <a:rPr sz="2100" b="1" spc="-41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100" b="1" dirty="0">
                <a:solidFill>
                  <a:srgbClr val="585858"/>
                </a:solidFill>
                <a:latin typeface="Calibri"/>
                <a:cs typeface="Calibri"/>
              </a:rPr>
              <a:t>sum</a:t>
            </a:r>
            <a:r>
              <a:rPr sz="2100" b="1" spc="-49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100" b="1" dirty="0">
                <a:solidFill>
                  <a:srgbClr val="585858"/>
                </a:solidFill>
                <a:latin typeface="Calibri"/>
                <a:cs typeface="Calibri"/>
              </a:rPr>
              <a:t>(reduce)</a:t>
            </a:r>
            <a:r>
              <a:rPr sz="2100" b="1" spc="-3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100" b="1" dirty="0">
                <a:solidFill>
                  <a:srgbClr val="585858"/>
                </a:solidFill>
                <a:latin typeface="Calibri"/>
                <a:cs typeface="Calibri"/>
              </a:rPr>
              <a:t>of</a:t>
            </a:r>
            <a:r>
              <a:rPr sz="2100" b="1" spc="-49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100" b="1" dirty="0">
                <a:solidFill>
                  <a:srgbClr val="585858"/>
                </a:solidFill>
                <a:latin typeface="Calibri"/>
                <a:cs typeface="Calibri"/>
              </a:rPr>
              <a:t>all</a:t>
            </a:r>
            <a:r>
              <a:rPr sz="2100" b="1" spc="-38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100" b="1" dirty="0">
                <a:solidFill>
                  <a:srgbClr val="585858"/>
                </a:solidFill>
                <a:latin typeface="Calibri"/>
                <a:cs typeface="Calibri"/>
              </a:rPr>
              <a:t>values</a:t>
            </a:r>
            <a:r>
              <a:rPr sz="2100" b="1" spc="-38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100" b="1" dirty="0">
                <a:solidFill>
                  <a:srgbClr val="585858"/>
                </a:solidFill>
                <a:latin typeface="Calibri"/>
                <a:cs typeface="Calibri"/>
              </a:rPr>
              <a:t>in</a:t>
            </a:r>
            <a:r>
              <a:rPr sz="2100" b="1" spc="-41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100" b="1" dirty="0">
                <a:solidFill>
                  <a:srgbClr val="585858"/>
                </a:solidFill>
                <a:latin typeface="Calibri"/>
                <a:cs typeface="Calibri"/>
              </a:rPr>
              <a:t>an</a:t>
            </a:r>
            <a:r>
              <a:rPr sz="2100" b="1" spc="-4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100" b="1" spc="-8" dirty="0">
                <a:solidFill>
                  <a:srgbClr val="585858"/>
                </a:solidFill>
                <a:latin typeface="Calibri"/>
                <a:cs typeface="Calibri"/>
              </a:rPr>
              <a:t>array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8526113" y="5773517"/>
            <a:ext cx="219075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575">
              <a:lnSpc>
                <a:spcPts val="1440"/>
              </a:lnSpc>
            </a:pPr>
            <a:fld id="{81D60167-4931-47E6-BA6A-407CBD079E47}" type="slidenum">
              <a:rPr sz="1350" spc="-19" dirty="0">
                <a:latin typeface="Arial"/>
                <a:cs typeface="Arial"/>
              </a:rPr>
              <a:pPr marL="28575">
                <a:lnSpc>
                  <a:spcPts val="1440"/>
                </a:lnSpc>
              </a:pPr>
              <a:t>16</a:t>
            </a:fld>
            <a:endParaRPr sz="135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972050" y="2743200"/>
            <a:ext cx="3841433" cy="1639391"/>
          </a:xfrm>
          <a:prstGeom prst="rect">
            <a:avLst/>
          </a:prstGeom>
          <a:ln w="38100">
            <a:solidFill>
              <a:srgbClr val="4471C4"/>
            </a:solidFill>
          </a:ln>
        </p:spPr>
        <p:txBody>
          <a:bodyPr vert="horz" wrap="square" lIns="0" tIns="23336" rIns="0" bIns="0" rtlCol="0">
            <a:spAutoFit/>
          </a:bodyPr>
          <a:lstStyle/>
          <a:p>
            <a:pPr marL="69056">
              <a:spcBef>
                <a:spcPts val="184"/>
              </a:spcBef>
            </a:pPr>
            <a:r>
              <a:rPr sz="1500" dirty="0">
                <a:latin typeface="Consolas"/>
                <a:cs typeface="Consolas"/>
              </a:rPr>
              <a:t>reduce(A,</a:t>
            </a:r>
            <a:r>
              <a:rPr sz="1500" spc="-23" dirty="0">
                <a:latin typeface="Consolas"/>
                <a:cs typeface="Consolas"/>
              </a:rPr>
              <a:t> </a:t>
            </a:r>
            <a:r>
              <a:rPr sz="1500" dirty="0">
                <a:latin typeface="Consolas"/>
                <a:cs typeface="Consolas"/>
              </a:rPr>
              <a:t>n)</a:t>
            </a:r>
            <a:r>
              <a:rPr sz="1500" spc="-8" dirty="0">
                <a:latin typeface="Consolas"/>
                <a:cs typeface="Consolas"/>
              </a:rPr>
              <a:t> </a:t>
            </a:r>
            <a:r>
              <a:rPr sz="1500" spc="-38" dirty="0">
                <a:latin typeface="Consolas"/>
                <a:cs typeface="Consolas"/>
              </a:rPr>
              <a:t>{</a:t>
            </a:r>
            <a:endParaRPr sz="1500">
              <a:latin typeface="Consolas"/>
              <a:cs typeface="Consolas"/>
            </a:endParaRPr>
          </a:p>
          <a:p>
            <a:pPr marL="488633"/>
            <a:r>
              <a:rPr sz="1500" b="1" dirty="0">
                <a:latin typeface="Consolas"/>
                <a:cs typeface="Consolas"/>
              </a:rPr>
              <a:t>if</a:t>
            </a:r>
            <a:r>
              <a:rPr sz="1500" b="1" spc="-15" dirty="0">
                <a:latin typeface="Consolas"/>
                <a:cs typeface="Consolas"/>
              </a:rPr>
              <a:t> </a:t>
            </a:r>
            <a:r>
              <a:rPr sz="1500" dirty="0">
                <a:latin typeface="Consolas"/>
                <a:cs typeface="Consolas"/>
              </a:rPr>
              <a:t>(n</a:t>
            </a:r>
            <a:r>
              <a:rPr sz="1500" spc="-8" dirty="0">
                <a:latin typeface="Consolas"/>
                <a:cs typeface="Consolas"/>
              </a:rPr>
              <a:t> </a:t>
            </a:r>
            <a:r>
              <a:rPr sz="1500" dirty="0">
                <a:latin typeface="Consolas"/>
                <a:cs typeface="Consolas"/>
              </a:rPr>
              <a:t>==</a:t>
            </a:r>
            <a:r>
              <a:rPr sz="1500" spc="-4" dirty="0">
                <a:latin typeface="Consolas"/>
                <a:cs typeface="Consolas"/>
              </a:rPr>
              <a:t> </a:t>
            </a:r>
            <a:r>
              <a:rPr sz="1500" dirty="0">
                <a:latin typeface="Consolas"/>
                <a:cs typeface="Consolas"/>
              </a:rPr>
              <a:t>1)</a:t>
            </a:r>
            <a:r>
              <a:rPr sz="1500" spc="-4" dirty="0">
                <a:latin typeface="Consolas"/>
                <a:cs typeface="Consolas"/>
              </a:rPr>
              <a:t> </a:t>
            </a:r>
            <a:r>
              <a:rPr sz="1500" b="1" dirty="0">
                <a:latin typeface="Consolas"/>
                <a:cs typeface="Consolas"/>
              </a:rPr>
              <a:t>return</a:t>
            </a:r>
            <a:r>
              <a:rPr sz="1500" b="1" spc="-11" dirty="0">
                <a:latin typeface="Consolas"/>
                <a:cs typeface="Consolas"/>
              </a:rPr>
              <a:t> </a:t>
            </a:r>
            <a:r>
              <a:rPr sz="1500" spc="-8" dirty="0">
                <a:latin typeface="Consolas"/>
                <a:cs typeface="Consolas"/>
              </a:rPr>
              <a:t>A[0];</a:t>
            </a:r>
            <a:endParaRPr sz="1500">
              <a:latin typeface="Consolas"/>
              <a:cs typeface="Consolas"/>
            </a:endParaRPr>
          </a:p>
          <a:p>
            <a:pPr marL="488633"/>
            <a:r>
              <a:rPr sz="1500" b="1" spc="-8" dirty="0">
                <a:solidFill>
                  <a:srgbClr val="FF0000"/>
                </a:solidFill>
                <a:latin typeface="Consolas"/>
                <a:cs typeface="Consolas"/>
              </a:rPr>
              <a:t>parallel_do:</a:t>
            </a:r>
            <a:endParaRPr sz="1500">
              <a:latin typeface="Consolas"/>
              <a:cs typeface="Consolas"/>
            </a:endParaRPr>
          </a:p>
          <a:p>
            <a:pPr marL="908209">
              <a:spcBef>
                <a:spcPts val="4"/>
              </a:spcBef>
            </a:pPr>
            <a:r>
              <a:rPr sz="1500" dirty="0">
                <a:latin typeface="Consolas"/>
                <a:cs typeface="Consolas"/>
              </a:rPr>
              <a:t>L</a:t>
            </a:r>
            <a:r>
              <a:rPr sz="1500" spc="-15" dirty="0">
                <a:latin typeface="Consolas"/>
                <a:cs typeface="Consolas"/>
              </a:rPr>
              <a:t> </a:t>
            </a:r>
            <a:r>
              <a:rPr sz="1500" dirty="0">
                <a:latin typeface="Consolas"/>
                <a:cs typeface="Consolas"/>
              </a:rPr>
              <a:t>=</a:t>
            </a:r>
            <a:r>
              <a:rPr sz="1500" spc="-11" dirty="0">
                <a:latin typeface="Consolas"/>
                <a:cs typeface="Consolas"/>
              </a:rPr>
              <a:t> </a:t>
            </a:r>
            <a:r>
              <a:rPr sz="1500" dirty="0">
                <a:latin typeface="Consolas"/>
                <a:cs typeface="Consolas"/>
              </a:rPr>
              <a:t>reduce(A,</a:t>
            </a:r>
            <a:r>
              <a:rPr sz="1500" spc="-19" dirty="0">
                <a:latin typeface="Consolas"/>
                <a:cs typeface="Consolas"/>
              </a:rPr>
              <a:t> </a:t>
            </a:r>
            <a:r>
              <a:rPr sz="1500" spc="-8" dirty="0">
                <a:latin typeface="Consolas"/>
                <a:cs typeface="Consolas"/>
              </a:rPr>
              <a:t>n/2);</a:t>
            </a:r>
            <a:endParaRPr sz="1500">
              <a:latin typeface="Consolas"/>
              <a:cs typeface="Consolas"/>
            </a:endParaRPr>
          </a:p>
          <a:p>
            <a:pPr marL="908209"/>
            <a:r>
              <a:rPr sz="1500" dirty="0">
                <a:latin typeface="Consolas"/>
                <a:cs typeface="Consolas"/>
              </a:rPr>
              <a:t>R</a:t>
            </a:r>
            <a:r>
              <a:rPr sz="1500" spc="-8" dirty="0">
                <a:latin typeface="Consolas"/>
                <a:cs typeface="Consolas"/>
              </a:rPr>
              <a:t> </a:t>
            </a:r>
            <a:r>
              <a:rPr sz="1500" dirty="0">
                <a:latin typeface="Consolas"/>
                <a:cs typeface="Consolas"/>
              </a:rPr>
              <a:t>=</a:t>
            </a:r>
            <a:r>
              <a:rPr sz="1500" spc="-8" dirty="0">
                <a:latin typeface="Consolas"/>
                <a:cs typeface="Consolas"/>
              </a:rPr>
              <a:t> </a:t>
            </a:r>
            <a:r>
              <a:rPr sz="1500" dirty="0">
                <a:latin typeface="Consolas"/>
                <a:cs typeface="Consolas"/>
              </a:rPr>
              <a:t>reduce(A</a:t>
            </a:r>
            <a:r>
              <a:rPr sz="1500" spc="-4" dirty="0">
                <a:latin typeface="Consolas"/>
                <a:cs typeface="Consolas"/>
              </a:rPr>
              <a:t> </a:t>
            </a:r>
            <a:r>
              <a:rPr sz="1500" dirty="0">
                <a:latin typeface="Consolas"/>
                <a:cs typeface="Consolas"/>
              </a:rPr>
              <a:t>+</a:t>
            </a:r>
            <a:r>
              <a:rPr sz="1500" spc="-8" dirty="0">
                <a:latin typeface="Consolas"/>
                <a:cs typeface="Consolas"/>
              </a:rPr>
              <a:t> </a:t>
            </a:r>
            <a:r>
              <a:rPr sz="1500" dirty="0">
                <a:latin typeface="Consolas"/>
                <a:cs typeface="Consolas"/>
              </a:rPr>
              <a:t>n/2, </a:t>
            </a:r>
            <a:r>
              <a:rPr sz="1500" spc="-8" dirty="0">
                <a:latin typeface="Consolas"/>
                <a:cs typeface="Consolas"/>
              </a:rPr>
              <a:t>n-</a:t>
            </a:r>
            <a:r>
              <a:rPr sz="1500" spc="-15" dirty="0">
                <a:latin typeface="Consolas"/>
                <a:cs typeface="Consolas"/>
              </a:rPr>
              <a:t>n/2);</a:t>
            </a:r>
            <a:endParaRPr sz="1500">
              <a:latin typeface="Consolas"/>
              <a:cs typeface="Consolas"/>
            </a:endParaRPr>
          </a:p>
          <a:p>
            <a:pPr marL="488633"/>
            <a:r>
              <a:rPr sz="1500" b="1" dirty="0">
                <a:latin typeface="Consolas"/>
                <a:cs typeface="Consolas"/>
              </a:rPr>
              <a:t>return</a:t>
            </a:r>
            <a:r>
              <a:rPr sz="1500" b="1" spc="-19" dirty="0">
                <a:latin typeface="Consolas"/>
                <a:cs typeface="Consolas"/>
              </a:rPr>
              <a:t> </a:t>
            </a:r>
            <a:r>
              <a:rPr sz="1500" spc="-15" dirty="0">
                <a:latin typeface="Consolas"/>
                <a:cs typeface="Consolas"/>
              </a:rPr>
              <a:t>L+R;</a:t>
            </a:r>
            <a:endParaRPr sz="1500">
              <a:latin typeface="Consolas"/>
              <a:cs typeface="Consolas"/>
            </a:endParaRPr>
          </a:p>
          <a:p>
            <a:pPr marL="69056"/>
            <a:r>
              <a:rPr sz="1500" spc="-38" dirty="0">
                <a:latin typeface="Consolas"/>
                <a:cs typeface="Consolas"/>
              </a:rPr>
              <a:t>}</a:t>
            </a:r>
            <a:endParaRPr sz="1500">
              <a:latin typeface="Consolas"/>
              <a:cs typeface="Consolas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A3D2155F-6CA0-49DD-A585-6D17246792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66878" y="2960465"/>
            <a:ext cx="4353249" cy="1490869"/>
            <a:chOff x="466878" y="2960465"/>
            <a:chExt cx="4353249" cy="1490869"/>
          </a:xfrm>
        </p:grpSpPr>
        <p:sp>
          <p:nvSpPr>
            <p:cNvPr id="4" name="object 4"/>
            <p:cNvSpPr txBox="1"/>
            <p:nvPr/>
          </p:nvSpPr>
          <p:spPr>
            <a:xfrm>
              <a:off x="466878" y="2960465"/>
              <a:ext cx="114776" cy="217367"/>
            </a:xfrm>
            <a:prstGeom prst="rect">
              <a:avLst/>
            </a:prstGeom>
          </p:spPr>
          <p:txBody>
            <a:bodyPr vert="horz" wrap="square" lIns="0" tIns="9525" rIns="0" bIns="0" rtlCol="0">
              <a:spAutoFit/>
            </a:bodyPr>
            <a:lstStyle/>
            <a:p>
              <a:pPr marL="9525">
                <a:spcBef>
                  <a:spcPts val="75"/>
                </a:spcBef>
              </a:pPr>
              <a:r>
                <a:rPr sz="1350" spc="-38" dirty="0">
                  <a:latin typeface="Arial"/>
                  <a:cs typeface="Arial"/>
                </a:rPr>
                <a:t>1</a:t>
              </a:r>
              <a:endParaRPr sz="1350">
                <a:latin typeface="Arial"/>
                <a:cs typeface="Arial"/>
              </a:endParaRPr>
            </a:p>
          </p:txBody>
        </p:sp>
        <p:sp>
          <p:nvSpPr>
            <p:cNvPr id="5" name="object 5"/>
            <p:cNvSpPr txBox="1"/>
            <p:nvPr/>
          </p:nvSpPr>
          <p:spPr>
            <a:xfrm>
              <a:off x="1678019" y="2968466"/>
              <a:ext cx="114776" cy="217367"/>
            </a:xfrm>
            <a:prstGeom prst="rect">
              <a:avLst/>
            </a:prstGeom>
          </p:spPr>
          <p:txBody>
            <a:bodyPr vert="horz" wrap="square" lIns="0" tIns="9525" rIns="0" bIns="0" rtlCol="0">
              <a:spAutoFit/>
            </a:bodyPr>
            <a:lstStyle/>
            <a:p>
              <a:pPr marL="9525">
                <a:spcBef>
                  <a:spcPts val="75"/>
                </a:spcBef>
              </a:pPr>
              <a:r>
                <a:rPr sz="1350" spc="-38" dirty="0">
                  <a:latin typeface="Arial"/>
                  <a:cs typeface="Arial"/>
                </a:rPr>
                <a:t>3</a:t>
              </a:r>
              <a:endParaRPr sz="1350">
                <a:latin typeface="Arial"/>
                <a:cs typeface="Arial"/>
              </a:endParaRPr>
            </a:p>
          </p:txBody>
        </p:sp>
        <p:sp>
          <p:nvSpPr>
            <p:cNvPr id="6" name="object 6"/>
            <p:cNvSpPr txBox="1"/>
            <p:nvPr/>
          </p:nvSpPr>
          <p:spPr>
            <a:xfrm>
              <a:off x="1073087" y="2961322"/>
              <a:ext cx="114776" cy="217367"/>
            </a:xfrm>
            <a:prstGeom prst="rect">
              <a:avLst/>
            </a:prstGeom>
          </p:spPr>
          <p:txBody>
            <a:bodyPr vert="horz" wrap="square" lIns="0" tIns="9525" rIns="0" bIns="0" rtlCol="0">
              <a:spAutoFit/>
            </a:bodyPr>
            <a:lstStyle/>
            <a:p>
              <a:pPr marL="9525">
                <a:spcBef>
                  <a:spcPts val="75"/>
                </a:spcBef>
              </a:pPr>
              <a:r>
                <a:rPr sz="1350" spc="-38" dirty="0">
                  <a:latin typeface="Arial"/>
                  <a:cs typeface="Arial"/>
                </a:rPr>
                <a:t>2</a:t>
              </a:r>
              <a:endParaRPr sz="1350">
                <a:latin typeface="Arial"/>
                <a:cs typeface="Arial"/>
              </a:endParaRPr>
            </a:p>
          </p:txBody>
        </p:sp>
        <p:sp>
          <p:nvSpPr>
            <p:cNvPr id="7" name="object 7"/>
            <p:cNvSpPr txBox="1"/>
            <p:nvPr/>
          </p:nvSpPr>
          <p:spPr>
            <a:xfrm>
              <a:off x="3491484" y="2970086"/>
              <a:ext cx="114776" cy="217367"/>
            </a:xfrm>
            <a:prstGeom prst="rect">
              <a:avLst/>
            </a:prstGeom>
          </p:spPr>
          <p:txBody>
            <a:bodyPr vert="horz" wrap="square" lIns="0" tIns="9525" rIns="0" bIns="0" rtlCol="0">
              <a:spAutoFit/>
            </a:bodyPr>
            <a:lstStyle/>
            <a:p>
              <a:pPr marL="9525">
                <a:spcBef>
                  <a:spcPts val="75"/>
                </a:spcBef>
              </a:pPr>
              <a:r>
                <a:rPr sz="1350" spc="-38" dirty="0">
                  <a:latin typeface="Arial"/>
                  <a:cs typeface="Arial"/>
                </a:rPr>
                <a:t>6</a:t>
              </a:r>
              <a:endParaRPr sz="1350">
                <a:latin typeface="Arial"/>
                <a:cs typeface="Arial"/>
              </a:endParaRPr>
            </a:p>
          </p:txBody>
        </p:sp>
        <p:sp>
          <p:nvSpPr>
            <p:cNvPr id="8" name="object 8"/>
            <p:cNvSpPr txBox="1"/>
            <p:nvPr/>
          </p:nvSpPr>
          <p:spPr>
            <a:xfrm>
              <a:off x="2887028" y="2970086"/>
              <a:ext cx="114776" cy="217367"/>
            </a:xfrm>
            <a:prstGeom prst="rect">
              <a:avLst/>
            </a:prstGeom>
          </p:spPr>
          <p:txBody>
            <a:bodyPr vert="horz" wrap="square" lIns="0" tIns="9525" rIns="0" bIns="0" rtlCol="0">
              <a:spAutoFit/>
            </a:bodyPr>
            <a:lstStyle/>
            <a:p>
              <a:pPr marL="9525">
                <a:spcBef>
                  <a:spcPts val="75"/>
                </a:spcBef>
              </a:pPr>
              <a:r>
                <a:rPr sz="1350" spc="-38" dirty="0">
                  <a:latin typeface="Arial"/>
                  <a:cs typeface="Arial"/>
                </a:rPr>
                <a:t>5</a:t>
              </a:r>
              <a:endParaRPr sz="1350">
                <a:latin typeface="Arial"/>
                <a:cs typeface="Arial"/>
              </a:endParaRPr>
            </a:p>
          </p:txBody>
        </p:sp>
        <p:sp>
          <p:nvSpPr>
            <p:cNvPr id="9" name="object 9"/>
            <p:cNvSpPr txBox="1"/>
            <p:nvPr/>
          </p:nvSpPr>
          <p:spPr>
            <a:xfrm>
              <a:off x="2282380" y="2970086"/>
              <a:ext cx="114776" cy="217367"/>
            </a:xfrm>
            <a:prstGeom prst="rect">
              <a:avLst/>
            </a:prstGeom>
          </p:spPr>
          <p:txBody>
            <a:bodyPr vert="horz" wrap="square" lIns="0" tIns="9525" rIns="0" bIns="0" rtlCol="0">
              <a:spAutoFit/>
            </a:bodyPr>
            <a:lstStyle/>
            <a:p>
              <a:pPr marL="9525">
                <a:spcBef>
                  <a:spcPts val="75"/>
                </a:spcBef>
              </a:pPr>
              <a:r>
                <a:rPr sz="1350" spc="-38" dirty="0">
                  <a:latin typeface="Arial"/>
                  <a:cs typeface="Arial"/>
                </a:rPr>
                <a:t>4</a:t>
              </a:r>
              <a:endParaRPr sz="1350">
                <a:latin typeface="Arial"/>
                <a:cs typeface="Arial"/>
              </a:endParaRPr>
            </a:p>
          </p:txBody>
        </p:sp>
        <p:sp>
          <p:nvSpPr>
            <p:cNvPr id="10" name="object 10"/>
            <p:cNvSpPr txBox="1"/>
            <p:nvPr/>
          </p:nvSpPr>
          <p:spPr>
            <a:xfrm>
              <a:off x="4705351" y="2970086"/>
              <a:ext cx="114776" cy="217367"/>
            </a:xfrm>
            <a:prstGeom prst="rect">
              <a:avLst/>
            </a:prstGeom>
          </p:spPr>
          <p:txBody>
            <a:bodyPr vert="horz" wrap="square" lIns="0" tIns="9525" rIns="0" bIns="0" rtlCol="0">
              <a:spAutoFit/>
            </a:bodyPr>
            <a:lstStyle/>
            <a:p>
              <a:pPr marL="9525">
                <a:spcBef>
                  <a:spcPts val="75"/>
                </a:spcBef>
              </a:pPr>
              <a:r>
                <a:rPr sz="1350" spc="-38" dirty="0">
                  <a:latin typeface="Arial"/>
                  <a:cs typeface="Arial"/>
                </a:rPr>
                <a:t>8</a:t>
              </a:r>
              <a:endParaRPr sz="1350">
                <a:latin typeface="Arial"/>
                <a:cs typeface="Arial"/>
              </a:endParaRPr>
            </a:p>
          </p:txBody>
        </p:sp>
        <p:sp>
          <p:nvSpPr>
            <p:cNvPr id="11" name="object 11"/>
            <p:cNvSpPr txBox="1"/>
            <p:nvPr/>
          </p:nvSpPr>
          <p:spPr>
            <a:xfrm>
              <a:off x="4098417" y="2970086"/>
              <a:ext cx="114776" cy="217367"/>
            </a:xfrm>
            <a:prstGeom prst="rect">
              <a:avLst/>
            </a:prstGeom>
          </p:spPr>
          <p:txBody>
            <a:bodyPr vert="horz" wrap="square" lIns="0" tIns="9525" rIns="0" bIns="0" rtlCol="0">
              <a:spAutoFit/>
            </a:bodyPr>
            <a:lstStyle/>
            <a:p>
              <a:pPr marL="9525">
                <a:spcBef>
                  <a:spcPts val="75"/>
                </a:spcBef>
              </a:pPr>
              <a:r>
                <a:rPr sz="1350" spc="-38" dirty="0">
                  <a:latin typeface="Arial"/>
                  <a:cs typeface="Arial"/>
                </a:rPr>
                <a:t>7</a:t>
              </a:r>
              <a:endParaRPr sz="1350">
                <a:latin typeface="Arial"/>
                <a:cs typeface="Arial"/>
              </a:endParaRPr>
            </a:p>
          </p:txBody>
        </p:sp>
        <p:sp>
          <p:nvSpPr>
            <p:cNvPr id="12" name="object 12"/>
            <p:cNvSpPr/>
            <p:nvPr/>
          </p:nvSpPr>
          <p:spPr>
            <a:xfrm>
              <a:off x="525142" y="3216878"/>
              <a:ext cx="606266" cy="132874"/>
            </a:xfrm>
            <a:custGeom>
              <a:avLst/>
              <a:gdLst/>
              <a:ahLst/>
              <a:cxnLst/>
              <a:rect l="l" t="t" r="r" b="b"/>
              <a:pathLst>
                <a:path w="808355" h="177164">
                  <a:moveTo>
                    <a:pt x="0" y="0"/>
                  </a:moveTo>
                  <a:lnTo>
                    <a:pt x="419099" y="176783"/>
                  </a:lnTo>
                </a:path>
                <a:path w="808355" h="177164">
                  <a:moveTo>
                    <a:pt x="808189" y="1015"/>
                  </a:moveTo>
                  <a:lnTo>
                    <a:pt x="419099" y="176783"/>
                  </a:lnTo>
                </a:path>
              </a:pathLst>
            </a:custGeom>
            <a:ln w="635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3" name="object 13"/>
            <p:cNvSpPr/>
            <p:nvPr/>
          </p:nvSpPr>
          <p:spPr>
            <a:xfrm>
              <a:off x="1736122" y="3224783"/>
              <a:ext cx="604361" cy="124778"/>
            </a:xfrm>
            <a:custGeom>
              <a:avLst/>
              <a:gdLst/>
              <a:ahLst/>
              <a:cxnLst/>
              <a:rect l="l" t="t" r="r" b="b"/>
              <a:pathLst>
                <a:path w="805814" h="166370">
                  <a:moveTo>
                    <a:pt x="0" y="0"/>
                  </a:moveTo>
                  <a:lnTo>
                    <a:pt x="432943" y="166242"/>
                  </a:lnTo>
                </a:path>
                <a:path w="805814" h="166370">
                  <a:moveTo>
                    <a:pt x="805814" y="2159"/>
                  </a:moveTo>
                  <a:lnTo>
                    <a:pt x="432943" y="166242"/>
                  </a:lnTo>
                </a:path>
              </a:pathLst>
            </a:custGeom>
            <a:ln w="635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4" name="object 14"/>
            <p:cNvSpPr/>
            <p:nvPr/>
          </p:nvSpPr>
          <p:spPr>
            <a:xfrm>
              <a:off x="2944939" y="3226403"/>
              <a:ext cx="604361" cy="123349"/>
            </a:xfrm>
            <a:custGeom>
              <a:avLst/>
              <a:gdLst/>
              <a:ahLst/>
              <a:cxnLst/>
              <a:rect l="l" t="t" r="r" b="b"/>
              <a:pathLst>
                <a:path w="805814" h="164464">
                  <a:moveTo>
                    <a:pt x="0" y="0"/>
                  </a:moveTo>
                  <a:lnTo>
                    <a:pt x="402843" y="164083"/>
                  </a:lnTo>
                </a:path>
                <a:path w="805814" h="164464">
                  <a:moveTo>
                    <a:pt x="805814" y="0"/>
                  </a:moveTo>
                  <a:lnTo>
                    <a:pt x="402843" y="164083"/>
                  </a:lnTo>
                </a:path>
              </a:pathLst>
            </a:custGeom>
            <a:ln w="635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5" name="object 15"/>
            <p:cNvSpPr/>
            <p:nvPr/>
          </p:nvSpPr>
          <p:spPr>
            <a:xfrm>
              <a:off x="4156138" y="3226403"/>
              <a:ext cx="607219" cy="123349"/>
            </a:xfrm>
            <a:custGeom>
              <a:avLst/>
              <a:gdLst/>
              <a:ahLst/>
              <a:cxnLst/>
              <a:rect l="l" t="t" r="r" b="b"/>
              <a:pathLst>
                <a:path w="809625" h="164464">
                  <a:moveTo>
                    <a:pt x="0" y="0"/>
                  </a:moveTo>
                  <a:lnTo>
                    <a:pt x="432943" y="164083"/>
                  </a:lnTo>
                </a:path>
                <a:path w="809625" h="164464">
                  <a:moveTo>
                    <a:pt x="809244" y="0"/>
                  </a:moveTo>
                  <a:lnTo>
                    <a:pt x="432943" y="164083"/>
                  </a:lnTo>
                </a:path>
              </a:pathLst>
            </a:custGeom>
            <a:ln w="635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6" name="object 16"/>
            <p:cNvSpPr/>
            <p:nvPr/>
          </p:nvSpPr>
          <p:spPr>
            <a:xfrm>
              <a:off x="839467" y="3626454"/>
              <a:ext cx="1221581" cy="122396"/>
            </a:xfrm>
            <a:custGeom>
              <a:avLst/>
              <a:gdLst/>
              <a:ahLst/>
              <a:cxnLst/>
              <a:rect l="l" t="t" r="r" b="b"/>
              <a:pathLst>
                <a:path w="1628775" h="163195">
                  <a:moveTo>
                    <a:pt x="0" y="0"/>
                  </a:moveTo>
                  <a:lnTo>
                    <a:pt x="814285" y="163067"/>
                  </a:lnTo>
                </a:path>
                <a:path w="1628775" h="163195">
                  <a:moveTo>
                    <a:pt x="814285" y="163067"/>
                  </a:moveTo>
                  <a:lnTo>
                    <a:pt x="1628482" y="0"/>
                  </a:lnTo>
                </a:path>
              </a:pathLst>
            </a:custGeom>
            <a:ln w="635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7" name="object 17"/>
            <p:cNvSpPr/>
            <p:nvPr/>
          </p:nvSpPr>
          <p:spPr>
            <a:xfrm>
              <a:off x="3247072" y="3626454"/>
              <a:ext cx="1233964" cy="122396"/>
            </a:xfrm>
            <a:custGeom>
              <a:avLst/>
              <a:gdLst/>
              <a:ahLst/>
              <a:cxnLst/>
              <a:rect l="l" t="t" r="r" b="b"/>
              <a:pathLst>
                <a:path w="1645285" h="163195">
                  <a:moveTo>
                    <a:pt x="0" y="0"/>
                  </a:moveTo>
                  <a:lnTo>
                    <a:pt x="808990" y="163067"/>
                  </a:lnTo>
                </a:path>
                <a:path w="1645285" h="163195">
                  <a:moveTo>
                    <a:pt x="808990" y="163067"/>
                  </a:moveTo>
                  <a:lnTo>
                    <a:pt x="1645031" y="0"/>
                  </a:lnTo>
                </a:path>
              </a:pathLst>
            </a:custGeom>
            <a:ln w="635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8" name="object 18"/>
            <p:cNvSpPr/>
            <p:nvPr/>
          </p:nvSpPr>
          <p:spPr>
            <a:xfrm>
              <a:off x="1450182" y="4025741"/>
              <a:ext cx="2403634" cy="203359"/>
            </a:xfrm>
            <a:custGeom>
              <a:avLst/>
              <a:gdLst/>
              <a:ahLst/>
              <a:cxnLst/>
              <a:rect l="l" t="t" r="r" b="b"/>
              <a:pathLst>
                <a:path w="3204845" h="271145">
                  <a:moveTo>
                    <a:pt x="0" y="0"/>
                  </a:moveTo>
                  <a:lnTo>
                    <a:pt x="1589786" y="271145"/>
                  </a:lnTo>
                </a:path>
                <a:path w="3204845" h="271145">
                  <a:moveTo>
                    <a:pt x="1589786" y="271145"/>
                  </a:moveTo>
                  <a:lnTo>
                    <a:pt x="3204845" y="0"/>
                  </a:lnTo>
                </a:path>
              </a:pathLst>
            </a:custGeom>
            <a:ln w="635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9" name="object 19"/>
            <p:cNvSpPr txBox="1"/>
            <p:nvPr/>
          </p:nvSpPr>
          <p:spPr>
            <a:xfrm>
              <a:off x="763829" y="3070384"/>
              <a:ext cx="152876" cy="286617"/>
            </a:xfrm>
            <a:prstGeom prst="rect">
              <a:avLst/>
            </a:prstGeom>
          </p:spPr>
          <p:txBody>
            <a:bodyPr vert="horz" wrap="square" lIns="0" tIns="9525" rIns="0" bIns="0" rtlCol="0">
              <a:spAutoFit/>
            </a:bodyPr>
            <a:lstStyle/>
            <a:p>
              <a:pPr marL="9525">
                <a:spcBef>
                  <a:spcPts val="75"/>
                </a:spcBef>
              </a:pPr>
              <a:r>
                <a:rPr spc="-38" dirty="0">
                  <a:solidFill>
                    <a:srgbClr val="FF0000"/>
                  </a:solidFill>
                  <a:latin typeface="Arial"/>
                  <a:cs typeface="Arial"/>
                </a:rPr>
                <a:t>+</a:t>
              </a:r>
              <a:endParaRPr>
                <a:latin typeface="Arial"/>
                <a:cs typeface="Arial"/>
              </a:endParaRPr>
            </a:p>
          </p:txBody>
        </p:sp>
        <p:sp>
          <p:nvSpPr>
            <p:cNvPr id="20" name="object 20"/>
            <p:cNvSpPr txBox="1"/>
            <p:nvPr/>
          </p:nvSpPr>
          <p:spPr>
            <a:xfrm>
              <a:off x="1990058" y="3073813"/>
              <a:ext cx="152876" cy="286617"/>
            </a:xfrm>
            <a:prstGeom prst="rect">
              <a:avLst/>
            </a:prstGeom>
          </p:spPr>
          <p:txBody>
            <a:bodyPr vert="horz" wrap="square" lIns="0" tIns="9525" rIns="0" bIns="0" rtlCol="0">
              <a:spAutoFit/>
            </a:bodyPr>
            <a:lstStyle/>
            <a:p>
              <a:pPr marL="9525">
                <a:spcBef>
                  <a:spcPts val="75"/>
                </a:spcBef>
              </a:pPr>
              <a:r>
                <a:rPr spc="-38" dirty="0">
                  <a:solidFill>
                    <a:srgbClr val="FF0000"/>
                  </a:solidFill>
                  <a:latin typeface="Arial"/>
                  <a:cs typeface="Arial"/>
                </a:rPr>
                <a:t>+</a:t>
              </a:r>
              <a:endParaRPr>
                <a:latin typeface="Arial"/>
                <a:cs typeface="Arial"/>
              </a:endParaRPr>
            </a:p>
          </p:txBody>
        </p:sp>
        <p:sp>
          <p:nvSpPr>
            <p:cNvPr id="21" name="object 21"/>
            <p:cNvSpPr txBox="1"/>
            <p:nvPr/>
          </p:nvSpPr>
          <p:spPr>
            <a:xfrm>
              <a:off x="3166206" y="3070384"/>
              <a:ext cx="152876" cy="286617"/>
            </a:xfrm>
            <a:prstGeom prst="rect">
              <a:avLst/>
            </a:prstGeom>
          </p:spPr>
          <p:txBody>
            <a:bodyPr vert="horz" wrap="square" lIns="0" tIns="9525" rIns="0" bIns="0" rtlCol="0">
              <a:spAutoFit/>
            </a:bodyPr>
            <a:lstStyle/>
            <a:p>
              <a:pPr marL="9525">
                <a:spcBef>
                  <a:spcPts val="75"/>
                </a:spcBef>
              </a:pPr>
              <a:r>
                <a:rPr spc="-38" dirty="0">
                  <a:solidFill>
                    <a:srgbClr val="FF0000"/>
                  </a:solidFill>
                  <a:latin typeface="Arial"/>
                  <a:cs typeface="Arial"/>
                </a:rPr>
                <a:t>+</a:t>
              </a:r>
              <a:endParaRPr>
                <a:latin typeface="Arial"/>
                <a:cs typeface="Arial"/>
              </a:endParaRPr>
            </a:p>
          </p:txBody>
        </p:sp>
        <p:sp>
          <p:nvSpPr>
            <p:cNvPr id="22" name="object 22"/>
            <p:cNvSpPr txBox="1"/>
            <p:nvPr/>
          </p:nvSpPr>
          <p:spPr>
            <a:xfrm>
              <a:off x="4403599" y="3067621"/>
              <a:ext cx="152876" cy="286617"/>
            </a:xfrm>
            <a:prstGeom prst="rect">
              <a:avLst/>
            </a:prstGeom>
          </p:spPr>
          <p:txBody>
            <a:bodyPr vert="horz" wrap="square" lIns="0" tIns="9525" rIns="0" bIns="0" rtlCol="0">
              <a:spAutoFit/>
            </a:bodyPr>
            <a:lstStyle/>
            <a:p>
              <a:pPr marL="9525">
                <a:spcBef>
                  <a:spcPts val="75"/>
                </a:spcBef>
              </a:pPr>
              <a:r>
                <a:rPr spc="-38" dirty="0">
                  <a:solidFill>
                    <a:srgbClr val="FF0000"/>
                  </a:solidFill>
                  <a:latin typeface="Arial"/>
                  <a:cs typeface="Arial"/>
                </a:rPr>
                <a:t>+</a:t>
              </a:r>
              <a:endParaRPr>
                <a:latin typeface="Arial"/>
                <a:cs typeface="Arial"/>
              </a:endParaRPr>
            </a:p>
          </p:txBody>
        </p:sp>
        <p:sp>
          <p:nvSpPr>
            <p:cNvPr id="25" name="object 25"/>
            <p:cNvSpPr txBox="1"/>
            <p:nvPr/>
          </p:nvSpPr>
          <p:spPr>
            <a:xfrm>
              <a:off x="2497646" y="3931063"/>
              <a:ext cx="247650" cy="520271"/>
            </a:xfrm>
            <a:prstGeom prst="rect">
              <a:avLst/>
            </a:prstGeom>
          </p:spPr>
          <p:txBody>
            <a:bodyPr vert="horz" wrap="square" lIns="0" tIns="9525" rIns="0" bIns="0" rtlCol="0">
              <a:spAutoFit/>
            </a:bodyPr>
            <a:lstStyle/>
            <a:p>
              <a:pPr marL="74295">
                <a:lnSpc>
                  <a:spcPts val="1811"/>
                </a:lnSpc>
                <a:spcBef>
                  <a:spcPts val="75"/>
                </a:spcBef>
              </a:pPr>
              <a:r>
                <a:rPr spc="-38" dirty="0">
                  <a:solidFill>
                    <a:srgbClr val="FF0000"/>
                  </a:solidFill>
                  <a:latin typeface="Arial"/>
                  <a:cs typeface="Arial"/>
                </a:rPr>
                <a:t>+</a:t>
              </a:r>
              <a:endParaRPr dirty="0">
                <a:latin typeface="Arial"/>
                <a:cs typeface="Arial"/>
              </a:endParaRPr>
            </a:p>
            <a:p>
              <a:pPr marL="28575">
                <a:lnSpc>
                  <a:spcPts val="2531"/>
                </a:lnSpc>
              </a:pPr>
              <a:endParaRPr sz="1350" dirty="0">
                <a:latin typeface="Arial"/>
                <a:cs typeface="Arial"/>
              </a:endParaRPr>
            </a:p>
          </p:txBody>
        </p:sp>
        <p:sp>
          <p:nvSpPr>
            <p:cNvPr id="28" name="object 28"/>
            <p:cNvSpPr txBox="1"/>
            <p:nvPr/>
          </p:nvSpPr>
          <p:spPr>
            <a:xfrm>
              <a:off x="1297496" y="3466147"/>
              <a:ext cx="254794" cy="507447"/>
            </a:xfrm>
            <a:prstGeom prst="rect">
              <a:avLst/>
            </a:prstGeom>
          </p:spPr>
          <p:txBody>
            <a:bodyPr vert="horz" wrap="square" lIns="0" tIns="9525" rIns="0" bIns="0" rtlCol="0">
              <a:spAutoFit/>
            </a:bodyPr>
            <a:lstStyle/>
            <a:p>
              <a:pPr marL="81915">
                <a:lnSpc>
                  <a:spcPts val="1748"/>
                </a:lnSpc>
                <a:spcBef>
                  <a:spcPts val="75"/>
                </a:spcBef>
              </a:pPr>
              <a:r>
                <a:rPr spc="-38" dirty="0">
                  <a:solidFill>
                    <a:srgbClr val="FF0000"/>
                  </a:solidFill>
                  <a:latin typeface="Arial"/>
                  <a:cs typeface="Arial"/>
                </a:rPr>
                <a:t>+</a:t>
              </a:r>
              <a:endParaRPr dirty="0">
                <a:latin typeface="Arial"/>
                <a:cs typeface="Arial"/>
              </a:endParaRPr>
            </a:p>
            <a:p>
              <a:pPr marL="28575">
                <a:lnSpc>
                  <a:spcPts val="2468"/>
                </a:lnSpc>
              </a:pPr>
              <a:endParaRPr sz="1350" dirty="0">
                <a:latin typeface="Arial"/>
                <a:cs typeface="Arial"/>
              </a:endParaRPr>
            </a:p>
          </p:txBody>
        </p:sp>
        <p:sp>
          <p:nvSpPr>
            <p:cNvPr id="29" name="object 29"/>
            <p:cNvSpPr txBox="1"/>
            <p:nvPr/>
          </p:nvSpPr>
          <p:spPr>
            <a:xfrm>
              <a:off x="3709226" y="3461575"/>
              <a:ext cx="247174" cy="240450"/>
            </a:xfrm>
            <a:prstGeom prst="rect">
              <a:avLst/>
            </a:prstGeom>
          </p:spPr>
          <p:txBody>
            <a:bodyPr vert="horz" wrap="square" lIns="0" tIns="9525" rIns="0" bIns="0" rtlCol="0">
              <a:spAutoFit/>
            </a:bodyPr>
            <a:lstStyle/>
            <a:p>
              <a:pPr marL="74295">
                <a:lnSpc>
                  <a:spcPts val="1766"/>
                </a:lnSpc>
                <a:spcBef>
                  <a:spcPts val="75"/>
                </a:spcBef>
              </a:pPr>
              <a:r>
                <a:rPr spc="-38" dirty="0">
                  <a:solidFill>
                    <a:srgbClr val="FF0000"/>
                  </a:solidFill>
                  <a:latin typeface="Arial"/>
                  <a:cs typeface="Arial"/>
                </a:rPr>
                <a:t>+</a:t>
              </a:r>
              <a:endParaRPr dirty="0">
                <a:latin typeface="Arial"/>
                <a:cs typeface="Arial"/>
              </a:endParaRPr>
            </a:p>
          </p:txBody>
        </p:sp>
      </p:grpSp>
      <p:sp>
        <p:nvSpPr>
          <p:cNvPr id="26" name="Slide Number Placeholder 25">
            <a:extLst>
              <a:ext uri="{FF2B5EF4-FFF2-40B4-BE49-F238E27FC236}">
                <a16:creationId xmlns:a16="http://schemas.microsoft.com/office/drawing/2014/main" id="{134E18DF-C6CC-DD74-88B5-4412D5861D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428873" y="35319"/>
            <a:ext cx="8572500" cy="675126"/>
          </a:xfrm>
          <a:prstGeom prst="rect">
            <a:avLst/>
          </a:prstGeom>
        </p:spPr>
        <p:txBody>
          <a:bodyPr vert="horz" wrap="square" lIns="0" tIns="180917" rIns="0" bIns="0" rtlCol="0" anchor="ctr">
            <a:spAutoFit/>
          </a:bodyPr>
          <a:lstStyle/>
          <a:p>
            <a:pPr marL="28575">
              <a:spcBef>
                <a:spcPts val="71"/>
              </a:spcBef>
            </a:pPr>
            <a:r>
              <a:rPr sz="3200" spc="-15" dirty="0">
                <a:solidFill>
                  <a:schemeClr val="tx1"/>
                </a:solidFill>
              </a:rPr>
              <a:t>Two</a:t>
            </a:r>
            <a:r>
              <a:rPr sz="3200" spc="-101" dirty="0">
                <a:solidFill>
                  <a:schemeClr val="tx1"/>
                </a:solidFill>
              </a:rPr>
              <a:t> </a:t>
            </a:r>
            <a:r>
              <a:rPr sz="3200" dirty="0">
                <a:solidFill>
                  <a:schemeClr val="tx1"/>
                </a:solidFill>
              </a:rPr>
              <a:t>algorithms</a:t>
            </a:r>
            <a:r>
              <a:rPr sz="3200" spc="-86" dirty="0">
                <a:solidFill>
                  <a:schemeClr val="tx1"/>
                </a:solidFill>
              </a:rPr>
              <a:t> </a:t>
            </a:r>
            <a:r>
              <a:rPr sz="3200" dirty="0">
                <a:solidFill>
                  <a:schemeClr val="tx1"/>
                </a:solidFill>
              </a:rPr>
              <a:t>to</a:t>
            </a:r>
            <a:r>
              <a:rPr sz="3200" spc="-98" dirty="0">
                <a:solidFill>
                  <a:schemeClr val="tx1"/>
                </a:solidFill>
              </a:rPr>
              <a:t> </a:t>
            </a:r>
            <a:r>
              <a:rPr sz="3200" dirty="0">
                <a:solidFill>
                  <a:schemeClr val="tx1"/>
                </a:solidFill>
              </a:rPr>
              <a:t>implement</a:t>
            </a:r>
            <a:r>
              <a:rPr sz="3200" spc="-98" dirty="0">
                <a:solidFill>
                  <a:schemeClr val="tx1"/>
                </a:solidFill>
              </a:rPr>
              <a:t> </a:t>
            </a:r>
            <a:r>
              <a:rPr sz="3200" spc="49" dirty="0">
                <a:solidFill>
                  <a:schemeClr val="tx1"/>
                </a:solidFill>
              </a:rPr>
              <a:t>a</a:t>
            </a:r>
            <a:r>
              <a:rPr sz="3200" spc="-98" dirty="0">
                <a:solidFill>
                  <a:schemeClr val="tx1"/>
                </a:solidFill>
              </a:rPr>
              <a:t> </a:t>
            </a:r>
            <a:r>
              <a:rPr sz="3200" spc="-8" dirty="0">
                <a:solidFill>
                  <a:schemeClr val="tx1"/>
                </a:solidFill>
              </a:rPr>
              <a:t>reduce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715123" y="1470661"/>
            <a:ext cx="3595211" cy="1408558"/>
          </a:xfrm>
          <a:prstGeom prst="rect">
            <a:avLst/>
          </a:prstGeom>
          <a:ln w="38100">
            <a:solidFill>
              <a:srgbClr val="4471C4"/>
            </a:solidFill>
          </a:ln>
        </p:spPr>
        <p:txBody>
          <a:bodyPr vert="horz" wrap="square" lIns="0" tIns="23336" rIns="0" bIns="0" rtlCol="0">
            <a:spAutoFit/>
          </a:bodyPr>
          <a:lstStyle/>
          <a:p>
            <a:pPr marL="69056">
              <a:spcBef>
                <a:spcPts val="184"/>
              </a:spcBef>
            </a:pPr>
            <a:r>
              <a:rPr sz="1500" dirty="0">
                <a:latin typeface="Consolas"/>
                <a:cs typeface="Consolas"/>
              </a:rPr>
              <a:t>reduce(A,</a:t>
            </a:r>
            <a:r>
              <a:rPr sz="1500" spc="-23" dirty="0">
                <a:latin typeface="Consolas"/>
                <a:cs typeface="Consolas"/>
              </a:rPr>
              <a:t> </a:t>
            </a:r>
            <a:r>
              <a:rPr sz="1500" dirty="0">
                <a:latin typeface="Consolas"/>
                <a:cs typeface="Consolas"/>
              </a:rPr>
              <a:t>n)</a:t>
            </a:r>
            <a:r>
              <a:rPr sz="1500" spc="-11" dirty="0">
                <a:latin typeface="Consolas"/>
                <a:cs typeface="Consolas"/>
              </a:rPr>
              <a:t> </a:t>
            </a:r>
            <a:r>
              <a:rPr sz="1500" spc="-38" dirty="0">
                <a:latin typeface="Consolas"/>
                <a:cs typeface="Consolas"/>
              </a:rPr>
              <a:t>{</a:t>
            </a:r>
            <a:endParaRPr sz="1500">
              <a:latin typeface="Consolas"/>
              <a:cs typeface="Consolas"/>
            </a:endParaRPr>
          </a:p>
          <a:p>
            <a:pPr marL="279083" marR="795338"/>
            <a:r>
              <a:rPr sz="1500" b="1" dirty="0">
                <a:latin typeface="Consolas"/>
                <a:cs typeface="Consolas"/>
              </a:rPr>
              <a:t>if</a:t>
            </a:r>
            <a:r>
              <a:rPr sz="1500" b="1" spc="-11" dirty="0">
                <a:latin typeface="Consolas"/>
                <a:cs typeface="Consolas"/>
              </a:rPr>
              <a:t> </a:t>
            </a:r>
            <a:r>
              <a:rPr sz="1500" dirty="0">
                <a:latin typeface="Consolas"/>
                <a:cs typeface="Consolas"/>
              </a:rPr>
              <a:t>(n</a:t>
            </a:r>
            <a:r>
              <a:rPr sz="1500" spc="-8" dirty="0">
                <a:latin typeface="Consolas"/>
                <a:cs typeface="Consolas"/>
              </a:rPr>
              <a:t> </a:t>
            </a:r>
            <a:r>
              <a:rPr sz="1500" dirty="0">
                <a:latin typeface="Consolas"/>
                <a:cs typeface="Consolas"/>
              </a:rPr>
              <a:t>==</a:t>
            </a:r>
            <a:r>
              <a:rPr sz="1500" spc="-15" dirty="0">
                <a:latin typeface="Consolas"/>
                <a:cs typeface="Consolas"/>
              </a:rPr>
              <a:t> </a:t>
            </a:r>
            <a:r>
              <a:rPr sz="1500" dirty="0">
                <a:latin typeface="Consolas"/>
                <a:cs typeface="Consolas"/>
              </a:rPr>
              <a:t>1)</a:t>
            </a:r>
            <a:r>
              <a:rPr sz="1500" spc="4" dirty="0">
                <a:latin typeface="Consolas"/>
                <a:cs typeface="Consolas"/>
              </a:rPr>
              <a:t> </a:t>
            </a:r>
            <a:r>
              <a:rPr sz="1500" b="1" dirty="0">
                <a:latin typeface="Consolas"/>
                <a:cs typeface="Consolas"/>
              </a:rPr>
              <a:t>return</a:t>
            </a:r>
            <a:r>
              <a:rPr sz="1500" b="1" spc="-4" dirty="0">
                <a:latin typeface="Consolas"/>
                <a:cs typeface="Consolas"/>
              </a:rPr>
              <a:t> </a:t>
            </a:r>
            <a:r>
              <a:rPr sz="1500" spc="-15" dirty="0">
                <a:latin typeface="Consolas"/>
                <a:cs typeface="Consolas"/>
              </a:rPr>
              <a:t>A[0]; </a:t>
            </a:r>
            <a:r>
              <a:rPr sz="1500" b="1" dirty="0">
                <a:latin typeface="Consolas"/>
                <a:cs typeface="Consolas"/>
              </a:rPr>
              <a:t>if</a:t>
            </a:r>
            <a:r>
              <a:rPr sz="1500" b="1" spc="-8" dirty="0">
                <a:latin typeface="Consolas"/>
                <a:cs typeface="Consolas"/>
              </a:rPr>
              <a:t> </a:t>
            </a:r>
            <a:r>
              <a:rPr sz="1500" dirty="0">
                <a:latin typeface="Consolas"/>
                <a:cs typeface="Consolas"/>
              </a:rPr>
              <a:t>(n</a:t>
            </a:r>
            <a:r>
              <a:rPr sz="1500" spc="-4" dirty="0">
                <a:latin typeface="Consolas"/>
                <a:cs typeface="Consolas"/>
              </a:rPr>
              <a:t> </a:t>
            </a:r>
            <a:r>
              <a:rPr sz="1500" dirty="0">
                <a:latin typeface="Consolas"/>
                <a:cs typeface="Consolas"/>
              </a:rPr>
              <a:t>is</a:t>
            </a:r>
            <a:r>
              <a:rPr sz="1500" spc="-11" dirty="0">
                <a:latin typeface="Consolas"/>
                <a:cs typeface="Consolas"/>
              </a:rPr>
              <a:t> </a:t>
            </a:r>
            <a:r>
              <a:rPr sz="1500" dirty="0">
                <a:latin typeface="Consolas"/>
                <a:cs typeface="Consolas"/>
              </a:rPr>
              <a:t>odd) </a:t>
            </a:r>
            <a:r>
              <a:rPr sz="1500" spc="-8" dirty="0">
                <a:latin typeface="Consolas"/>
                <a:cs typeface="Consolas"/>
              </a:rPr>
              <a:t>n=n+1; </a:t>
            </a:r>
            <a:r>
              <a:rPr sz="1500" b="1" dirty="0">
                <a:solidFill>
                  <a:srgbClr val="FF0000"/>
                </a:solidFill>
                <a:latin typeface="Consolas"/>
                <a:cs typeface="Consolas"/>
              </a:rPr>
              <a:t>parallel_for</a:t>
            </a:r>
            <a:r>
              <a:rPr sz="1500" b="1" spc="-23" dirty="0">
                <a:solidFill>
                  <a:srgbClr val="FF0000"/>
                </a:solidFill>
                <a:latin typeface="Consolas"/>
                <a:cs typeface="Consolas"/>
              </a:rPr>
              <a:t> </a:t>
            </a:r>
            <a:r>
              <a:rPr sz="1500" dirty="0">
                <a:latin typeface="Consolas"/>
                <a:cs typeface="Consolas"/>
              </a:rPr>
              <a:t>i=0</a:t>
            </a:r>
            <a:r>
              <a:rPr sz="1500" spc="-15" dirty="0">
                <a:latin typeface="Consolas"/>
                <a:cs typeface="Consolas"/>
              </a:rPr>
              <a:t> </a:t>
            </a:r>
            <a:r>
              <a:rPr sz="1500" b="1" dirty="0">
                <a:latin typeface="Consolas"/>
                <a:cs typeface="Consolas"/>
              </a:rPr>
              <a:t>to</a:t>
            </a:r>
            <a:r>
              <a:rPr sz="1500" b="1" spc="-23" dirty="0">
                <a:latin typeface="Consolas"/>
                <a:cs typeface="Consolas"/>
              </a:rPr>
              <a:t> </a:t>
            </a:r>
            <a:r>
              <a:rPr sz="1500" spc="-19" dirty="0">
                <a:latin typeface="Consolas"/>
                <a:cs typeface="Consolas"/>
              </a:rPr>
              <a:t>n/2</a:t>
            </a:r>
            <a:endParaRPr sz="1500">
              <a:latin typeface="Consolas"/>
              <a:cs typeface="Consolas"/>
            </a:endParaRPr>
          </a:p>
          <a:p>
            <a:pPr marL="488633"/>
            <a:r>
              <a:rPr sz="1500" spc="-8" dirty="0">
                <a:latin typeface="Consolas"/>
                <a:cs typeface="Consolas"/>
              </a:rPr>
              <a:t>B[i]=A[2i]+A[2i+1];</a:t>
            </a:r>
            <a:endParaRPr sz="1500">
              <a:latin typeface="Consolas"/>
              <a:cs typeface="Consolas"/>
            </a:endParaRPr>
          </a:p>
          <a:p>
            <a:pPr marL="279083"/>
            <a:r>
              <a:rPr sz="1500" b="1" dirty="0">
                <a:latin typeface="Consolas"/>
                <a:cs typeface="Consolas"/>
              </a:rPr>
              <a:t>return</a:t>
            </a:r>
            <a:r>
              <a:rPr sz="1500" b="1" spc="-23" dirty="0">
                <a:latin typeface="Consolas"/>
                <a:cs typeface="Consolas"/>
              </a:rPr>
              <a:t> </a:t>
            </a:r>
            <a:r>
              <a:rPr sz="1500" dirty="0">
                <a:latin typeface="Consolas"/>
                <a:cs typeface="Consolas"/>
              </a:rPr>
              <a:t>reduce(B,</a:t>
            </a:r>
            <a:r>
              <a:rPr sz="1500" spc="-26" dirty="0">
                <a:latin typeface="Consolas"/>
                <a:cs typeface="Consolas"/>
              </a:rPr>
              <a:t> </a:t>
            </a:r>
            <a:r>
              <a:rPr sz="1500" dirty="0">
                <a:latin typeface="Consolas"/>
                <a:cs typeface="Consolas"/>
              </a:rPr>
              <a:t>n/2);</a:t>
            </a:r>
            <a:r>
              <a:rPr sz="1500" spc="-23" dirty="0">
                <a:latin typeface="Consolas"/>
                <a:cs typeface="Consolas"/>
              </a:rPr>
              <a:t> </a:t>
            </a:r>
            <a:r>
              <a:rPr sz="1500" spc="-38" dirty="0">
                <a:latin typeface="Consolas"/>
                <a:cs typeface="Consolas"/>
              </a:rPr>
              <a:t>}</a:t>
            </a:r>
            <a:endParaRPr sz="1500">
              <a:latin typeface="Consolas"/>
              <a:cs typeface="Consola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66521" y="1470661"/>
            <a:ext cx="3841433" cy="1639391"/>
          </a:xfrm>
          <a:prstGeom prst="rect">
            <a:avLst/>
          </a:prstGeom>
          <a:ln w="38100">
            <a:solidFill>
              <a:srgbClr val="4471C4"/>
            </a:solidFill>
          </a:ln>
        </p:spPr>
        <p:txBody>
          <a:bodyPr vert="horz" wrap="square" lIns="0" tIns="23336" rIns="0" bIns="0" rtlCol="0">
            <a:spAutoFit/>
          </a:bodyPr>
          <a:lstStyle/>
          <a:p>
            <a:pPr marL="68104">
              <a:spcBef>
                <a:spcPts val="184"/>
              </a:spcBef>
            </a:pPr>
            <a:r>
              <a:rPr sz="1500" dirty="0">
                <a:latin typeface="Consolas"/>
                <a:cs typeface="Consolas"/>
              </a:rPr>
              <a:t>reduce(A,</a:t>
            </a:r>
            <a:r>
              <a:rPr sz="1500" spc="-23" dirty="0">
                <a:latin typeface="Consolas"/>
                <a:cs typeface="Consolas"/>
              </a:rPr>
              <a:t> </a:t>
            </a:r>
            <a:r>
              <a:rPr sz="1500" dirty="0">
                <a:latin typeface="Consolas"/>
                <a:cs typeface="Consolas"/>
              </a:rPr>
              <a:t>n)</a:t>
            </a:r>
            <a:r>
              <a:rPr sz="1500" spc="-11" dirty="0">
                <a:latin typeface="Consolas"/>
                <a:cs typeface="Consolas"/>
              </a:rPr>
              <a:t> </a:t>
            </a:r>
            <a:r>
              <a:rPr sz="1500" spc="-38" dirty="0">
                <a:latin typeface="Consolas"/>
                <a:cs typeface="Consolas"/>
              </a:rPr>
              <a:t>{</a:t>
            </a:r>
            <a:endParaRPr sz="1500">
              <a:latin typeface="Consolas"/>
              <a:cs typeface="Consolas"/>
            </a:endParaRPr>
          </a:p>
          <a:p>
            <a:pPr marL="488156"/>
            <a:r>
              <a:rPr sz="1500" b="1" dirty="0">
                <a:latin typeface="Consolas"/>
                <a:cs typeface="Consolas"/>
              </a:rPr>
              <a:t>if</a:t>
            </a:r>
            <a:r>
              <a:rPr sz="1500" b="1" spc="-23" dirty="0">
                <a:latin typeface="Consolas"/>
                <a:cs typeface="Consolas"/>
              </a:rPr>
              <a:t> </a:t>
            </a:r>
            <a:r>
              <a:rPr sz="1500" dirty="0">
                <a:latin typeface="Consolas"/>
                <a:cs typeface="Consolas"/>
              </a:rPr>
              <a:t>(n</a:t>
            </a:r>
            <a:r>
              <a:rPr sz="1500" spc="-8" dirty="0">
                <a:latin typeface="Consolas"/>
                <a:cs typeface="Consolas"/>
              </a:rPr>
              <a:t> </a:t>
            </a:r>
            <a:r>
              <a:rPr sz="1500" dirty="0">
                <a:latin typeface="Consolas"/>
                <a:cs typeface="Consolas"/>
              </a:rPr>
              <a:t>==</a:t>
            </a:r>
            <a:r>
              <a:rPr sz="1500" spc="-4" dirty="0">
                <a:latin typeface="Consolas"/>
                <a:cs typeface="Consolas"/>
              </a:rPr>
              <a:t> </a:t>
            </a:r>
            <a:r>
              <a:rPr sz="1500" dirty="0">
                <a:latin typeface="Consolas"/>
                <a:cs typeface="Consolas"/>
              </a:rPr>
              <a:t>1)</a:t>
            </a:r>
            <a:r>
              <a:rPr sz="1500" spc="-8" dirty="0">
                <a:latin typeface="Consolas"/>
                <a:cs typeface="Consolas"/>
              </a:rPr>
              <a:t> </a:t>
            </a:r>
            <a:r>
              <a:rPr sz="1500" b="1" dirty="0">
                <a:latin typeface="Consolas"/>
                <a:cs typeface="Consolas"/>
              </a:rPr>
              <a:t>return</a:t>
            </a:r>
            <a:r>
              <a:rPr sz="1500" b="1" spc="-8" dirty="0">
                <a:latin typeface="Consolas"/>
                <a:cs typeface="Consolas"/>
              </a:rPr>
              <a:t> </a:t>
            </a:r>
            <a:r>
              <a:rPr sz="1500" spc="-8" dirty="0">
                <a:latin typeface="Consolas"/>
                <a:cs typeface="Consolas"/>
              </a:rPr>
              <a:t>A[0];</a:t>
            </a:r>
            <a:endParaRPr sz="1500">
              <a:latin typeface="Consolas"/>
              <a:cs typeface="Consolas"/>
            </a:endParaRPr>
          </a:p>
          <a:p>
            <a:pPr marL="488156"/>
            <a:r>
              <a:rPr sz="1500" b="1" spc="-8" dirty="0">
                <a:solidFill>
                  <a:srgbClr val="FF0000"/>
                </a:solidFill>
                <a:latin typeface="Consolas"/>
                <a:cs typeface="Consolas"/>
              </a:rPr>
              <a:t>parallel_do</a:t>
            </a:r>
            <a:r>
              <a:rPr sz="1500" b="1" spc="-8" dirty="0">
                <a:latin typeface="Consolas"/>
                <a:cs typeface="Consolas"/>
              </a:rPr>
              <a:t>:</a:t>
            </a:r>
            <a:endParaRPr sz="1500">
              <a:latin typeface="Consolas"/>
              <a:cs typeface="Consolas"/>
            </a:endParaRPr>
          </a:p>
          <a:p>
            <a:pPr marL="907256"/>
            <a:r>
              <a:rPr sz="1500" dirty="0">
                <a:latin typeface="Consolas"/>
                <a:cs typeface="Consolas"/>
              </a:rPr>
              <a:t>L</a:t>
            </a:r>
            <a:r>
              <a:rPr sz="1500" spc="-15" dirty="0">
                <a:latin typeface="Consolas"/>
                <a:cs typeface="Consolas"/>
              </a:rPr>
              <a:t> </a:t>
            </a:r>
            <a:r>
              <a:rPr sz="1500" dirty="0">
                <a:latin typeface="Consolas"/>
                <a:cs typeface="Consolas"/>
              </a:rPr>
              <a:t>=</a:t>
            </a:r>
            <a:r>
              <a:rPr sz="1500" spc="-11" dirty="0">
                <a:latin typeface="Consolas"/>
                <a:cs typeface="Consolas"/>
              </a:rPr>
              <a:t> </a:t>
            </a:r>
            <a:r>
              <a:rPr sz="1500" dirty="0">
                <a:latin typeface="Consolas"/>
                <a:cs typeface="Consolas"/>
              </a:rPr>
              <a:t>reduce(A,</a:t>
            </a:r>
            <a:r>
              <a:rPr sz="1500" spc="-15" dirty="0">
                <a:latin typeface="Consolas"/>
                <a:cs typeface="Consolas"/>
              </a:rPr>
              <a:t> </a:t>
            </a:r>
            <a:r>
              <a:rPr sz="1500" spc="-8" dirty="0">
                <a:latin typeface="Consolas"/>
                <a:cs typeface="Consolas"/>
              </a:rPr>
              <a:t>n/2);</a:t>
            </a:r>
            <a:endParaRPr sz="1500">
              <a:latin typeface="Consolas"/>
              <a:cs typeface="Consolas"/>
            </a:endParaRPr>
          </a:p>
          <a:p>
            <a:pPr marL="907256"/>
            <a:r>
              <a:rPr sz="1500" dirty="0">
                <a:latin typeface="Consolas"/>
                <a:cs typeface="Consolas"/>
              </a:rPr>
              <a:t>R</a:t>
            </a:r>
            <a:r>
              <a:rPr sz="1500" spc="-8" dirty="0">
                <a:latin typeface="Consolas"/>
                <a:cs typeface="Consolas"/>
              </a:rPr>
              <a:t> </a:t>
            </a:r>
            <a:r>
              <a:rPr sz="1500" dirty="0">
                <a:latin typeface="Consolas"/>
                <a:cs typeface="Consolas"/>
              </a:rPr>
              <a:t>=</a:t>
            </a:r>
            <a:r>
              <a:rPr sz="1500" spc="-8" dirty="0">
                <a:latin typeface="Consolas"/>
                <a:cs typeface="Consolas"/>
              </a:rPr>
              <a:t> </a:t>
            </a:r>
            <a:r>
              <a:rPr sz="1500" dirty="0">
                <a:latin typeface="Consolas"/>
                <a:cs typeface="Consolas"/>
              </a:rPr>
              <a:t>reduce(A</a:t>
            </a:r>
            <a:r>
              <a:rPr sz="1500" spc="-4" dirty="0">
                <a:latin typeface="Consolas"/>
                <a:cs typeface="Consolas"/>
              </a:rPr>
              <a:t> </a:t>
            </a:r>
            <a:r>
              <a:rPr sz="1500" dirty="0">
                <a:latin typeface="Consolas"/>
                <a:cs typeface="Consolas"/>
              </a:rPr>
              <a:t>+</a:t>
            </a:r>
            <a:r>
              <a:rPr sz="1500" spc="-8" dirty="0">
                <a:latin typeface="Consolas"/>
                <a:cs typeface="Consolas"/>
              </a:rPr>
              <a:t> </a:t>
            </a:r>
            <a:r>
              <a:rPr sz="1500" dirty="0">
                <a:latin typeface="Consolas"/>
                <a:cs typeface="Consolas"/>
              </a:rPr>
              <a:t>n/2, </a:t>
            </a:r>
            <a:r>
              <a:rPr sz="1500" spc="-8" dirty="0">
                <a:latin typeface="Consolas"/>
                <a:cs typeface="Consolas"/>
              </a:rPr>
              <a:t>n-</a:t>
            </a:r>
            <a:r>
              <a:rPr sz="1500" spc="-15" dirty="0">
                <a:latin typeface="Consolas"/>
                <a:cs typeface="Consolas"/>
              </a:rPr>
              <a:t>n/2);</a:t>
            </a:r>
            <a:endParaRPr sz="1500">
              <a:latin typeface="Consolas"/>
              <a:cs typeface="Consolas"/>
            </a:endParaRPr>
          </a:p>
          <a:p>
            <a:pPr marL="488156"/>
            <a:r>
              <a:rPr sz="1500" b="1" dirty="0">
                <a:latin typeface="Consolas"/>
                <a:cs typeface="Consolas"/>
              </a:rPr>
              <a:t>return</a:t>
            </a:r>
            <a:r>
              <a:rPr sz="1500" b="1" spc="-23" dirty="0">
                <a:latin typeface="Consolas"/>
                <a:cs typeface="Consolas"/>
              </a:rPr>
              <a:t> </a:t>
            </a:r>
            <a:r>
              <a:rPr sz="1500" spc="-15" dirty="0">
                <a:latin typeface="Consolas"/>
                <a:cs typeface="Consolas"/>
              </a:rPr>
              <a:t>L+R;</a:t>
            </a:r>
            <a:endParaRPr sz="1500">
              <a:latin typeface="Consolas"/>
              <a:cs typeface="Consolas"/>
            </a:endParaRPr>
          </a:p>
          <a:p>
            <a:pPr marL="68104">
              <a:spcBef>
                <a:spcPts val="4"/>
              </a:spcBef>
            </a:pPr>
            <a:r>
              <a:rPr sz="1500" spc="-38" dirty="0">
                <a:latin typeface="Consolas"/>
                <a:cs typeface="Consolas"/>
              </a:rPr>
              <a:t>}</a:t>
            </a:r>
            <a:endParaRPr sz="1500">
              <a:latin typeface="Consolas"/>
              <a:cs typeface="Consola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50684" y="3299746"/>
            <a:ext cx="3152775" cy="84061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marR="3810">
              <a:spcBef>
                <a:spcPts val="75"/>
              </a:spcBef>
            </a:pPr>
            <a:r>
              <a:rPr b="1" dirty="0">
                <a:latin typeface="Arial"/>
                <a:cs typeface="Arial"/>
              </a:rPr>
              <a:t>Divide-</a:t>
            </a:r>
            <a:r>
              <a:rPr b="1" spc="75" dirty="0">
                <a:latin typeface="Arial"/>
                <a:cs typeface="Arial"/>
              </a:rPr>
              <a:t>and-</a:t>
            </a:r>
            <a:r>
              <a:rPr b="1" spc="-8" dirty="0">
                <a:latin typeface="Arial"/>
                <a:cs typeface="Arial"/>
              </a:rPr>
              <a:t>conquer:</a:t>
            </a:r>
            <a:r>
              <a:rPr b="1" spc="45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Dealing</a:t>
            </a:r>
            <a:r>
              <a:rPr spc="-56" dirty="0">
                <a:latin typeface="Arial"/>
                <a:cs typeface="Arial"/>
              </a:rPr>
              <a:t> </a:t>
            </a:r>
            <a:r>
              <a:rPr spc="116" dirty="0">
                <a:latin typeface="Arial"/>
                <a:cs typeface="Arial"/>
              </a:rPr>
              <a:t>with</a:t>
            </a:r>
            <a:r>
              <a:rPr spc="-60" dirty="0">
                <a:latin typeface="Arial"/>
                <a:cs typeface="Arial"/>
              </a:rPr>
              <a:t> </a:t>
            </a:r>
            <a:r>
              <a:rPr spc="38" dirty="0">
                <a:latin typeface="Arial"/>
                <a:cs typeface="Arial"/>
              </a:rPr>
              <a:t>the</a:t>
            </a:r>
            <a:r>
              <a:rPr spc="-56" dirty="0">
                <a:latin typeface="Arial"/>
                <a:cs typeface="Arial"/>
              </a:rPr>
              <a:t> </a:t>
            </a:r>
            <a:r>
              <a:rPr spc="90" dirty="0">
                <a:latin typeface="Arial"/>
                <a:cs typeface="Arial"/>
              </a:rPr>
              <a:t>left</a:t>
            </a:r>
            <a:r>
              <a:rPr spc="-56" dirty="0">
                <a:latin typeface="Arial"/>
                <a:cs typeface="Arial"/>
              </a:rPr>
              <a:t> </a:t>
            </a:r>
            <a:r>
              <a:rPr spc="49" dirty="0">
                <a:latin typeface="Arial"/>
                <a:cs typeface="Arial"/>
              </a:rPr>
              <a:t>and</a:t>
            </a:r>
            <a:r>
              <a:rPr spc="-49" dirty="0">
                <a:latin typeface="Arial"/>
                <a:cs typeface="Arial"/>
              </a:rPr>
              <a:t> </a:t>
            </a:r>
            <a:r>
              <a:rPr spc="75" dirty="0">
                <a:latin typeface="Arial"/>
                <a:cs typeface="Arial"/>
              </a:rPr>
              <a:t>right </a:t>
            </a:r>
            <a:r>
              <a:rPr dirty="0">
                <a:latin typeface="Arial"/>
                <a:cs typeface="Arial"/>
              </a:rPr>
              <a:t>halves</a:t>
            </a:r>
            <a:r>
              <a:rPr spc="-75" dirty="0">
                <a:latin typeface="Arial"/>
                <a:cs typeface="Arial"/>
              </a:rPr>
              <a:t> </a:t>
            </a:r>
            <a:r>
              <a:rPr spc="38" dirty="0">
                <a:latin typeface="Arial"/>
                <a:cs typeface="Arial"/>
              </a:rPr>
              <a:t>recursively,</a:t>
            </a:r>
            <a:r>
              <a:rPr spc="-64" dirty="0">
                <a:latin typeface="Arial"/>
                <a:cs typeface="Arial"/>
              </a:rPr>
              <a:t> </a:t>
            </a:r>
            <a:r>
              <a:rPr spc="90" dirty="0">
                <a:latin typeface="Arial"/>
                <a:cs typeface="Arial"/>
              </a:rPr>
              <a:t>in</a:t>
            </a:r>
            <a:r>
              <a:rPr spc="-64" dirty="0">
                <a:latin typeface="Arial"/>
                <a:cs typeface="Arial"/>
              </a:rPr>
              <a:t> </a:t>
            </a:r>
            <a:r>
              <a:rPr spc="30" dirty="0">
                <a:latin typeface="Arial"/>
                <a:cs typeface="Arial"/>
              </a:rPr>
              <a:t>parallel</a:t>
            </a:r>
            <a:endParaRPr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655306" y="3313939"/>
            <a:ext cx="3854291" cy="84061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b="1" spc="-45" dirty="0">
                <a:latin typeface="Arial"/>
                <a:cs typeface="Arial"/>
              </a:rPr>
              <a:t>Decrease</a:t>
            </a:r>
            <a:r>
              <a:rPr b="1" spc="-56" dirty="0">
                <a:latin typeface="Arial"/>
                <a:cs typeface="Arial"/>
              </a:rPr>
              <a:t> </a:t>
            </a:r>
            <a:r>
              <a:rPr b="1" dirty="0">
                <a:latin typeface="Arial"/>
                <a:cs typeface="Arial"/>
              </a:rPr>
              <a:t>and</a:t>
            </a:r>
            <a:r>
              <a:rPr b="1" spc="-45" dirty="0">
                <a:latin typeface="Arial"/>
                <a:cs typeface="Arial"/>
              </a:rPr>
              <a:t> </a:t>
            </a:r>
            <a:r>
              <a:rPr b="1" spc="-8" dirty="0">
                <a:latin typeface="Arial"/>
                <a:cs typeface="Arial"/>
              </a:rPr>
              <a:t>conquer:</a:t>
            </a:r>
            <a:endParaRPr>
              <a:latin typeface="Arial"/>
              <a:cs typeface="Arial"/>
            </a:endParaRPr>
          </a:p>
          <a:p>
            <a:pPr marL="9525" marR="3810"/>
            <a:r>
              <a:rPr spc="45" dirty="0">
                <a:latin typeface="Arial"/>
                <a:cs typeface="Arial"/>
              </a:rPr>
              <a:t>Shrink</a:t>
            </a:r>
            <a:r>
              <a:rPr spc="-71" dirty="0">
                <a:latin typeface="Arial"/>
                <a:cs typeface="Arial"/>
              </a:rPr>
              <a:t> </a:t>
            </a:r>
            <a:r>
              <a:rPr spc="49" dirty="0">
                <a:latin typeface="Arial"/>
                <a:cs typeface="Arial"/>
              </a:rPr>
              <a:t>the</a:t>
            </a:r>
            <a:r>
              <a:rPr spc="-79" dirty="0">
                <a:latin typeface="Arial"/>
                <a:cs typeface="Arial"/>
              </a:rPr>
              <a:t> </a:t>
            </a:r>
            <a:r>
              <a:rPr spc="64" dirty="0">
                <a:latin typeface="Arial"/>
                <a:cs typeface="Arial"/>
              </a:rPr>
              <a:t>original</a:t>
            </a:r>
            <a:r>
              <a:rPr spc="-68" dirty="0">
                <a:latin typeface="Arial"/>
                <a:cs typeface="Arial"/>
              </a:rPr>
              <a:t> </a:t>
            </a:r>
            <a:r>
              <a:rPr spc="-15" dirty="0">
                <a:latin typeface="Arial"/>
                <a:cs typeface="Arial"/>
              </a:rPr>
              <a:t>size</a:t>
            </a:r>
            <a:r>
              <a:rPr spc="-90" dirty="0">
                <a:latin typeface="Arial"/>
                <a:cs typeface="Arial"/>
              </a:rPr>
              <a:t> </a:t>
            </a:r>
            <a:r>
              <a:rPr spc="86" dirty="0">
                <a:latin typeface="Arial"/>
                <a:cs typeface="Arial"/>
              </a:rPr>
              <a:t>into</a:t>
            </a:r>
            <a:r>
              <a:rPr spc="-79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a</a:t>
            </a:r>
            <a:r>
              <a:rPr spc="-79" dirty="0">
                <a:latin typeface="Arial"/>
                <a:cs typeface="Arial"/>
              </a:rPr>
              <a:t> </a:t>
            </a:r>
            <a:r>
              <a:rPr spc="71" dirty="0">
                <a:latin typeface="Arial"/>
                <a:cs typeface="Arial"/>
              </a:rPr>
              <a:t>half,</a:t>
            </a:r>
            <a:r>
              <a:rPr spc="-75" dirty="0">
                <a:latin typeface="Arial"/>
                <a:cs typeface="Arial"/>
              </a:rPr>
              <a:t> </a:t>
            </a:r>
            <a:r>
              <a:rPr spc="71" dirty="0">
                <a:latin typeface="Arial"/>
                <a:cs typeface="Arial"/>
              </a:rPr>
              <a:t>in </a:t>
            </a:r>
            <a:r>
              <a:rPr spc="34" dirty="0">
                <a:latin typeface="Arial"/>
                <a:cs typeface="Arial"/>
              </a:rPr>
              <a:t>parallel</a:t>
            </a:r>
            <a:endParaRPr>
              <a:latin typeface="Arial"/>
              <a:cs typeface="Arial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FA7FCF3-129F-8CC4-4DDE-4F44E8029A8C}"/>
              </a:ext>
            </a:extLst>
          </p:cNvPr>
          <p:cNvSpPr txBox="1"/>
          <p:nvPr/>
        </p:nvSpPr>
        <p:spPr>
          <a:xfrm>
            <a:off x="1466949" y="1006482"/>
            <a:ext cx="12472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Top-down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373EDF3-10C7-83EB-EEBC-17E828157DA9}"/>
              </a:ext>
            </a:extLst>
          </p:cNvPr>
          <p:cNvSpPr txBox="1"/>
          <p:nvPr/>
        </p:nvSpPr>
        <p:spPr>
          <a:xfrm>
            <a:off x="5952606" y="1006482"/>
            <a:ext cx="13381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Bottom-up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47CFBEC-E258-C150-EEF4-9DD7BBC26294}"/>
              </a:ext>
            </a:extLst>
          </p:cNvPr>
          <p:cNvSpPr txBox="1"/>
          <p:nvPr/>
        </p:nvSpPr>
        <p:spPr>
          <a:xfrm>
            <a:off x="583807" y="6282190"/>
            <a:ext cx="81429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Both run in O(log n) time using n processors on an EREW PRAM.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448BE7F-9AC6-715C-B552-3DE4A64C7A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229202" y="4612922"/>
            <a:ext cx="4353249" cy="1490869"/>
            <a:chOff x="466878" y="2960465"/>
            <a:chExt cx="4353249" cy="1490869"/>
          </a:xfrm>
        </p:grpSpPr>
        <p:sp>
          <p:nvSpPr>
            <p:cNvPr id="13" name="object 4">
              <a:extLst>
                <a:ext uri="{FF2B5EF4-FFF2-40B4-BE49-F238E27FC236}">
                  <a16:creationId xmlns:a16="http://schemas.microsoft.com/office/drawing/2014/main" id="{25D9742A-D507-E1D8-C473-9111B2DDD964}"/>
                </a:ext>
              </a:extLst>
            </p:cNvPr>
            <p:cNvSpPr txBox="1"/>
            <p:nvPr/>
          </p:nvSpPr>
          <p:spPr>
            <a:xfrm>
              <a:off x="466878" y="2960465"/>
              <a:ext cx="114776" cy="217367"/>
            </a:xfrm>
            <a:prstGeom prst="rect">
              <a:avLst/>
            </a:prstGeom>
          </p:spPr>
          <p:txBody>
            <a:bodyPr vert="horz" wrap="square" lIns="0" tIns="9525" rIns="0" bIns="0" rtlCol="0">
              <a:spAutoFit/>
            </a:bodyPr>
            <a:lstStyle/>
            <a:p>
              <a:pPr marL="9525">
                <a:spcBef>
                  <a:spcPts val="75"/>
                </a:spcBef>
              </a:pPr>
              <a:r>
                <a:rPr sz="1350" spc="-38" dirty="0">
                  <a:latin typeface="Arial"/>
                  <a:cs typeface="Arial"/>
                </a:rPr>
                <a:t>1</a:t>
              </a:r>
              <a:endParaRPr sz="1350">
                <a:latin typeface="Arial"/>
                <a:cs typeface="Arial"/>
              </a:endParaRPr>
            </a:p>
          </p:txBody>
        </p:sp>
        <p:sp>
          <p:nvSpPr>
            <p:cNvPr id="14" name="object 5">
              <a:extLst>
                <a:ext uri="{FF2B5EF4-FFF2-40B4-BE49-F238E27FC236}">
                  <a16:creationId xmlns:a16="http://schemas.microsoft.com/office/drawing/2014/main" id="{6F6761C6-F114-1435-2949-323ECEDA429E}"/>
                </a:ext>
              </a:extLst>
            </p:cNvPr>
            <p:cNvSpPr txBox="1"/>
            <p:nvPr/>
          </p:nvSpPr>
          <p:spPr>
            <a:xfrm>
              <a:off x="1678019" y="2968466"/>
              <a:ext cx="114776" cy="217367"/>
            </a:xfrm>
            <a:prstGeom prst="rect">
              <a:avLst/>
            </a:prstGeom>
          </p:spPr>
          <p:txBody>
            <a:bodyPr vert="horz" wrap="square" lIns="0" tIns="9525" rIns="0" bIns="0" rtlCol="0">
              <a:spAutoFit/>
            </a:bodyPr>
            <a:lstStyle/>
            <a:p>
              <a:pPr marL="9525">
                <a:spcBef>
                  <a:spcPts val="75"/>
                </a:spcBef>
              </a:pPr>
              <a:r>
                <a:rPr sz="1350" spc="-38" dirty="0">
                  <a:latin typeface="Arial"/>
                  <a:cs typeface="Arial"/>
                </a:rPr>
                <a:t>3</a:t>
              </a:r>
              <a:endParaRPr sz="1350">
                <a:latin typeface="Arial"/>
                <a:cs typeface="Arial"/>
              </a:endParaRPr>
            </a:p>
          </p:txBody>
        </p:sp>
        <p:sp>
          <p:nvSpPr>
            <p:cNvPr id="15" name="object 6">
              <a:extLst>
                <a:ext uri="{FF2B5EF4-FFF2-40B4-BE49-F238E27FC236}">
                  <a16:creationId xmlns:a16="http://schemas.microsoft.com/office/drawing/2014/main" id="{F5F87C9B-F408-EA1B-C37C-B50F85DE6892}"/>
                </a:ext>
              </a:extLst>
            </p:cNvPr>
            <p:cNvSpPr txBox="1"/>
            <p:nvPr/>
          </p:nvSpPr>
          <p:spPr>
            <a:xfrm>
              <a:off x="1073087" y="2961322"/>
              <a:ext cx="114776" cy="217367"/>
            </a:xfrm>
            <a:prstGeom prst="rect">
              <a:avLst/>
            </a:prstGeom>
          </p:spPr>
          <p:txBody>
            <a:bodyPr vert="horz" wrap="square" lIns="0" tIns="9525" rIns="0" bIns="0" rtlCol="0">
              <a:spAutoFit/>
            </a:bodyPr>
            <a:lstStyle/>
            <a:p>
              <a:pPr marL="9525">
                <a:spcBef>
                  <a:spcPts val="75"/>
                </a:spcBef>
              </a:pPr>
              <a:r>
                <a:rPr sz="1350" spc="-38" dirty="0">
                  <a:latin typeface="Arial"/>
                  <a:cs typeface="Arial"/>
                </a:rPr>
                <a:t>2</a:t>
              </a:r>
              <a:endParaRPr sz="1350">
                <a:latin typeface="Arial"/>
                <a:cs typeface="Arial"/>
              </a:endParaRPr>
            </a:p>
          </p:txBody>
        </p:sp>
        <p:sp>
          <p:nvSpPr>
            <p:cNvPr id="16" name="object 7">
              <a:extLst>
                <a:ext uri="{FF2B5EF4-FFF2-40B4-BE49-F238E27FC236}">
                  <a16:creationId xmlns:a16="http://schemas.microsoft.com/office/drawing/2014/main" id="{4D53ECC7-3F5B-5097-C13E-EB279938B499}"/>
                </a:ext>
              </a:extLst>
            </p:cNvPr>
            <p:cNvSpPr txBox="1"/>
            <p:nvPr/>
          </p:nvSpPr>
          <p:spPr>
            <a:xfrm>
              <a:off x="3491484" y="2970086"/>
              <a:ext cx="114776" cy="217367"/>
            </a:xfrm>
            <a:prstGeom prst="rect">
              <a:avLst/>
            </a:prstGeom>
          </p:spPr>
          <p:txBody>
            <a:bodyPr vert="horz" wrap="square" lIns="0" tIns="9525" rIns="0" bIns="0" rtlCol="0">
              <a:spAutoFit/>
            </a:bodyPr>
            <a:lstStyle/>
            <a:p>
              <a:pPr marL="9525">
                <a:spcBef>
                  <a:spcPts val="75"/>
                </a:spcBef>
              </a:pPr>
              <a:r>
                <a:rPr sz="1350" spc="-38" dirty="0">
                  <a:latin typeface="Arial"/>
                  <a:cs typeface="Arial"/>
                </a:rPr>
                <a:t>6</a:t>
              </a:r>
              <a:endParaRPr sz="1350">
                <a:latin typeface="Arial"/>
                <a:cs typeface="Arial"/>
              </a:endParaRPr>
            </a:p>
          </p:txBody>
        </p:sp>
        <p:sp>
          <p:nvSpPr>
            <p:cNvPr id="17" name="object 8">
              <a:extLst>
                <a:ext uri="{FF2B5EF4-FFF2-40B4-BE49-F238E27FC236}">
                  <a16:creationId xmlns:a16="http://schemas.microsoft.com/office/drawing/2014/main" id="{C81594C9-02CC-34A7-8612-570AE4C4AC8D}"/>
                </a:ext>
              </a:extLst>
            </p:cNvPr>
            <p:cNvSpPr txBox="1"/>
            <p:nvPr/>
          </p:nvSpPr>
          <p:spPr>
            <a:xfrm>
              <a:off x="2887028" y="2970086"/>
              <a:ext cx="114776" cy="217367"/>
            </a:xfrm>
            <a:prstGeom prst="rect">
              <a:avLst/>
            </a:prstGeom>
          </p:spPr>
          <p:txBody>
            <a:bodyPr vert="horz" wrap="square" lIns="0" tIns="9525" rIns="0" bIns="0" rtlCol="0">
              <a:spAutoFit/>
            </a:bodyPr>
            <a:lstStyle/>
            <a:p>
              <a:pPr marL="9525">
                <a:spcBef>
                  <a:spcPts val="75"/>
                </a:spcBef>
              </a:pPr>
              <a:r>
                <a:rPr sz="1350" spc="-38" dirty="0">
                  <a:latin typeface="Arial"/>
                  <a:cs typeface="Arial"/>
                </a:rPr>
                <a:t>5</a:t>
              </a:r>
              <a:endParaRPr sz="1350">
                <a:latin typeface="Arial"/>
                <a:cs typeface="Arial"/>
              </a:endParaRPr>
            </a:p>
          </p:txBody>
        </p:sp>
        <p:sp>
          <p:nvSpPr>
            <p:cNvPr id="18" name="object 9">
              <a:extLst>
                <a:ext uri="{FF2B5EF4-FFF2-40B4-BE49-F238E27FC236}">
                  <a16:creationId xmlns:a16="http://schemas.microsoft.com/office/drawing/2014/main" id="{CEF43F19-9A96-E02D-90EB-CF00081023E3}"/>
                </a:ext>
              </a:extLst>
            </p:cNvPr>
            <p:cNvSpPr txBox="1"/>
            <p:nvPr/>
          </p:nvSpPr>
          <p:spPr>
            <a:xfrm>
              <a:off x="2282380" y="2970086"/>
              <a:ext cx="114776" cy="217367"/>
            </a:xfrm>
            <a:prstGeom prst="rect">
              <a:avLst/>
            </a:prstGeom>
          </p:spPr>
          <p:txBody>
            <a:bodyPr vert="horz" wrap="square" lIns="0" tIns="9525" rIns="0" bIns="0" rtlCol="0">
              <a:spAutoFit/>
            </a:bodyPr>
            <a:lstStyle/>
            <a:p>
              <a:pPr marL="9525">
                <a:spcBef>
                  <a:spcPts val="75"/>
                </a:spcBef>
              </a:pPr>
              <a:r>
                <a:rPr sz="1350" spc="-38" dirty="0">
                  <a:latin typeface="Arial"/>
                  <a:cs typeface="Arial"/>
                </a:rPr>
                <a:t>4</a:t>
              </a:r>
              <a:endParaRPr sz="1350">
                <a:latin typeface="Arial"/>
                <a:cs typeface="Arial"/>
              </a:endParaRPr>
            </a:p>
          </p:txBody>
        </p:sp>
        <p:sp>
          <p:nvSpPr>
            <p:cNvPr id="19" name="object 10">
              <a:extLst>
                <a:ext uri="{FF2B5EF4-FFF2-40B4-BE49-F238E27FC236}">
                  <a16:creationId xmlns:a16="http://schemas.microsoft.com/office/drawing/2014/main" id="{4BB3B3C7-1F5E-4D0C-F4CB-BBD268086FF4}"/>
                </a:ext>
              </a:extLst>
            </p:cNvPr>
            <p:cNvSpPr txBox="1"/>
            <p:nvPr/>
          </p:nvSpPr>
          <p:spPr>
            <a:xfrm>
              <a:off x="4705351" y="2970086"/>
              <a:ext cx="114776" cy="217367"/>
            </a:xfrm>
            <a:prstGeom prst="rect">
              <a:avLst/>
            </a:prstGeom>
          </p:spPr>
          <p:txBody>
            <a:bodyPr vert="horz" wrap="square" lIns="0" tIns="9525" rIns="0" bIns="0" rtlCol="0">
              <a:spAutoFit/>
            </a:bodyPr>
            <a:lstStyle/>
            <a:p>
              <a:pPr marL="9525">
                <a:spcBef>
                  <a:spcPts val="75"/>
                </a:spcBef>
              </a:pPr>
              <a:r>
                <a:rPr sz="1350" spc="-38" dirty="0">
                  <a:latin typeface="Arial"/>
                  <a:cs typeface="Arial"/>
                </a:rPr>
                <a:t>8</a:t>
              </a:r>
              <a:endParaRPr sz="1350">
                <a:latin typeface="Arial"/>
                <a:cs typeface="Arial"/>
              </a:endParaRPr>
            </a:p>
          </p:txBody>
        </p:sp>
        <p:sp>
          <p:nvSpPr>
            <p:cNvPr id="20" name="object 11">
              <a:extLst>
                <a:ext uri="{FF2B5EF4-FFF2-40B4-BE49-F238E27FC236}">
                  <a16:creationId xmlns:a16="http://schemas.microsoft.com/office/drawing/2014/main" id="{9AF2EA91-00BA-6455-BF78-E95C8879D1FC}"/>
                </a:ext>
              </a:extLst>
            </p:cNvPr>
            <p:cNvSpPr txBox="1"/>
            <p:nvPr/>
          </p:nvSpPr>
          <p:spPr>
            <a:xfrm>
              <a:off x="4098417" y="2970086"/>
              <a:ext cx="114776" cy="217367"/>
            </a:xfrm>
            <a:prstGeom prst="rect">
              <a:avLst/>
            </a:prstGeom>
          </p:spPr>
          <p:txBody>
            <a:bodyPr vert="horz" wrap="square" lIns="0" tIns="9525" rIns="0" bIns="0" rtlCol="0">
              <a:spAutoFit/>
            </a:bodyPr>
            <a:lstStyle/>
            <a:p>
              <a:pPr marL="9525">
                <a:spcBef>
                  <a:spcPts val="75"/>
                </a:spcBef>
              </a:pPr>
              <a:r>
                <a:rPr sz="1350" spc="-38" dirty="0">
                  <a:latin typeface="Arial"/>
                  <a:cs typeface="Arial"/>
                </a:rPr>
                <a:t>7</a:t>
              </a:r>
              <a:endParaRPr sz="1350">
                <a:latin typeface="Arial"/>
                <a:cs typeface="Arial"/>
              </a:endParaRPr>
            </a:p>
          </p:txBody>
        </p:sp>
        <p:sp>
          <p:nvSpPr>
            <p:cNvPr id="21" name="object 12">
              <a:extLst>
                <a:ext uri="{FF2B5EF4-FFF2-40B4-BE49-F238E27FC236}">
                  <a16:creationId xmlns:a16="http://schemas.microsoft.com/office/drawing/2014/main" id="{520F07C9-63A6-F212-705A-EA6386244415}"/>
                </a:ext>
              </a:extLst>
            </p:cNvPr>
            <p:cNvSpPr/>
            <p:nvPr/>
          </p:nvSpPr>
          <p:spPr>
            <a:xfrm>
              <a:off x="525142" y="3216878"/>
              <a:ext cx="606266" cy="132874"/>
            </a:xfrm>
            <a:custGeom>
              <a:avLst/>
              <a:gdLst/>
              <a:ahLst/>
              <a:cxnLst/>
              <a:rect l="l" t="t" r="r" b="b"/>
              <a:pathLst>
                <a:path w="808355" h="177164">
                  <a:moveTo>
                    <a:pt x="0" y="0"/>
                  </a:moveTo>
                  <a:lnTo>
                    <a:pt x="419099" y="176783"/>
                  </a:lnTo>
                </a:path>
                <a:path w="808355" h="177164">
                  <a:moveTo>
                    <a:pt x="808189" y="1015"/>
                  </a:moveTo>
                  <a:lnTo>
                    <a:pt x="419099" y="176783"/>
                  </a:lnTo>
                </a:path>
              </a:pathLst>
            </a:custGeom>
            <a:ln w="635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22" name="object 13">
              <a:extLst>
                <a:ext uri="{FF2B5EF4-FFF2-40B4-BE49-F238E27FC236}">
                  <a16:creationId xmlns:a16="http://schemas.microsoft.com/office/drawing/2014/main" id="{B0A08C8D-BFD1-F871-796C-4F9ADD7B5FD9}"/>
                </a:ext>
              </a:extLst>
            </p:cNvPr>
            <p:cNvSpPr/>
            <p:nvPr/>
          </p:nvSpPr>
          <p:spPr>
            <a:xfrm>
              <a:off x="1736122" y="3224783"/>
              <a:ext cx="604361" cy="124778"/>
            </a:xfrm>
            <a:custGeom>
              <a:avLst/>
              <a:gdLst/>
              <a:ahLst/>
              <a:cxnLst/>
              <a:rect l="l" t="t" r="r" b="b"/>
              <a:pathLst>
                <a:path w="805814" h="166370">
                  <a:moveTo>
                    <a:pt x="0" y="0"/>
                  </a:moveTo>
                  <a:lnTo>
                    <a:pt x="432943" y="166242"/>
                  </a:lnTo>
                </a:path>
                <a:path w="805814" h="166370">
                  <a:moveTo>
                    <a:pt x="805814" y="2159"/>
                  </a:moveTo>
                  <a:lnTo>
                    <a:pt x="432943" y="166242"/>
                  </a:lnTo>
                </a:path>
              </a:pathLst>
            </a:custGeom>
            <a:ln w="635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23" name="object 14">
              <a:extLst>
                <a:ext uri="{FF2B5EF4-FFF2-40B4-BE49-F238E27FC236}">
                  <a16:creationId xmlns:a16="http://schemas.microsoft.com/office/drawing/2014/main" id="{FF74F3FB-52D8-568C-01BC-EA6DD3232FEA}"/>
                </a:ext>
              </a:extLst>
            </p:cNvPr>
            <p:cNvSpPr/>
            <p:nvPr/>
          </p:nvSpPr>
          <p:spPr>
            <a:xfrm>
              <a:off x="2944939" y="3226403"/>
              <a:ext cx="604361" cy="123349"/>
            </a:xfrm>
            <a:custGeom>
              <a:avLst/>
              <a:gdLst/>
              <a:ahLst/>
              <a:cxnLst/>
              <a:rect l="l" t="t" r="r" b="b"/>
              <a:pathLst>
                <a:path w="805814" h="164464">
                  <a:moveTo>
                    <a:pt x="0" y="0"/>
                  </a:moveTo>
                  <a:lnTo>
                    <a:pt x="402843" y="164083"/>
                  </a:lnTo>
                </a:path>
                <a:path w="805814" h="164464">
                  <a:moveTo>
                    <a:pt x="805814" y="0"/>
                  </a:moveTo>
                  <a:lnTo>
                    <a:pt x="402843" y="164083"/>
                  </a:lnTo>
                </a:path>
              </a:pathLst>
            </a:custGeom>
            <a:ln w="635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24" name="object 15">
              <a:extLst>
                <a:ext uri="{FF2B5EF4-FFF2-40B4-BE49-F238E27FC236}">
                  <a16:creationId xmlns:a16="http://schemas.microsoft.com/office/drawing/2014/main" id="{0FE25DE9-0A0B-C64F-13CD-CDC0075D8BDB}"/>
                </a:ext>
              </a:extLst>
            </p:cNvPr>
            <p:cNvSpPr/>
            <p:nvPr/>
          </p:nvSpPr>
          <p:spPr>
            <a:xfrm>
              <a:off x="4156138" y="3226403"/>
              <a:ext cx="607219" cy="123349"/>
            </a:xfrm>
            <a:custGeom>
              <a:avLst/>
              <a:gdLst/>
              <a:ahLst/>
              <a:cxnLst/>
              <a:rect l="l" t="t" r="r" b="b"/>
              <a:pathLst>
                <a:path w="809625" h="164464">
                  <a:moveTo>
                    <a:pt x="0" y="0"/>
                  </a:moveTo>
                  <a:lnTo>
                    <a:pt x="432943" y="164083"/>
                  </a:lnTo>
                </a:path>
                <a:path w="809625" h="164464">
                  <a:moveTo>
                    <a:pt x="809244" y="0"/>
                  </a:moveTo>
                  <a:lnTo>
                    <a:pt x="432943" y="164083"/>
                  </a:lnTo>
                </a:path>
              </a:pathLst>
            </a:custGeom>
            <a:ln w="635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25" name="object 16">
              <a:extLst>
                <a:ext uri="{FF2B5EF4-FFF2-40B4-BE49-F238E27FC236}">
                  <a16:creationId xmlns:a16="http://schemas.microsoft.com/office/drawing/2014/main" id="{B64DE931-1F59-6B2F-A603-35DC1C420D00}"/>
                </a:ext>
              </a:extLst>
            </p:cNvPr>
            <p:cNvSpPr/>
            <p:nvPr/>
          </p:nvSpPr>
          <p:spPr>
            <a:xfrm>
              <a:off x="839467" y="3626454"/>
              <a:ext cx="1221581" cy="122396"/>
            </a:xfrm>
            <a:custGeom>
              <a:avLst/>
              <a:gdLst/>
              <a:ahLst/>
              <a:cxnLst/>
              <a:rect l="l" t="t" r="r" b="b"/>
              <a:pathLst>
                <a:path w="1628775" h="163195">
                  <a:moveTo>
                    <a:pt x="0" y="0"/>
                  </a:moveTo>
                  <a:lnTo>
                    <a:pt x="814285" y="163067"/>
                  </a:lnTo>
                </a:path>
                <a:path w="1628775" h="163195">
                  <a:moveTo>
                    <a:pt x="814285" y="163067"/>
                  </a:moveTo>
                  <a:lnTo>
                    <a:pt x="1628482" y="0"/>
                  </a:lnTo>
                </a:path>
              </a:pathLst>
            </a:custGeom>
            <a:ln w="635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26" name="object 17">
              <a:extLst>
                <a:ext uri="{FF2B5EF4-FFF2-40B4-BE49-F238E27FC236}">
                  <a16:creationId xmlns:a16="http://schemas.microsoft.com/office/drawing/2014/main" id="{48F65FF0-A7BC-54A2-8F5A-8D2B5313C69B}"/>
                </a:ext>
              </a:extLst>
            </p:cNvPr>
            <p:cNvSpPr/>
            <p:nvPr/>
          </p:nvSpPr>
          <p:spPr>
            <a:xfrm>
              <a:off x="3247072" y="3626454"/>
              <a:ext cx="1233964" cy="122396"/>
            </a:xfrm>
            <a:custGeom>
              <a:avLst/>
              <a:gdLst/>
              <a:ahLst/>
              <a:cxnLst/>
              <a:rect l="l" t="t" r="r" b="b"/>
              <a:pathLst>
                <a:path w="1645285" h="163195">
                  <a:moveTo>
                    <a:pt x="0" y="0"/>
                  </a:moveTo>
                  <a:lnTo>
                    <a:pt x="808990" y="163067"/>
                  </a:lnTo>
                </a:path>
                <a:path w="1645285" h="163195">
                  <a:moveTo>
                    <a:pt x="808990" y="163067"/>
                  </a:moveTo>
                  <a:lnTo>
                    <a:pt x="1645031" y="0"/>
                  </a:lnTo>
                </a:path>
              </a:pathLst>
            </a:custGeom>
            <a:ln w="635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27" name="object 18">
              <a:extLst>
                <a:ext uri="{FF2B5EF4-FFF2-40B4-BE49-F238E27FC236}">
                  <a16:creationId xmlns:a16="http://schemas.microsoft.com/office/drawing/2014/main" id="{4FCBB3D4-B0E2-BC12-7901-F7E31645DD65}"/>
                </a:ext>
              </a:extLst>
            </p:cNvPr>
            <p:cNvSpPr/>
            <p:nvPr/>
          </p:nvSpPr>
          <p:spPr>
            <a:xfrm>
              <a:off x="1450182" y="4025741"/>
              <a:ext cx="2403634" cy="203359"/>
            </a:xfrm>
            <a:custGeom>
              <a:avLst/>
              <a:gdLst/>
              <a:ahLst/>
              <a:cxnLst/>
              <a:rect l="l" t="t" r="r" b="b"/>
              <a:pathLst>
                <a:path w="3204845" h="271145">
                  <a:moveTo>
                    <a:pt x="0" y="0"/>
                  </a:moveTo>
                  <a:lnTo>
                    <a:pt x="1589786" y="271145"/>
                  </a:lnTo>
                </a:path>
                <a:path w="3204845" h="271145">
                  <a:moveTo>
                    <a:pt x="1589786" y="271145"/>
                  </a:moveTo>
                  <a:lnTo>
                    <a:pt x="3204845" y="0"/>
                  </a:lnTo>
                </a:path>
              </a:pathLst>
            </a:custGeom>
            <a:ln w="635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28" name="object 19">
              <a:extLst>
                <a:ext uri="{FF2B5EF4-FFF2-40B4-BE49-F238E27FC236}">
                  <a16:creationId xmlns:a16="http://schemas.microsoft.com/office/drawing/2014/main" id="{F5DC4306-32D4-80C1-564A-D18920EE2CC8}"/>
                </a:ext>
              </a:extLst>
            </p:cNvPr>
            <p:cNvSpPr txBox="1"/>
            <p:nvPr/>
          </p:nvSpPr>
          <p:spPr>
            <a:xfrm>
              <a:off x="763829" y="3070384"/>
              <a:ext cx="152876" cy="286617"/>
            </a:xfrm>
            <a:prstGeom prst="rect">
              <a:avLst/>
            </a:prstGeom>
          </p:spPr>
          <p:txBody>
            <a:bodyPr vert="horz" wrap="square" lIns="0" tIns="9525" rIns="0" bIns="0" rtlCol="0">
              <a:spAutoFit/>
            </a:bodyPr>
            <a:lstStyle/>
            <a:p>
              <a:pPr marL="9525">
                <a:spcBef>
                  <a:spcPts val="75"/>
                </a:spcBef>
              </a:pPr>
              <a:r>
                <a:rPr spc="-38" dirty="0">
                  <a:solidFill>
                    <a:srgbClr val="FF0000"/>
                  </a:solidFill>
                  <a:latin typeface="Arial"/>
                  <a:cs typeface="Arial"/>
                </a:rPr>
                <a:t>+</a:t>
              </a:r>
              <a:endParaRPr>
                <a:latin typeface="Arial"/>
                <a:cs typeface="Arial"/>
              </a:endParaRPr>
            </a:p>
          </p:txBody>
        </p:sp>
        <p:sp>
          <p:nvSpPr>
            <p:cNvPr id="29" name="object 20">
              <a:extLst>
                <a:ext uri="{FF2B5EF4-FFF2-40B4-BE49-F238E27FC236}">
                  <a16:creationId xmlns:a16="http://schemas.microsoft.com/office/drawing/2014/main" id="{D0B85011-8654-9958-79B4-CD43B8335A43}"/>
                </a:ext>
              </a:extLst>
            </p:cNvPr>
            <p:cNvSpPr txBox="1"/>
            <p:nvPr/>
          </p:nvSpPr>
          <p:spPr>
            <a:xfrm>
              <a:off x="1990058" y="3073813"/>
              <a:ext cx="152876" cy="286617"/>
            </a:xfrm>
            <a:prstGeom prst="rect">
              <a:avLst/>
            </a:prstGeom>
          </p:spPr>
          <p:txBody>
            <a:bodyPr vert="horz" wrap="square" lIns="0" tIns="9525" rIns="0" bIns="0" rtlCol="0">
              <a:spAutoFit/>
            </a:bodyPr>
            <a:lstStyle/>
            <a:p>
              <a:pPr marL="9525">
                <a:spcBef>
                  <a:spcPts val="75"/>
                </a:spcBef>
              </a:pPr>
              <a:r>
                <a:rPr spc="-38" dirty="0">
                  <a:solidFill>
                    <a:srgbClr val="FF0000"/>
                  </a:solidFill>
                  <a:latin typeface="Arial"/>
                  <a:cs typeface="Arial"/>
                </a:rPr>
                <a:t>+</a:t>
              </a:r>
              <a:endParaRPr>
                <a:latin typeface="Arial"/>
                <a:cs typeface="Arial"/>
              </a:endParaRPr>
            </a:p>
          </p:txBody>
        </p:sp>
        <p:sp>
          <p:nvSpPr>
            <p:cNvPr id="30" name="object 21">
              <a:extLst>
                <a:ext uri="{FF2B5EF4-FFF2-40B4-BE49-F238E27FC236}">
                  <a16:creationId xmlns:a16="http://schemas.microsoft.com/office/drawing/2014/main" id="{4DA541A6-880D-8E45-BB03-8820C478AC74}"/>
                </a:ext>
              </a:extLst>
            </p:cNvPr>
            <p:cNvSpPr txBox="1"/>
            <p:nvPr/>
          </p:nvSpPr>
          <p:spPr>
            <a:xfrm>
              <a:off x="3166206" y="3070384"/>
              <a:ext cx="152876" cy="286617"/>
            </a:xfrm>
            <a:prstGeom prst="rect">
              <a:avLst/>
            </a:prstGeom>
          </p:spPr>
          <p:txBody>
            <a:bodyPr vert="horz" wrap="square" lIns="0" tIns="9525" rIns="0" bIns="0" rtlCol="0">
              <a:spAutoFit/>
            </a:bodyPr>
            <a:lstStyle/>
            <a:p>
              <a:pPr marL="9525">
                <a:spcBef>
                  <a:spcPts val="75"/>
                </a:spcBef>
              </a:pPr>
              <a:r>
                <a:rPr spc="-38" dirty="0">
                  <a:solidFill>
                    <a:srgbClr val="FF0000"/>
                  </a:solidFill>
                  <a:latin typeface="Arial"/>
                  <a:cs typeface="Arial"/>
                </a:rPr>
                <a:t>+</a:t>
              </a:r>
              <a:endParaRPr>
                <a:latin typeface="Arial"/>
                <a:cs typeface="Arial"/>
              </a:endParaRPr>
            </a:p>
          </p:txBody>
        </p:sp>
        <p:sp>
          <p:nvSpPr>
            <p:cNvPr id="31" name="object 22">
              <a:extLst>
                <a:ext uri="{FF2B5EF4-FFF2-40B4-BE49-F238E27FC236}">
                  <a16:creationId xmlns:a16="http://schemas.microsoft.com/office/drawing/2014/main" id="{1B08D43E-00E5-BB65-3052-6D0C34475C24}"/>
                </a:ext>
              </a:extLst>
            </p:cNvPr>
            <p:cNvSpPr txBox="1"/>
            <p:nvPr/>
          </p:nvSpPr>
          <p:spPr>
            <a:xfrm>
              <a:off x="4403599" y="3067621"/>
              <a:ext cx="152876" cy="286617"/>
            </a:xfrm>
            <a:prstGeom prst="rect">
              <a:avLst/>
            </a:prstGeom>
          </p:spPr>
          <p:txBody>
            <a:bodyPr vert="horz" wrap="square" lIns="0" tIns="9525" rIns="0" bIns="0" rtlCol="0">
              <a:spAutoFit/>
            </a:bodyPr>
            <a:lstStyle/>
            <a:p>
              <a:pPr marL="9525">
                <a:spcBef>
                  <a:spcPts val="75"/>
                </a:spcBef>
              </a:pPr>
              <a:r>
                <a:rPr spc="-38" dirty="0">
                  <a:solidFill>
                    <a:srgbClr val="FF0000"/>
                  </a:solidFill>
                  <a:latin typeface="Arial"/>
                  <a:cs typeface="Arial"/>
                </a:rPr>
                <a:t>+</a:t>
              </a:r>
              <a:endParaRPr>
                <a:latin typeface="Arial"/>
                <a:cs typeface="Arial"/>
              </a:endParaRPr>
            </a:p>
          </p:txBody>
        </p:sp>
        <p:sp>
          <p:nvSpPr>
            <p:cNvPr id="32" name="object 25">
              <a:extLst>
                <a:ext uri="{FF2B5EF4-FFF2-40B4-BE49-F238E27FC236}">
                  <a16:creationId xmlns:a16="http://schemas.microsoft.com/office/drawing/2014/main" id="{ACC4D134-D7B6-CF43-3724-2D3E4B5EED3F}"/>
                </a:ext>
              </a:extLst>
            </p:cNvPr>
            <p:cNvSpPr txBox="1"/>
            <p:nvPr/>
          </p:nvSpPr>
          <p:spPr>
            <a:xfrm>
              <a:off x="2497646" y="3931063"/>
              <a:ext cx="247650" cy="520271"/>
            </a:xfrm>
            <a:prstGeom prst="rect">
              <a:avLst/>
            </a:prstGeom>
          </p:spPr>
          <p:txBody>
            <a:bodyPr vert="horz" wrap="square" lIns="0" tIns="9525" rIns="0" bIns="0" rtlCol="0">
              <a:spAutoFit/>
            </a:bodyPr>
            <a:lstStyle/>
            <a:p>
              <a:pPr marL="74295">
                <a:lnSpc>
                  <a:spcPts val="1811"/>
                </a:lnSpc>
                <a:spcBef>
                  <a:spcPts val="75"/>
                </a:spcBef>
              </a:pPr>
              <a:r>
                <a:rPr spc="-38" dirty="0">
                  <a:solidFill>
                    <a:srgbClr val="FF0000"/>
                  </a:solidFill>
                  <a:latin typeface="Arial"/>
                  <a:cs typeface="Arial"/>
                </a:rPr>
                <a:t>+</a:t>
              </a:r>
              <a:endParaRPr dirty="0">
                <a:latin typeface="Arial"/>
                <a:cs typeface="Arial"/>
              </a:endParaRPr>
            </a:p>
            <a:p>
              <a:pPr marL="28575">
                <a:lnSpc>
                  <a:spcPts val="2531"/>
                </a:lnSpc>
              </a:pPr>
              <a:endParaRPr sz="1350" dirty="0">
                <a:latin typeface="Arial"/>
                <a:cs typeface="Arial"/>
              </a:endParaRPr>
            </a:p>
          </p:txBody>
        </p:sp>
        <p:sp>
          <p:nvSpPr>
            <p:cNvPr id="33" name="object 28">
              <a:extLst>
                <a:ext uri="{FF2B5EF4-FFF2-40B4-BE49-F238E27FC236}">
                  <a16:creationId xmlns:a16="http://schemas.microsoft.com/office/drawing/2014/main" id="{F064592E-63A7-368C-792A-B7D825C46B1B}"/>
                </a:ext>
              </a:extLst>
            </p:cNvPr>
            <p:cNvSpPr txBox="1"/>
            <p:nvPr/>
          </p:nvSpPr>
          <p:spPr>
            <a:xfrm>
              <a:off x="1297496" y="3466147"/>
              <a:ext cx="254794" cy="507447"/>
            </a:xfrm>
            <a:prstGeom prst="rect">
              <a:avLst/>
            </a:prstGeom>
          </p:spPr>
          <p:txBody>
            <a:bodyPr vert="horz" wrap="square" lIns="0" tIns="9525" rIns="0" bIns="0" rtlCol="0">
              <a:spAutoFit/>
            </a:bodyPr>
            <a:lstStyle/>
            <a:p>
              <a:pPr marL="81915">
                <a:lnSpc>
                  <a:spcPts val="1748"/>
                </a:lnSpc>
                <a:spcBef>
                  <a:spcPts val="75"/>
                </a:spcBef>
              </a:pPr>
              <a:r>
                <a:rPr spc="-38" dirty="0">
                  <a:solidFill>
                    <a:srgbClr val="FF0000"/>
                  </a:solidFill>
                  <a:latin typeface="Arial"/>
                  <a:cs typeface="Arial"/>
                </a:rPr>
                <a:t>+</a:t>
              </a:r>
              <a:endParaRPr dirty="0">
                <a:latin typeface="Arial"/>
                <a:cs typeface="Arial"/>
              </a:endParaRPr>
            </a:p>
            <a:p>
              <a:pPr marL="28575">
                <a:lnSpc>
                  <a:spcPts val="2468"/>
                </a:lnSpc>
              </a:pPr>
              <a:endParaRPr sz="1350" dirty="0">
                <a:latin typeface="Arial"/>
                <a:cs typeface="Arial"/>
              </a:endParaRPr>
            </a:p>
          </p:txBody>
        </p:sp>
        <p:sp>
          <p:nvSpPr>
            <p:cNvPr id="34" name="object 29">
              <a:extLst>
                <a:ext uri="{FF2B5EF4-FFF2-40B4-BE49-F238E27FC236}">
                  <a16:creationId xmlns:a16="http://schemas.microsoft.com/office/drawing/2014/main" id="{0808DFF2-230C-FFE0-554B-1AF8FE7A0966}"/>
                </a:ext>
              </a:extLst>
            </p:cNvPr>
            <p:cNvSpPr txBox="1"/>
            <p:nvPr/>
          </p:nvSpPr>
          <p:spPr>
            <a:xfrm>
              <a:off x="3709226" y="3461575"/>
              <a:ext cx="247174" cy="240450"/>
            </a:xfrm>
            <a:prstGeom prst="rect">
              <a:avLst/>
            </a:prstGeom>
          </p:spPr>
          <p:txBody>
            <a:bodyPr vert="horz" wrap="square" lIns="0" tIns="9525" rIns="0" bIns="0" rtlCol="0">
              <a:spAutoFit/>
            </a:bodyPr>
            <a:lstStyle/>
            <a:p>
              <a:pPr marL="74295">
                <a:lnSpc>
                  <a:spcPts val="1766"/>
                </a:lnSpc>
                <a:spcBef>
                  <a:spcPts val="75"/>
                </a:spcBef>
              </a:pPr>
              <a:r>
                <a:rPr spc="-38" dirty="0">
                  <a:solidFill>
                    <a:srgbClr val="FF0000"/>
                  </a:solidFill>
                  <a:latin typeface="Arial"/>
                  <a:cs typeface="Arial"/>
                </a:rPr>
                <a:t>+</a:t>
              </a:r>
              <a:endParaRPr dirty="0">
                <a:latin typeface="Arial"/>
                <a:cs typeface="Arial"/>
              </a:endParaRPr>
            </a:p>
          </p:txBody>
        </p:sp>
      </p:grpSp>
      <p:sp>
        <p:nvSpPr>
          <p:cNvPr id="35" name="Slide Number Placeholder 34">
            <a:extLst>
              <a:ext uri="{FF2B5EF4-FFF2-40B4-BE49-F238E27FC236}">
                <a16:creationId xmlns:a16="http://schemas.microsoft.com/office/drawing/2014/main" id="{D117FD38-03E7-DD66-0674-C48ED0AB9036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8575">
              <a:lnSpc>
                <a:spcPts val="1440"/>
              </a:lnSpc>
            </a:pPr>
            <a:fld id="{81D60167-4931-47E6-BA6A-407CBD079E47}" type="slidenum">
              <a:rPr lang="en-US" spc="-19" smtClean="0"/>
              <a:pPr marL="28575">
                <a:lnSpc>
                  <a:spcPts val="1440"/>
                </a:lnSpc>
              </a:pPr>
              <a:t>17</a:t>
            </a:fld>
            <a:endParaRPr lang="en-US" spc="-19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838200" y="390333"/>
            <a:ext cx="6819900" cy="765344"/>
          </a:xfrm>
          <a:prstGeom prst="rect">
            <a:avLst/>
          </a:prstGeom>
        </p:spPr>
        <p:txBody>
          <a:bodyPr vert="horz" wrap="square" lIns="0" tIns="209302" rIns="0" bIns="0" rtlCol="0" anchor="ctr">
            <a:spAutoFit/>
          </a:bodyPr>
          <a:lstStyle/>
          <a:p>
            <a:pPr marL="28575">
              <a:spcBef>
                <a:spcPts val="75"/>
              </a:spcBef>
            </a:pPr>
            <a:r>
              <a:rPr lang="en-US" sz="3600" dirty="0"/>
              <a:t>Alternative M</a:t>
            </a:r>
            <a:r>
              <a:rPr sz="3600" dirty="0"/>
              <a:t>odel:</a:t>
            </a:r>
            <a:r>
              <a:rPr sz="3600" spc="-23" dirty="0"/>
              <a:t> </a:t>
            </a:r>
            <a:r>
              <a:rPr sz="3600" u="sng" dirty="0">
                <a:uFill>
                  <a:solidFill>
                    <a:srgbClr val="4471C4"/>
                  </a:solidFill>
                </a:uFill>
              </a:rPr>
              <a:t>Binary</a:t>
            </a:r>
            <a:r>
              <a:rPr sz="3600" u="sng" spc="-34" dirty="0">
                <a:uFill>
                  <a:solidFill>
                    <a:srgbClr val="4471C4"/>
                  </a:solidFill>
                </a:uFill>
              </a:rPr>
              <a:t> </a:t>
            </a:r>
            <a:r>
              <a:rPr sz="3600" u="sng" spc="131" dirty="0">
                <a:uFill>
                  <a:solidFill>
                    <a:srgbClr val="4471C4"/>
                  </a:solidFill>
                </a:uFill>
              </a:rPr>
              <a:t>fork-</a:t>
            </a:r>
            <a:r>
              <a:rPr sz="3600" u="sng" spc="-15" dirty="0">
                <a:uFill>
                  <a:solidFill>
                    <a:srgbClr val="4471C4"/>
                  </a:solidFill>
                </a:uFill>
              </a:rPr>
              <a:t>join</a:t>
            </a:r>
            <a:endParaRPr sz="3600" dirty="0"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xfrm>
            <a:off x="11368151" y="6555022"/>
            <a:ext cx="330200" cy="2641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920"/>
              </a:lnSpc>
            </a:pPr>
            <a:fld id="{81D60167-4931-47E6-BA6A-407CBD079E47}" type="slidenum">
              <a:rPr lang="en-US" spc="-50" smtClean="0"/>
              <a:pPr marL="38100">
                <a:lnSpc>
                  <a:spcPts val="1920"/>
                </a:lnSpc>
              </a:pPr>
              <a:t>18</a:t>
            </a:fld>
            <a:endParaRPr spc="-19" dirty="0"/>
          </a:p>
        </p:txBody>
      </p:sp>
      <p:sp>
        <p:nvSpPr>
          <p:cNvPr id="3" name="object 3"/>
          <p:cNvSpPr txBox="1"/>
          <p:nvPr/>
        </p:nvSpPr>
        <p:spPr>
          <a:xfrm>
            <a:off x="166301" y="1447800"/>
            <a:ext cx="8399144" cy="1614545"/>
          </a:xfrm>
          <a:prstGeom prst="rect">
            <a:avLst/>
          </a:prstGeom>
        </p:spPr>
        <p:txBody>
          <a:bodyPr vert="horz" wrap="square" lIns="0" tIns="34290" rIns="0" bIns="0" rtlCol="0">
            <a:spAutoFit/>
          </a:bodyPr>
          <a:lstStyle/>
          <a:p>
            <a:pPr marL="180022" indent="-170497">
              <a:spcBef>
                <a:spcPts val="270"/>
              </a:spcBef>
              <a:buFont typeface="Arial"/>
              <a:buChar char="•"/>
              <a:tabLst>
                <a:tab pos="180022" algn="l"/>
              </a:tabLst>
            </a:pPr>
            <a:r>
              <a:rPr sz="2100" b="1" dirty="0">
                <a:latin typeface="Calibri"/>
                <a:cs typeface="Calibri"/>
              </a:rPr>
              <a:t>All</a:t>
            </a:r>
            <a:r>
              <a:rPr sz="2100" b="1" spc="-45" dirty="0">
                <a:latin typeface="Calibri"/>
                <a:cs typeface="Calibri"/>
              </a:rPr>
              <a:t> </a:t>
            </a:r>
            <a:r>
              <a:rPr sz="2100" b="1" spc="-8" dirty="0">
                <a:latin typeface="Calibri"/>
                <a:cs typeface="Calibri"/>
              </a:rPr>
              <a:t>computation</a:t>
            </a:r>
            <a:r>
              <a:rPr sz="2100" b="1" spc="-45" dirty="0">
                <a:latin typeface="Calibri"/>
                <a:cs typeface="Calibri"/>
              </a:rPr>
              <a:t> </a:t>
            </a:r>
            <a:r>
              <a:rPr sz="2100" b="1" dirty="0">
                <a:latin typeface="Calibri"/>
                <a:cs typeface="Calibri"/>
              </a:rPr>
              <a:t>start</a:t>
            </a:r>
            <a:r>
              <a:rPr sz="2100" b="1" spc="-34" dirty="0">
                <a:latin typeface="Calibri"/>
                <a:cs typeface="Calibri"/>
              </a:rPr>
              <a:t> </a:t>
            </a:r>
            <a:r>
              <a:rPr sz="2100" b="1" dirty="0">
                <a:latin typeface="Calibri"/>
                <a:cs typeface="Calibri"/>
              </a:rPr>
              <a:t>from</a:t>
            </a:r>
            <a:r>
              <a:rPr sz="2100" b="1" spc="-49" dirty="0">
                <a:latin typeface="Calibri"/>
                <a:cs typeface="Calibri"/>
              </a:rPr>
              <a:t> </a:t>
            </a:r>
            <a:r>
              <a:rPr sz="2100" b="1" dirty="0">
                <a:latin typeface="Calibri"/>
                <a:cs typeface="Calibri"/>
              </a:rPr>
              <a:t>a</a:t>
            </a:r>
            <a:r>
              <a:rPr sz="2100" b="1" spc="-34" dirty="0">
                <a:latin typeface="Calibri"/>
                <a:cs typeface="Calibri"/>
              </a:rPr>
              <a:t> </a:t>
            </a:r>
            <a:r>
              <a:rPr sz="2100" b="1" spc="-8" dirty="0">
                <a:latin typeface="Calibri"/>
                <a:cs typeface="Calibri"/>
              </a:rPr>
              <a:t>thread</a:t>
            </a:r>
            <a:endParaRPr sz="2100" dirty="0">
              <a:latin typeface="Calibri"/>
              <a:cs typeface="Calibri"/>
            </a:endParaRPr>
          </a:p>
          <a:p>
            <a:pPr marL="180022" indent="-170497">
              <a:spcBef>
                <a:spcPts val="199"/>
              </a:spcBef>
              <a:buFont typeface="Arial"/>
              <a:buChar char="•"/>
              <a:tabLst>
                <a:tab pos="180022" algn="l"/>
              </a:tabLst>
            </a:pPr>
            <a:r>
              <a:rPr sz="2100" b="1" dirty="0">
                <a:latin typeface="Calibri"/>
                <a:cs typeface="Calibri"/>
              </a:rPr>
              <a:t>A</a:t>
            </a:r>
            <a:r>
              <a:rPr sz="2100" b="1" spc="-53" dirty="0">
                <a:latin typeface="Calibri"/>
                <a:cs typeface="Calibri"/>
              </a:rPr>
              <a:t> </a:t>
            </a:r>
            <a:r>
              <a:rPr sz="2100" b="1" dirty="0">
                <a:latin typeface="Calibri"/>
                <a:cs typeface="Calibri"/>
              </a:rPr>
              <a:t>thread</a:t>
            </a:r>
            <a:r>
              <a:rPr sz="2100" b="1" spc="-41" dirty="0">
                <a:latin typeface="Calibri"/>
                <a:cs typeface="Calibri"/>
              </a:rPr>
              <a:t> </a:t>
            </a:r>
            <a:r>
              <a:rPr sz="2100" b="1" spc="-15" dirty="0">
                <a:latin typeface="Calibri"/>
                <a:cs typeface="Calibri"/>
              </a:rPr>
              <a:t>can:</a:t>
            </a:r>
            <a:endParaRPr sz="2100" dirty="0">
              <a:latin typeface="Calibri"/>
              <a:cs typeface="Calibri"/>
            </a:endParaRPr>
          </a:p>
          <a:p>
            <a:pPr marL="522923" lvl="1" indent="-170497">
              <a:spcBef>
                <a:spcPts val="184"/>
              </a:spcBef>
              <a:buFont typeface="Arial"/>
              <a:buChar char="•"/>
              <a:tabLst>
                <a:tab pos="522923" algn="l"/>
              </a:tabLst>
            </a:pPr>
            <a:r>
              <a:rPr dirty="0">
                <a:latin typeface="Calibri"/>
                <a:cs typeface="Calibri"/>
              </a:rPr>
              <a:t>Do</a:t>
            </a:r>
            <a:r>
              <a:rPr spc="-19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normal</a:t>
            </a:r>
            <a:r>
              <a:rPr spc="-23" dirty="0">
                <a:latin typeface="Calibri"/>
                <a:cs typeface="Calibri"/>
              </a:rPr>
              <a:t> </a:t>
            </a:r>
            <a:r>
              <a:rPr spc="-8" dirty="0">
                <a:latin typeface="Calibri"/>
                <a:cs typeface="Calibri"/>
              </a:rPr>
              <a:t>operations</a:t>
            </a:r>
            <a:r>
              <a:rPr spc="-19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as</a:t>
            </a:r>
            <a:r>
              <a:rPr spc="-19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in</a:t>
            </a:r>
            <a:r>
              <a:rPr spc="-26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RAM</a:t>
            </a:r>
            <a:r>
              <a:rPr spc="-23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model</a:t>
            </a:r>
            <a:r>
              <a:rPr spc="-26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(arithmetic</a:t>
            </a:r>
            <a:r>
              <a:rPr spc="-41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operations,</a:t>
            </a:r>
            <a:r>
              <a:rPr spc="-1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memory</a:t>
            </a:r>
            <a:r>
              <a:rPr spc="-26" dirty="0">
                <a:latin typeface="Calibri"/>
                <a:cs typeface="Calibri"/>
              </a:rPr>
              <a:t> </a:t>
            </a:r>
            <a:r>
              <a:rPr spc="-8" dirty="0">
                <a:latin typeface="Calibri"/>
                <a:cs typeface="Calibri"/>
              </a:rPr>
              <a:t>access)</a:t>
            </a:r>
            <a:endParaRPr dirty="0">
              <a:latin typeface="Calibri"/>
              <a:cs typeface="Calibri"/>
            </a:endParaRPr>
          </a:p>
          <a:p>
            <a:pPr marL="522923" lvl="1" indent="-170497">
              <a:spcBef>
                <a:spcPts val="164"/>
              </a:spcBef>
              <a:buFont typeface="Arial"/>
              <a:buChar char="•"/>
              <a:tabLst>
                <a:tab pos="522923" algn="l"/>
              </a:tabLst>
            </a:pPr>
            <a:r>
              <a:rPr b="1" u="sng" dirty="0">
                <a:uFill>
                  <a:solidFill>
                    <a:srgbClr val="F83943"/>
                  </a:solidFill>
                </a:uFill>
                <a:latin typeface="Calibri"/>
                <a:cs typeface="Calibri"/>
              </a:rPr>
              <a:t>Fork</a:t>
            </a:r>
            <a:r>
              <a:rPr dirty="0">
                <a:latin typeface="Calibri"/>
                <a:cs typeface="Calibri"/>
              </a:rPr>
              <a:t>:</a:t>
            </a:r>
            <a:r>
              <a:rPr spc="-6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create</a:t>
            </a:r>
            <a:r>
              <a:rPr spc="-41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one</a:t>
            </a:r>
            <a:r>
              <a:rPr spc="-34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new</a:t>
            </a:r>
            <a:r>
              <a:rPr spc="-34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thread</a:t>
            </a:r>
            <a:r>
              <a:rPr spc="-38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to</a:t>
            </a:r>
            <a:r>
              <a:rPr spc="-53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run</a:t>
            </a:r>
            <a:r>
              <a:rPr spc="-38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in</a:t>
            </a:r>
            <a:r>
              <a:rPr spc="-38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parallel</a:t>
            </a:r>
            <a:r>
              <a:rPr spc="-45" dirty="0">
                <a:latin typeface="Calibri"/>
                <a:cs typeface="Calibri"/>
              </a:rPr>
              <a:t> </a:t>
            </a:r>
            <a:r>
              <a:rPr spc="-8" dirty="0">
                <a:latin typeface="Calibri"/>
                <a:cs typeface="Calibri"/>
              </a:rPr>
              <a:t>(1-</a:t>
            </a:r>
            <a:r>
              <a:rPr dirty="0">
                <a:latin typeface="Calibri"/>
                <a:cs typeface="Calibri"/>
              </a:rPr>
              <a:t>&gt;2);</a:t>
            </a:r>
            <a:r>
              <a:rPr spc="-49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can</a:t>
            </a:r>
            <a:r>
              <a:rPr spc="-38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be</a:t>
            </a:r>
            <a:r>
              <a:rPr spc="-34" dirty="0">
                <a:latin typeface="Calibri"/>
                <a:cs typeface="Calibri"/>
              </a:rPr>
              <a:t> </a:t>
            </a:r>
            <a:r>
              <a:rPr b="1" spc="-8" dirty="0">
                <a:latin typeface="Calibri"/>
                <a:cs typeface="Calibri"/>
              </a:rPr>
              <a:t>nested</a:t>
            </a:r>
            <a:r>
              <a:rPr lang="en-US" b="1" spc="-8" dirty="0">
                <a:latin typeface="Calibri"/>
                <a:cs typeface="Calibri"/>
              </a:rPr>
              <a:t> and/or repeated</a:t>
            </a:r>
            <a:endParaRPr dirty="0">
              <a:latin typeface="Calibri"/>
              <a:cs typeface="Calibri"/>
            </a:endParaRPr>
          </a:p>
          <a:p>
            <a:pPr marL="522923" lvl="1" indent="-170497">
              <a:spcBef>
                <a:spcPts val="150"/>
              </a:spcBef>
              <a:buFont typeface="Arial"/>
              <a:buChar char="•"/>
              <a:tabLst>
                <a:tab pos="522923" algn="l"/>
              </a:tabLst>
            </a:pPr>
            <a:r>
              <a:rPr b="1" u="sng" dirty="0">
                <a:uFill>
                  <a:solidFill>
                    <a:srgbClr val="F83943"/>
                  </a:solidFill>
                </a:uFill>
                <a:latin typeface="Calibri"/>
                <a:cs typeface="Calibri"/>
              </a:rPr>
              <a:t>Join</a:t>
            </a:r>
            <a:r>
              <a:rPr dirty="0">
                <a:latin typeface="Calibri"/>
                <a:cs typeface="Calibri"/>
              </a:rPr>
              <a:t>:</a:t>
            </a:r>
            <a:r>
              <a:rPr spc="-64" dirty="0">
                <a:latin typeface="Calibri"/>
                <a:cs typeface="Calibri"/>
              </a:rPr>
              <a:t> </a:t>
            </a:r>
            <a:r>
              <a:rPr spc="-8" dirty="0">
                <a:latin typeface="Calibri"/>
                <a:cs typeface="Calibri"/>
              </a:rPr>
              <a:t>synchronize</a:t>
            </a:r>
            <a:r>
              <a:rPr spc="-6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with</a:t>
            </a:r>
            <a:r>
              <a:rPr spc="-56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previous</a:t>
            </a:r>
            <a:r>
              <a:rPr spc="-56" dirty="0">
                <a:latin typeface="Calibri"/>
                <a:cs typeface="Calibri"/>
              </a:rPr>
              <a:t> </a:t>
            </a:r>
            <a:r>
              <a:rPr spc="-8" dirty="0">
                <a:latin typeface="Calibri"/>
                <a:cs typeface="Calibri"/>
              </a:rPr>
              <a:t>forked</a:t>
            </a:r>
            <a:r>
              <a:rPr spc="-64" dirty="0">
                <a:latin typeface="Calibri"/>
                <a:cs typeface="Calibri"/>
              </a:rPr>
              <a:t> </a:t>
            </a:r>
            <a:r>
              <a:rPr spc="-8" dirty="0">
                <a:latin typeface="Calibri"/>
                <a:cs typeface="Calibri"/>
              </a:rPr>
              <a:t>thread</a:t>
            </a:r>
            <a:r>
              <a:rPr lang="en-US" spc="-8" dirty="0">
                <a:latin typeface="Calibri"/>
                <a:cs typeface="Calibri"/>
              </a:rPr>
              <a:t>s</a:t>
            </a:r>
            <a:endParaRPr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00050" y="3900916"/>
            <a:ext cx="3841433" cy="1639873"/>
          </a:xfrm>
          <a:prstGeom prst="rect">
            <a:avLst/>
          </a:prstGeom>
          <a:ln w="38100">
            <a:solidFill>
              <a:srgbClr val="4471C4"/>
            </a:solidFill>
          </a:ln>
        </p:spPr>
        <p:txBody>
          <a:bodyPr vert="horz" wrap="square" lIns="0" tIns="23813" rIns="0" bIns="0" rtlCol="0">
            <a:spAutoFit/>
          </a:bodyPr>
          <a:lstStyle/>
          <a:p>
            <a:pPr marL="68580">
              <a:spcBef>
                <a:spcPts val="188"/>
              </a:spcBef>
            </a:pPr>
            <a:r>
              <a:rPr sz="1500" dirty="0">
                <a:latin typeface="Consolas"/>
                <a:cs typeface="Consolas"/>
              </a:rPr>
              <a:t>reduce(A,</a:t>
            </a:r>
            <a:r>
              <a:rPr sz="1500" spc="-23" dirty="0">
                <a:latin typeface="Consolas"/>
                <a:cs typeface="Consolas"/>
              </a:rPr>
              <a:t> </a:t>
            </a:r>
            <a:r>
              <a:rPr sz="1500" dirty="0">
                <a:latin typeface="Consolas"/>
                <a:cs typeface="Consolas"/>
              </a:rPr>
              <a:t>n)</a:t>
            </a:r>
            <a:r>
              <a:rPr sz="1500" spc="-8" dirty="0">
                <a:latin typeface="Consolas"/>
                <a:cs typeface="Consolas"/>
              </a:rPr>
              <a:t> </a:t>
            </a:r>
            <a:r>
              <a:rPr sz="1500" spc="-38" dirty="0">
                <a:latin typeface="Consolas"/>
                <a:cs typeface="Consolas"/>
              </a:rPr>
              <a:t>{</a:t>
            </a:r>
            <a:endParaRPr sz="1500">
              <a:latin typeface="Consolas"/>
              <a:cs typeface="Consolas"/>
            </a:endParaRPr>
          </a:p>
          <a:p>
            <a:pPr marL="488156"/>
            <a:r>
              <a:rPr sz="1500" b="1" dirty="0">
                <a:latin typeface="Consolas"/>
                <a:cs typeface="Consolas"/>
              </a:rPr>
              <a:t>if</a:t>
            </a:r>
            <a:r>
              <a:rPr sz="1500" b="1" spc="-15" dirty="0">
                <a:latin typeface="Consolas"/>
                <a:cs typeface="Consolas"/>
              </a:rPr>
              <a:t> </a:t>
            </a:r>
            <a:r>
              <a:rPr sz="1500" dirty="0">
                <a:latin typeface="Consolas"/>
                <a:cs typeface="Consolas"/>
              </a:rPr>
              <a:t>(n</a:t>
            </a:r>
            <a:r>
              <a:rPr sz="1500" spc="-15" dirty="0">
                <a:latin typeface="Consolas"/>
                <a:cs typeface="Consolas"/>
              </a:rPr>
              <a:t> </a:t>
            </a:r>
            <a:r>
              <a:rPr sz="1500" dirty="0">
                <a:latin typeface="Consolas"/>
                <a:cs typeface="Consolas"/>
              </a:rPr>
              <a:t>==</a:t>
            </a:r>
            <a:r>
              <a:rPr sz="1500" spc="-4" dirty="0">
                <a:latin typeface="Consolas"/>
                <a:cs typeface="Consolas"/>
              </a:rPr>
              <a:t> </a:t>
            </a:r>
            <a:r>
              <a:rPr sz="1500" dirty="0">
                <a:latin typeface="Consolas"/>
                <a:cs typeface="Consolas"/>
              </a:rPr>
              <a:t>1)</a:t>
            </a:r>
            <a:r>
              <a:rPr sz="1500" spc="-15" dirty="0">
                <a:latin typeface="Consolas"/>
                <a:cs typeface="Consolas"/>
              </a:rPr>
              <a:t> </a:t>
            </a:r>
            <a:r>
              <a:rPr sz="1500" b="1" dirty="0">
                <a:latin typeface="Consolas"/>
                <a:cs typeface="Consolas"/>
              </a:rPr>
              <a:t>return</a:t>
            </a:r>
            <a:r>
              <a:rPr sz="1500" b="1" spc="-8" dirty="0">
                <a:latin typeface="Consolas"/>
                <a:cs typeface="Consolas"/>
              </a:rPr>
              <a:t> </a:t>
            </a:r>
            <a:r>
              <a:rPr sz="1500" spc="-8" dirty="0">
                <a:latin typeface="Consolas"/>
                <a:cs typeface="Consolas"/>
              </a:rPr>
              <a:t>A[0];</a:t>
            </a:r>
            <a:endParaRPr sz="1500">
              <a:latin typeface="Consolas"/>
              <a:cs typeface="Consolas"/>
            </a:endParaRPr>
          </a:p>
          <a:p>
            <a:pPr marL="488156"/>
            <a:r>
              <a:rPr sz="1500" b="1" dirty="0">
                <a:solidFill>
                  <a:srgbClr val="FF0000"/>
                </a:solidFill>
                <a:latin typeface="Consolas"/>
                <a:cs typeface="Consolas"/>
              </a:rPr>
              <a:t>In</a:t>
            </a:r>
            <a:r>
              <a:rPr sz="1500" b="1" spc="-4" dirty="0">
                <a:solidFill>
                  <a:srgbClr val="FF0000"/>
                </a:solidFill>
                <a:latin typeface="Consolas"/>
                <a:cs typeface="Consolas"/>
              </a:rPr>
              <a:t> </a:t>
            </a:r>
            <a:r>
              <a:rPr sz="1500" b="1" spc="-8" dirty="0">
                <a:solidFill>
                  <a:srgbClr val="FF0000"/>
                </a:solidFill>
                <a:latin typeface="Consolas"/>
                <a:cs typeface="Consolas"/>
              </a:rPr>
              <a:t>parallel:</a:t>
            </a:r>
            <a:endParaRPr sz="1500">
              <a:latin typeface="Consolas"/>
              <a:cs typeface="Consolas"/>
            </a:endParaRPr>
          </a:p>
          <a:p>
            <a:pPr marL="907733"/>
            <a:r>
              <a:rPr sz="1500" dirty="0">
                <a:latin typeface="Consolas"/>
                <a:cs typeface="Consolas"/>
              </a:rPr>
              <a:t>L</a:t>
            </a:r>
            <a:r>
              <a:rPr sz="1500" spc="-15" dirty="0">
                <a:latin typeface="Consolas"/>
                <a:cs typeface="Consolas"/>
              </a:rPr>
              <a:t> </a:t>
            </a:r>
            <a:r>
              <a:rPr sz="1500" dirty="0">
                <a:latin typeface="Consolas"/>
                <a:cs typeface="Consolas"/>
              </a:rPr>
              <a:t>=</a:t>
            </a:r>
            <a:r>
              <a:rPr sz="1500" spc="-11" dirty="0">
                <a:latin typeface="Consolas"/>
                <a:cs typeface="Consolas"/>
              </a:rPr>
              <a:t> </a:t>
            </a:r>
            <a:r>
              <a:rPr sz="1500" dirty="0">
                <a:latin typeface="Consolas"/>
                <a:cs typeface="Consolas"/>
              </a:rPr>
              <a:t>reduce(A,</a:t>
            </a:r>
            <a:r>
              <a:rPr sz="1500" spc="-15" dirty="0">
                <a:latin typeface="Consolas"/>
                <a:cs typeface="Consolas"/>
              </a:rPr>
              <a:t> </a:t>
            </a:r>
            <a:r>
              <a:rPr sz="1500" spc="-8" dirty="0">
                <a:latin typeface="Consolas"/>
                <a:cs typeface="Consolas"/>
              </a:rPr>
              <a:t>n/2);</a:t>
            </a:r>
            <a:endParaRPr sz="1500">
              <a:latin typeface="Consolas"/>
              <a:cs typeface="Consolas"/>
            </a:endParaRPr>
          </a:p>
          <a:p>
            <a:pPr marL="907733"/>
            <a:r>
              <a:rPr sz="1500" dirty="0">
                <a:latin typeface="Consolas"/>
                <a:cs typeface="Consolas"/>
              </a:rPr>
              <a:t>R</a:t>
            </a:r>
            <a:r>
              <a:rPr sz="1500" spc="-8" dirty="0">
                <a:latin typeface="Consolas"/>
                <a:cs typeface="Consolas"/>
              </a:rPr>
              <a:t> </a:t>
            </a:r>
            <a:r>
              <a:rPr sz="1500" dirty="0">
                <a:latin typeface="Consolas"/>
                <a:cs typeface="Consolas"/>
              </a:rPr>
              <a:t>=</a:t>
            </a:r>
            <a:r>
              <a:rPr sz="1500" spc="-8" dirty="0">
                <a:latin typeface="Consolas"/>
                <a:cs typeface="Consolas"/>
              </a:rPr>
              <a:t> </a:t>
            </a:r>
            <a:r>
              <a:rPr sz="1500" dirty="0">
                <a:latin typeface="Consolas"/>
                <a:cs typeface="Consolas"/>
              </a:rPr>
              <a:t>reduce(A</a:t>
            </a:r>
            <a:r>
              <a:rPr sz="1500" spc="-4" dirty="0">
                <a:latin typeface="Consolas"/>
                <a:cs typeface="Consolas"/>
              </a:rPr>
              <a:t> </a:t>
            </a:r>
            <a:r>
              <a:rPr sz="1500" dirty="0">
                <a:latin typeface="Consolas"/>
                <a:cs typeface="Consolas"/>
              </a:rPr>
              <a:t>+</a:t>
            </a:r>
            <a:r>
              <a:rPr sz="1500" spc="-8" dirty="0">
                <a:latin typeface="Consolas"/>
                <a:cs typeface="Consolas"/>
              </a:rPr>
              <a:t> </a:t>
            </a:r>
            <a:r>
              <a:rPr sz="1500" dirty="0">
                <a:latin typeface="Consolas"/>
                <a:cs typeface="Consolas"/>
              </a:rPr>
              <a:t>n/2, </a:t>
            </a:r>
            <a:r>
              <a:rPr sz="1500" spc="-8" dirty="0">
                <a:latin typeface="Consolas"/>
                <a:cs typeface="Consolas"/>
              </a:rPr>
              <a:t>n-</a:t>
            </a:r>
            <a:r>
              <a:rPr sz="1500" spc="-15" dirty="0">
                <a:latin typeface="Consolas"/>
                <a:cs typeface="Consolas"/>
              </a:rPr>
              <a:t>n/2);</a:t>
            </a:r>
            <a:endParaRPr sz="1500">
              <a:latin typeface="Consolas"/>
              <a:cs typeface="Consolas"/>
            </a:endParaRPr>
          </a:p>
          <a:p>
            <a:pPr marL="488156"/>
            <a:r>
              <a:rPr sz="1500" b="1" dirty="0">
                <a:latin typeface="Consolas"/>
                <a:cs typeface="Consolas"/>
              </a:rPr>
              <a:t>return</a:t>
            </a:r>
            <a:r>
              <a:rPr sz="1500" b="1" spc="-19" dirty="0">
                <a:latin typeface="Consolas"/>
                <a:cs typeface="Consolas"/>
              </a:rPr>
              <a:t> </a:t>
            </a:r>
            <a:r>
              <a:rPr sz="1500" spc="-15" dirty="0">
                <a:latin typeface="Consolas"/>
                <a:cs typeface="Consolas"/>
              </a:rPr>
              <a:t>L+R;</a:t>
            </a:r>
            <a:endParaRPr sz="1500">
              <a:latin typeface="Consolas"/>
              <a:cs typeface="Consolas"/>
            </a:endParaRPr>
          </a:p>
          <a:p>
            <a:pPr marL="68580"/>
            <a:r>
              <a:rPr sz="1500" spc="-38" dirty="0">
                <a:latin typeface="Consolas"/>
                <a:cs typeface="Consolas"/>
              </a:rPr>
              <a:t>}</a:t>
            </a:r>
            <a:endParaRPr sz="1500">
              <a:latin typeface="Consolas"/>
              <a:cs typeface="Consola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710874" y="3900869"/>
            <a:ext cx="3841433" cy="1870705"/>
          </a:xfrm>
          <a:prstGeom prst="rect">
            <a:avLst/>
          </a:prstGeom>
          <a:ln w="38100">
            <a:solidFill>
              <a:srgbClr val="4471C4"/>
            </a:solidFill>
          </a:ln>
        </p:spPr>
        <p:txBody>
          <a:bodyPr vert="horz" wrap="square" lIns="0" tIns="23813" rIns="0" bIns="0" rtlCol="0">
            <a:spAutoFit/>
          </a:bodyPr>
          <a:lstStyle/>
          <a:p>
            <a:pPr marL="69056">
              <a:spcBef>
                <a:spcPts val="188"/>
              </a:spcBef>
            </a:pPr>
            <a:r>
              <a:rPr sz="1500" dirty="0">
                <a:latin typeface="Consolas"/>
                <a:cs typeface="Consolas"/>
              </a:rPr>
              <a:t>reduce(A,</a:t>
            </a:r>
            <a:r>
              <a:rPr sz="1500" spc="-23" dirty="0">
                <a:latin typeface="Consolas"/>
                <a:cs typeface="Consolas"/>
              </a:rPr>
              <a:t> </a:t>
            </a:r>
            <a:r>
              <a:rPr sz="1500" dirty="0">
                <a:latin typeface="Consolas"/>
                <a:cs typeface="Consolas"/>
              </a:rPr>
              <a:t>n)</a:t>
            </a:r>
            <a:r>
              <a:rPr sz="1500" spc="-8" dirty="0">
                <a:latin typeface="Consolas"/>
                <a:cs typeface="Consolas"/>
              </a:rPr>
              <a:t> </a:t>
            </a:r>
            <a:r>
              <a:rPr sz="1500" spc="-38" dirty="0">
                <a:latin typeface="Consolas"/>
                <a:cs typeface="Consolas"/>
              </a:rPr>
              <a:t>{</a:t>
            </a:r>
            <a:endParaRPr sz="1500">
              <a:latin typeface="Consolas"/>
              <a:cs typeface="Consolas"/>
            </a:endParaRPr>
          </a:p>
          <a:p>
            <a:pPr marL="488633"/>
            <a:r>
              <a:rPr sz="1500" b="1" dirty="0">
                <a:latin typeface="Consolas"/>
                <a:cs typeface="Consolas"/>
              </a:rPr>
              <a:t>if</a:t>
            </a:r>
            <a:r>
              <a:rPr sz="1500" b="1" spc="-15" dirty="0">
                <a:latin typeface="Consolas"/>
                <a:cs typeface="Consolas"/>
              </a:rPr>
              <a:t> </a:t>
            </a:r>
            <a:r>
              <a:rPr sz="1500" dirty="0">
                <a:latin typeface="Consolas"/>
                <a:cs typeface="Consolas"/>
              </a:rPr>
              <a:t>(n</a:t>
            </a:r>
            <a:r>
              <a:rPr sz="1500" spc="-15" dirty="0">
                <a:latin typeface="Consolas"/>
                <a:cs typeface="Consolas"/>
              </a:rPr>
              <a:t> </a:t>
            </a:r>
            <a:r>
              <a:rPr sz="1500" dirty="0">
                <a:latin typeface="Consolas"/>
                <a:cs typeface="Consolas"/>
              </a:rPr>
              <a:t>==</a:t>
            </a:r>
            <a:r>
              <a:rPr sz="1500" spc="-4" dirty="0">
                <a:latin typeface="Consolas"/>
                <a:cs typeface="Consolas"/>
              </a:rPr>
              <a:t> </a:t>
            </a:r>
            <a:r>
              <a:rPr sz="1500" dirty="0">
                <a:latin typeface="Consolas"/>
                <a:cs typeface="Consolas"/>
              </a:rPr>
              <a:t>1)</a:t>
            </a:r>
            <a:r>
              <a:rPr sz="1500" spc="-15" dirty="0">
                <a:latin typeface="Consolas"/>
                <a:cs typeface="Consolas"/>
              </a:rPr>
              <a:t> </a:t>
            </a:r>
            <a:r>
              <a:rPr sz="1500" b="1" dirty="0">
                <a:latin typeface="Consolas"/>
                <a:cs typeface="Consolas"/>
              </a:rPr>
              <a:t>return</a:t>
            </a:r>
            <a:r>
              <a:rPr sz="1500" b="1" spc="-8" dirty="0">
                <a:latin typeface="Consolas"/>
                <a:cs typeface="Consolas"/>
              </a:rPr>
              <a:t> </a:t>
            </a:r>
            <a:r>
              <a:rPr sz="1500" spc="-8" dirty="0">
                <a:latin typeface="Consolas"/>
                <a:cs typeface="Consolas"/>
              </a:rPr>
              <a:t>A[0];</a:t>
            </a:r>
            <a:endParaRPr sz="1500">
              <a:latin typeface="Consolas"/>
              <a:cs typeface="Consolas"/>
            </a:endParaRPr>
          </a:p>
          <a:p>
            <a:pPr marL="488633"/>
            <a:r>
              <a:rPr sz="1500" b="1" spc="-8" dirty="0">
                <a:solidFill>
                  <a:srgbClr val="FF0000"/>
                </a:solidFill>
                <a:latin typeface="Consolas"/>
                <a:cs typeface="Consolas"/>
              </a:rPr>
              <a:t>Fork:</a:t>
            </a:r>
            <a:endParaRPr sz="1500">
              <a:latin typeface="Consolas"/>
              <a:cs typeface="Consolas"/>
            </a:endParaRPr>
          </a:p>
          <a:p>
            <a:pPr marL="908209"/>
            <a:r>
              <a:rPr sz="1500" dirty="0">
                <a:latin typeface="Consolas"/>
                <a:cs typeface="Consolas"/>
              </a:rPr>
              <a:t>L</a:t>
            </a:r>
            <a:r>
              <a:rPr sz="1500" spc="-15" dirty="0">
                <a:latin typeface="Consolas"/>
                <a:cs typeface="Consolas"/>
              </a:rPr>
              <a:t> </a:t>
            </a:r>
            <a:r>
              <a:rPr sz="1500" dirty="0">
                <a:latin typeface="Consolas"/>
                <a:cs typeface="Consolas"/>
              </a:rPr>
              <a:t>=</a:t>
            </a:r>
            <a:r>
              <a:rPr sz="1500" spc="-11" dirty="0">
                <a:latin typeface="Consolas"/>
                <a:cs typeface="Consolas"/>
              </a:rPr>
              <a:t> </a:t>
            </a:r>
            <a:r>
              <a:rPr sz="1500" dirty="0">
                <a:latin typeface="Consolas"/>
                <a:cs typeface="Consolas"/>
              </a:rPr>
              <a:t>reduce(A,</a:t>
            </a:r>
            <a:r>
              <a:rPr sz="1500" spc="-15" dirty="0">
                <a:latin typeface="Consolas"/>
                <a:cs typeface="Consolas"/>
              </a:rPr>
              <a:t> </a:t>
            </a:r>
            <a:r>
              <a:rPr sz="1500" spc="-8" dirty="0">
                <a:latin typeface="Consolas"/>
                <a:cs typeface="Consolas"/>
              </a:rPr>
              <a:t>n/2);</a:t>
            </a:r>
            <a:endParaRPr sz="1500">
              <a:latin typeface="Consolas"/>
              <a:cs typeface="Consolas"/>
            </a:endParaRPr>
          </a:p>
          <a:p>
            <a:pPr marL="908209"/>
            <a:r>
              <a:rPr sz="1500" dirty="0">
                <a:latin typeface="Consolas"/>
                <a:cs typeface="Consolas"/>
              </a:rPr>
              <a:t>R</a:t>
            </a:r>
            <a:r>
              <a:rPr sz="1500" spc="-8" dirty="0">
                <a:latin typeface="Consolas"/>
                <a:cs typeface="Consolas"/>
              </a:rPr>
              <a:t> </a:t>
            </a:r>
            <a:r>
              <a:rPr sz="1500" dirty="0">
                <a:latin typeface="Consolas"/>
                <a:cs typeface="Consolas"/>
              </a:rPr>
              <a:t>=</a:t>
            </a:r>
            <a:r>
              <a:rPr sz="1500" spc="-8" dirty="0">
                <a:latin typeface="Consolas"/>
                <a:cs typeface="Consolas"/>
              </a:rPr>
              <a:t> </a:t>
            </a:r>
            <a:r>
              <a:rPr sz="1500" dirty="0">
                <a:latin typeface="Consolas"/>
                <a:cs typeface="Consolas"/>
              </a:rPr>
              <a:t>reduce(A</a:t>
            </a:r>
            <a:r>
              <a:rPr sz="1500" spc="-4" dirty="0">
                <a:latin typeface="Consolas"/>
                <a:cs typeface="Consolas"/>
              </a:rPr>
              <a:t> </a:t>
            </a:r>
            <a:r>
              <a:rPr sz="1500" dirty="0">
                <a:latin typeface="Consolas"/>
                <a:cs typeface="Consolas"/>
              </a:rPr>
              <a:t>+</a:t>
            </a:r>
            <a:r>
              <a:rPr sz="1500" spc="-8" dirty="0">
                <a:latin typeface="Consolas"/>
                <a:cs typeface="Consolas"/>
              </a:rPr>
              <a:t> </a:t>
            </a:r>
            <a:r>
              <a:rPr sz="1500" dirty="0">
                <a:latin typeface="Consolas"/>
                <a:cs typeface="Consolas"/>
              </a:rPr>
              <a:t>n/2, </a:t>
            </a:r>
            <a:r>
              <a:rPr sz="1500" spc="-8" dirty="0">
                <a:latin typeface="Consolas"/>
                <a:cs typeface="Consolas"/>
              </a:rPr>
              <a:t>n-</a:t>
            </a:r>
            <a:r>
              <a:rPr sz="1500" spc="-15" dirty="0">
                <a:latin typeface="Consolas"/>
                <a:cs typeface="Consolas"/>
              </a:rPr>
              <a:t>n/2);</a:t>
            </a:r>
            <a:endParaRPr sz="1500">
              <a:latin typeface="Consolas"/>
              <a:cs typeface="Consolas"/>
            </a:endParaRPr>
          </a:p>
          <a:p>
            <a:pPr marL="488633"/>
            <a:r>
              <a:rPr sz="1500" b="1" spc="-15" dirty="0">
                <a:solidFill>
                  <a:srgbClr val="F83943"/>
                </a:solidFill>
                <a:latin typeface="Consolas"/>
                <a:cs typeface="Consolas"/>
              </a:rPr>
              <a:t>Join</a:t>
            </a:r>
            <a:endParaRPr sz="1500">
              <a:latin typeface="Consolas"/>
              <a:cs typeface="Consolas"/>
            </a:endParaRPr>
          </a:p>
          <a:p>
            <a:pPr marL="488633"/>
            <a:r>
              <a:rPr sz="1500" b="1" dirty="0">
                <a:latin typeface="Consolas"/>
                <a:cs typeface="Consolas"/>
              </a:rPr>
              <a:t>return</a:t>
            </a:r>
            <a:r>
              <a:rPr sz="1500" b="1" spc="-23" dirty="0">
                <a:latin typeface="Consolas"/>
                <a:cs typeface="Consolas"/>
              </a:rPr>
              <a:t> </a:t>
            </a:r>
            <a:r>
              <a:rPr sz="1500" spc="-15" dirty="0">
                <a:latin typeface="Consolas"/>
                <a:cs typeface="Consolas"/>
              </a:rPr>
              <a:t>L+R;</a:t>
            </a:r>
            <a:endParaRPr sz="1500">
              <a:latin typeface="Consolas"/>
              <a:cs typeface="Consolas"/>
            </a:endParaRPr>
          </a:p>
          <a:p>
            <a:pPr marL="69056">
              <a:spcBef>
                <a:spcPts val="4"/>
              </a:spcBef>
            </a:pPr>
            <a:r>
              <a:rPr sz="1500" spc="-38" dirty="0">
                <a:latin typeface="Consolas"/>
                <a:cs typeface="Consolas"/>
              </a:rPr>
              <a:t>}</a:t>
            </a:r>
            <a:endParaRPr sz="1500">
              <a:latin typeface="Consolas"/>
              <a:cs typeface="Consola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A72937D-6EE5-97A9-269A-EC23FE2F7F49}"/>
              </a:ext>
            </a:extLst>
          </p:cNvPr>
          <p:cNvSpPr txBox="1"/>
          <p:nvPr/>
        </p:nvSpPr>
        <p:spPr>
          <a:xfrm>
            <a:off x="1371600" y="3477111"/>
            <a:ext cx="12472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Top-down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94DBFCD-6531-7023-B9E6-2CB5DEE8236E}"/>
              </a:ext>
            </a:extLst>
          </p:cNvPr>
          <p:cNvSpPr txBox="1"/>
          <p:nvPr/>
        </p:nvSpPr>
        <p:spPr>
          <a:xfrm>
            <a:off x="5105400" y="3477111"/>
            <a:ext cx="28294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Top-down using fork-join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287655" y="335590"/>
            <a:ext cx="8343900" cy="859792"/>
          </a:xfrm>
          <a:prstGeom prst="rect">
            <a:avLst/>
          </a:prstGeom>
        </p:spPr>
        <p:txBody>
          <a:bodyPr vert="horz" wrap="square" lIns="0" tIns="180917" rIns="0" bIns="0" rtlCol="0" anchor="ctr">
            <a:spAutoFit/>
          </a:bodyPr>
          <a:lstStyle/>
          <a:p>
            <a:pPr marL="28575">
              <a:spcBef>
                <a:spcPts val="71"/>
              </a:spcBef>
            </a:pPr>
            <a:r>
              <a:rPr lang="en-US" dirty="0"/>
              <a:t>More on</a:t>
            </a:r>
            <a:r>
              <a:rPr lang="en-US" spc="-75" dirty="0"/>
              <a:t> </a:t>
            </a:r>
            <a:r>
              <a:rPr lang="en-US" spc="53" dirty="0"/>
              <a:t>B</a:t>
            </a:r>
            <a:r>
              <a:rPr spc="53" dirty="0"/>
              <a:t>inary</a:t>
            </a:r>
            <a:r>
              <a:rPr spc="-79" dirty="0"/>
              <a:t> </a:t>
            </a:r>
            <a:r>
              <a:rPr spc="146" dirty="0"/>
              <a:t>fork-</a:t>
            </a:r>
            <a:r>
              <a:rPr spc="23" dirty="0"/>
              <a:t>join</a:t>
            </a:r>
            <a:r>
              <a:rPr lang="en-US" spc="23" dirty="0"/>
              <a:t> Model</a:t>
            </a:r>
            <a:endParaRPr spc="23" dirty="0"/>
          </a:p>
        </p:txBody>
      </p:sp>
      <p:sp>
        <p:nvSpPr>
          <p:cNvPr id="3" name="object 3"/>
          <p:cNvSpPr txBox="1"/>
          <p:nvPr/>
        </p:nvSpPr>
        <p:spPr>
          <a:xfrm>
            <a:off x="287655" y="1836404"/>
            <a:ext cx="8450104" cy="1311898"/>
          </a:xfrm>
          <a:prstGeom prst="rect">
            <a:avLst/>
          </a:prstGeom>
        </p:spPr>
        <p:txBody>
          <a:bodyPr vert="horz" wrap="square" lIns="0" tIns="34290" rIns="0" bIns="0" rtlCol="0">
            <a:spAutoFit/>
          </a:bodyPr>
          <a:lstStyle/>
          <a:p>
            <a:pPr marL="180022" indent="-170497">
              <a:spcBef>
                <a:spcPts val="270"/>
              </a:spcBef>
              <a:buFont typeface="Arial"/>
              <a:buChar char="•"/>
              <a:tabLst>
                <a:tab pos="180022" algn="l"/>
              </a:tabLst>
            </a:pPr>
            <a:r>
              <a:rPr sz="2100" b="1" dirty="0">
                <a:latin typeface="Calibri"/>
                <a:cs typeface="Calibri"/>
              </a:rPr>
              <a:t>All</a:t>
            </a:r>
            <a:r>
              <a:rPr sz="2100" b="1" spc="-45" dirty="0">
                <a:latin typeface="Calibri"/>
                <a:cs typeface="Calibri"/>
              </a:rPr>
              <a:t> </a:t>
            </a:r>
            <a:r>
              <a:rPr sz="2100" b="1" spc="-8" dirty="0">
                <a:latin typeface="Calibri"/>
                <a:cs typeface="Calibri"/>
              </a:rPr>
              <a:t>computation</a:t>
            </a:r>
            <a:r>
              <a:rPr sz="2100" b="1" spc="-45" dirty="0">
                <a:latin typeface="Calibri"/>
                <a:cs typeface="Calibri"/>
              </a:rPr>
              <a:t> </a:t>
            </a:r>
            <a:r>
              <a:rPr sz="2100" b="1" dirty="0">
                <a:latin typeface="Calibri"/>
                <a:cs typeface="Calibri"/>
              </a:rPr>
              <a:t>start</a:t>
            </a:r>
            <a:r>
              <a:rPr sz="2100" b="1" spc="-34" dirty="0">
                <a:latin typeface="Calibri"/>
                <a:cs typeface="Calibri"/>
              </a:rPr>
              <a:t> </a:t>
            </a:r>
            <a:r>
              <a:rPr sz="2100" b="1" dirty="0">
                <a:latin typeface="Calibri"/>
                <a:cs typeface="Calibri"/>
              </a:rPr>
              <a:t>from</a:t>
            </a:r>
            <a:r>
              <a:rPr sz="2100" b="1" spc="-49" dirty="0">
                <a:latin typeface="Calibri"/>
                <a:cs typeface="Calibri"/>
              </a:rPr>
              <a:t> </a:t>
            </a:r>
            <a:r>
              <a:rPr sz="2100" b="1" dirty="0">
                <a:latin typeface="Calibri"/>
                <a:cs typeface="Calibri"/>
              </a:rPr>
              <a:t>a</a:t>
            </a:r>
            <a:r>
              <a:rPr sz="2100" b="1" spc="-34" dirty="0">
                <a:latin typeface="Calibri"/>
                <a:cs typeface="Calibri"/>
              </a:rPr>
              <a:t> </a:t>
            </a:r>
            <a:r>
              <a:rPr sz="2100" b="1" spc="-8" dirty="0">
                <a:latin typeface="Calibri"/>
                <a:cs typeface="Calibri"/>
              </a:rPr>
              <a:t>thread</a:t>
            </a:r>
            <a:endParaRPr sz="2100" dirty="0">
              <a:latin typeface="Calibri"/>
              <a:cs typeface="Calibri"/>
            </a:endParaRPr>
          </a:p>
          <a:p>
            <a:pPr marL="180022" indent="-170497">
              <a:spcBef>
                <a:spcPts val="199"/>
              </a:spcBef>
              <a:buFont typeface="Arial"/>
              <a:buChar char="•"/>
              <a:tabLst>
                <a:tab pos="180022" algn="l"/>
              </a:tabLst>
            </a:pPr>
            <a:r>
              <a:rPr sz="2100" b="1" dirty="0">
                <a:latin typeface="Calibri"/>
                <a:cs typeface="Calibri"/>
              </a:rPr>
              <a:t>A</a:t>
            </a:r>
            <a:r>
              <a:rPr sz="2100" b="1" spc="-53" dirty="0">
                <a:latin typeface="Calibri"/>
                <a:cs typeface="Calibri"/>
              </a:rPr>
              <a:t> </a:t>
            </a:r>
            <a:r>
              <a:rPr sz="2100" b="1" dirty="0">
                <a:latin typeface="Calibri"/>
                <a:cs typeface="Calibri"/>
              </a:rPr>
              <a:t>thread</a:t>
            </a:r>
            <a:r>
              <a:rPr sz="2100" b="1" spc="-41" dirty="0">
                <a:latin typeface="Calibri"/>
                <a:cs typeface="Calibri"/>
              </a:rPr>
              <a:t> </a:t>
            </a:r>
            <a:r>
              <a:rPr sz="2100" b="1" spc="-15" dirty="0">
                <a:latin typeface="Calibri"/>
                <a:cs typeface="Calibri"/>
              </a:rPr>
              <a:t>can:</a:t>
            </a:r>
            <a:endParaRPr sz="2100" dirty="0">
              <a:latin typeface="Calibri"/>
              <a:cs typeface="Calibri"/>
            </a:endParaRPr>
          </a:p>
          <a:p>
            <a:pPr marL="522923" lvl="1" indent="-170497">
              <a:spcBef>
                <a:spcPts val="184"/>
              </a:spcBef>
              <a:buFont typeface="Arial"/>
              <a:buChar char="•"/>
              <a:tabLst>
                <a:tab pos="522923" algn="l"/>
              </a:tabLst>
            </a:pPr>
            <a:r>
              <a:rPr dirty="0">
                <a:latin typeface="Calibri"/>
                <a:cs typeface="Calibri"/>
              </a:rPr>
              <a:t>Do</a:t>
            </a:r>
            <a:r>
              <a:rPr spc="-19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normal</a:t>
            </a:r>
            <a:r>
              <a:rPr spc="-23" dirty="0">
                <a:latin typeface="Calibri"/>
                <a:cs typeface="Calibri"/>
              </a:rPr>
              <a:t> </a:t>
            </a:r>
            <a:r>
              <a:rPr spc="-8" dirty="0">
                <a:latin typeface="Calibri"/>
                <a:cs typeface="Calibri"/>
              </a:rPr>
              <a:t>operations</a:t>
            </a:r>
            <a:r>
              <a:rPr spc="-19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as</a:t>
            </a:r>
            <a:r>
              <a:rPr spc="-19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in</a:t>
            </a:r>
            <a:r>
              <a:rPr spc="-26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RAM</a:t>
            </a:r>
            <a:r>
              <a:rPr spc="-23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model</a:t>
            </a:r>
            <a:r>
              <a:rPr spc="-26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(arithmetic</a:t>
            </a:r>
            <a:r>
              <a:rPr spc="-41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operations,</a:t>
            </a:r>
            <a:r>
              <a:rPr spc="-1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memory</a:t>
            </a:r>
            <a:r>
              <a:rPr spc="-26" dirty="0">
                <a:latin typeface="Calibri"/>
                <a:cs typeface="Calibri"/>
              </a:rPr>
              <a:t> </a:t>
            </a:r>
            <a:r>
              <a:rPr spc="-8" dirty="0">
                <a:latin typeface="Calibri"/>
                <a:cs typeface="Calibri"/>
              </a:rPr>
              <a:t>access)</a:t>
            </a:r>
            <a:endParaRPr dirty="0">
              <a:latin typeface="Calibri"/>
              <a:cs typeface="Calibri"/>
            </a:endParaRPr>
          </a:p>
          <a:p>
            <a:pPr marL="522923" lvl="1" indent="-170497">
              <a:spcBef>
                <a:spcPts val="164"/>
              </a:spcBef>
              <a:buFont typeface="Arial"/>
              <a:buChar char="•"/>
              <a:tabLst>
                <a:tab pos="522923" algn="l"/>
              </a:tabLst>
            </a:pPr>
            <a:r>
              <a:rPr b="1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Fork</a:t>
            </a:r>
            <a:r>
              <a:rPr dirty="0">
                <a:latin typeface="Calibri"/>
                <a:cs typeface="Calibri"/>
              </a:rPr>
              <a:t>:</a:t>
            </a:r>
            <a:r>
              <a:rPr spc="-6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create</a:t>
            </a:r>
            <a:r>
              <a:rPr spc="-4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one</a:t>
            </a:r>
            <a:r>
              <a:rPr spc="-34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new</a:t>
            </a:r>
            <a:r>
              <a:rPr spc="-38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thread</a:t>
            </a:r>
            <a:r>
              <a:rPr spc="-38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to</a:t>
            </a:r>
            <a:r>
              <a:rPr spc="-53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run</a:t>
            </a:r>
            <a:r>
              <a:rPr spc="-38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in</a:t>
            </a:r>
            <a:r>
              <a:rPr spc="-41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parallel</a:t>
            </a:r>
            <a:r>
              <a:rPr spc="-45" dirty="0">
                <a:latin typeface="Calibri"/>
                <a:cs typeface="Calibri"/>
              </a:rPr>
              <a:t> </a:t>
            </a:r>
            <a:r>
              <a:rPr spc="-8" dirty="0">
                <a:latin typeface="Calibri"/>
                <a:cs typeface="Calibri"/>
              </a:rPr>
              <a:t>(1-</a:t>
            </a:r>
            <a:r>
              <a:rPr dirty="0">
                <a:latin typeface="Calibri"/>
                <a:cs typeface="Calibri"/>
              </a:rPr>
              <a:t>&gt;2),</a:t>
            </a:r>
            <a:r>
              <a:rPr spc="-41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can</a:t>
            </a:r>
            <a:r>
              <a:rPr spc="-41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be</a:t>
            </a:r>
            <a:r>
              <a:rPr spc="-34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done</a:t>
            </a:r>
            <a:r>
              <a:rPr spc="-38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in</a:t>
            </a:r>
            <a:r>
              <a:rPr spc="-38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a</a:t>
            </a:r>
            <a:r>
              <a:rPr spc="-41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nested</a:t>
            </a:r>
            <a:r>
              <a:rPr b="1" spc="-41" dirty="0">
                <a:latin typeface="Calibri"/>
                <a:cs typeface="Calibri"/>
              </a:rPr>
              <a:t> </a:t>
            </a:r>
            <a:r>
              <a:rPr spc="-8" dirty="0">
                <a:latin typeface="Calibri"/>
                <a:cs typeface="Calibri"/>
              </a:rPr>
              <a:t>manner</a:t>
            </a:r>
            <a:endParaRPr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30555" y="3118448"/>
            <a:ext cx="4400074" cy="306815"/>
          </a:xfrm>
          <a:prstGeom prst="rect">
            <a:avLst/>
          </a:prstGeom>
        </p:spPr>
        <p:txBody>
          <a:bodyPr vert="horz" wrap="square" lIns="0" tIns="29528" rIns="0" bIns="0" rtlCol="0">
            <a:spAutoFit/>
          </a:bodyPr>
          <a:lstStyle/>
          <a:p>
            <a:pPr marL="180022" indent="-170497">
              <a:spcBef>
                <a:spcPts val="233"/>
              </a:spcBef>
              <a:buFont typeface="Arial"/>
              <a:buChar char="•"/>
              <a:tabLst>
                <a:tab pos="180022" algn="l"/>
              </a:tabLst>
            </a:pPr>
            <a:r>
              <a:rPr b="1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Join</a:t>
            </a:r>
            <a:r>
              <a:rPr dirty="0">
                <a:latin typeface="Calibri"/>
                <a:cs typeface="Calibri"/>
              </a:rPr>
              <a:t>:</a:t>
            </a:r>
            <a:r>
              <a:rPr spc="-64" dirty="0">
                <a:latin typeface="Calibri"/>
                <a:cs typeface="Calibri"/>
              </a:rPr>
              <a:t> </a:t>
            </a:r>
            <a:r>
              <a:rPr spc="-8" dirty="0">
                <a:latin typeface="Calibri"/>
                <a:cs typeface="Calibri"/>
              </a:rPr>
              <a:t>synchronize</a:t>
            </a:r>
            <a:r>
              <a:rPr spc="-6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with</a:t>
            </a:r>
            <a:r>
              <a:rPr spc="-56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previous</a:t>
            </a:r>
            <a:r>
              <a:rPr spc="-56" dirty="0">
                <a:latin typeface="Calibri"/>
                <a:cs typeface="Calibri"/>
              </a:rPr>
              <a:t> </a:t>
            </a:r>
            <a:r>
              <a:rPr spc="-8" dirty="0">
                <a:latin typeface="Calibri"/>
                <a:cs typeface="Calibri"/>
              </a:rPr>
              <a:t>forked</a:t>
            </a:r>
            <a:r>
              <a:rPr spc="-64" dirty="0">
                <a:latin typeface="Calibri"/>
                <a:cs typeface="Calibri"/>
              </a:rPr>
              <a:t> </a:t>
            </a:r>
            <a:r>
              <a:rPr spc="-8" dirty="0">
                <a:latin typeface="Calibri"/>
                <a:cs typeface="Calibri"/>
              </a:rPr>
              <a:t>thread</a:t>
            </a:r>
            <a:endParaRPr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76300" y="4877298"/>
            <a:ext cx="3595211" cy="1409040"/>
          </a:xfrm>
          <a:prstGeom prst="rect">
            <a:avLst/>
          </a:prstGeom>
          <a:ln w="38100">
            <a:solidFill>
              <a:srgbClr val="4471C4"/>
            </a:solidFill>
          </a:ln>
        </p:spPr>
        <p:txBody>
          <a:bodyPr vert="horz" wrap="square" lIns="0" tIns="23813" rIns="0" bIns="0" rtlCol="0">
            <a:spAutoFit/>
          </a:bodyPr>
          <a:lstStyle/>
          <a:p>
            <a:pPr marL="68580">
              <a:spcBef>
                <a:spcPts val="188"/>
              </a:spcBef>
            </a:pPr>
            <a:r>
              <a:rPr sz="1500" dirty="0">
                <a:latin typeface="Consolas"/>
                <a:cs typeface="Consolas"/>
              </a:rPr>
              <a:t>reduce(A,</a:t>
            </a:r>
            <a:r>
              <a:rPr sz="1500" spc="-23" dirty="0">
                <a:latin typeface="Consolas"/>
                <a:cs typeface="Consolas"/>
              </a:rPr>
              <a:t> </a:t>
            </a:r>
            <a:r>
              <a:rPr sz="1500" dirty="0">
                <a:latin typeface="Consolas"/>
                <a:cs typeface="Consolas"/>
              </a:rPr>
              <a:t>n)</a:t>
            </a:r>
            <a:r>
              <a:rPr sz="1500" spc="-8" dirty="0">
                <a:latin typeface="Consolas"/>
                <a:cs typeface="Consolas"/>
              </a:rPr>
              <a:t> </a:t>
            </a:r>
            <a:r>
              <a:rPr sz="1500" spc="-38" dirty="0">
                <a:latin typeface="Consolas"/>
                <a:cs typeface="Consolas"/>
              </a:rPr>
              <a:t>{</a:t>
            </a:r>
            <a:endParaRPr sz="1500">
              <a:latin typeface="Consolas"/>
              <a:cs typeface="Consolas"/>
            </a:endParaRPr>
          </a:p>
          <a:p>
            <a:pPr marL="278606" marR="795338"/>
            <a:r>
              <a:rPr sz="1500" b="1" dirty="0">
                <a:latin typeface="Consolas"/>
                <a:cs typeface="Consolas"/>
              </a:rPr>
              <a:t>if</a:t>
            </a:r>
            <a:r>
              <a:rPr sz="1500" b="1" spc="-8" dirty="0">
                <a:latin typeface="Consolas"/>
                <a:cs typeface="Consolas"/>
              </a:rPr>
              <a:t> </a:t>
            </a:r>
            <a:r>
              <a:rPr sz="1500" dirty="0">
                <a:latin typeface="Consolas"/>
                <a:cs typeface="Consolas"/>
              </a:rPr>
              <a:t>(n</a:t>
            </a:r>
            <a:r>
              <a:rPr sz="1500" spc="-11" dirty="0">
                <a:latin typeface="Consolas"/>
                <a:cs typeface="Consolas"/>
              </a:rPr>
              <a:t> </a:t>
            </a:r>
            <a:r>
              <a:rPr sz="1500" dirty="0">
                <a:latin typeface="Consolas"/>
                <a:cs typeface="Consolas"/>
              </a:rPr>
              <a:t>==</a:t>
            </a:r>
            <a:r>
              <a:rPr sz="1500" spc="-19" dirty="0">
                <a:latin typeface="Consolas"/>
                <a:cs typeface="Consolas"/>
              </a:rPr>
              <a:t> </a:t>
            </a:r>
            <a:r>
              <a:rPr sz="1500" dirty="0">
                <a:latin typeface="Consolas"/>
                <a:cs typeface="Consolas"/>
              </a:rPr>
              <a:t>1) </a:t>
            </a:r>
            <a:r>
              <a:rPr sz="1500" b="1" dirty="0">
                <a:latin typeface="Consolas"/>
                <a:cs typeface="Consolas"/>
              </a:rPr>
              <a:t>return</a:t>
            </a:r>
            <a:r>
              <a:rPr sz="1500" b="1" spc="-8" dirty="0">
                <a:latin typeface="Consolas"/>
                <a:cs typeface="Consolas"/>
              </a:rPr>
              <a:t> </a:t>
            </a:r>
            <a:r>
              <a:rPr sz="1500" spc="-15" dirty="0">
                <a:latin typeface="Consolas"/>
                <a:cs typeface="Consolas"/>
              </a:rPr>
              <a:t>A[0]; </a:t>
            </a:r>
            <a:r>
              <a:rPr sz="1500" b="1" dirty="0">
                <a:latin typeface="Consolas"/>
                <a:cs typeface="Consolas"/>
              </a:rPr>
              <a:t>if</a:t>
            </a:r>
            <a:r>
              <a:rPr sz="1500" b="1" spc="-4" dirty="0">
                <a:latin typeface="Consolas"/>
                <a:cs typeface="Consolas"/>
              </a:rPr>
              <a:t> </a:t>
            </a:r>
            <a:r>
              <a:rPr sz="1500" dirty="0">
                <a:latin typeface="Consolas"/>
                <a:cs typeface="Consolas"/>
              </a:rPr>
              <a:t>(n</a:t>
            </a:r>
            <a:r>
              <a:rPr sz="1500" spc="-4" dirty="0">
                <a:latin typeface="Consolas"/>
                <a:cs typeface="Consolas"/>
              </a:rPr>
              <a:t> </a:t>
            </a:r>
            <a:r>
              <a:rPr sz="1500" dirty="0">
                <a:latin typeface="Consolas"/>
                <a:cs typeface="Consolas"/>
              </a:rPr>
              <a:t>is</a:t>
            </a:r>
            <a:r>
              <a:rPr sz="1500" spc="-11" dirty="0">
                <a:latin typeface="Consolas"/>
                <a:cs typeface="Consolas"/>
              </a:rPr>
              <a:t> </a:t>
            </a:r>
            <a:r>
              <a:rPr sz="1500" dirty="0">
                <a:latin typeface="Consolas"/>
                <a:cs typeface="Consolas"/>
              </a:rPr>
              <a:t>odd) </a:t>
            </a:r>
            <a:r>
              <a:rPr sz="1500" spc="-8" dirty="0">
                <a:latin typeface="Consolas"/>
                <a:cs typeface="Consolas"/>
              </a:rPr>
              <a:t>n=n+1; </a:t>
            </a:r>
            <a:r>
              <a:rPr sz="1500" b="1" dirty="0">
                <a:solidFill>
                  <a:srgbClr val="F83943"/>
                </a:solidFill>
                <a:latin typeface="Consolas"/>
                <a:cs typeface="Consolas"/>
              </a:rPr>
              <a:t>parallel_for</a:t>
            </a:r>
            <a:r>
              <a:rPr sz="1500" b="1" spc="-23" dirty="0">
                <a:solidFill>
                  <a:srgbClr val="F83943"/>
                </a:solidFill>
                <a:latin typeface="Consolas"/>
                <a:cs typeface="Consolas"/>
              </a:rPr>
              <a:t> </a:t>
            </a:r>
            <a:r>
              <a:rPr sz="1500" dirty="0">
                <a:latin typeface="Consolas"/>
                <a:cs typeface="Consolas"/>
              </a:rPr>
              <a:t>i=1</a:t>
            </a:r>
            <a:r>
              <a:rPr sz="1500" spc="-15" dirty="0">
                <a:latin typeface="Consolas"/>
                <a:cs typeface="Consolas"/>
              </a:rPr>
              <a:t> </a:t>
            </a:r>
            <a:r>
              <a:rPr sz="1500" b="1" dirty="0">
                <a:latin typeface="Consolas"/>
                <a:cs typeface="Consolas"/>
              </a:rPr>
              <a:t>to</a:t>
            </a:r>
            <a:r>
              <a:rPr sz="1500" b="1" spc="-19" dirty="0">
                <a:latin typeface="Consolas"/>
                <a:cs typeface="Consolas"/>
              </a:rPr>
              <a:t> </a:t>
            </a:r>
            <a:r>
              <a:rPr sz="1500" spc="-19" dirty="0">
                <a:latin typeface="Consolas"/>
                <a:cs typeface="Consolas"/>
              </a:rPr>
              <a:t>n/2</a:t>
            </a:r>
            <a:endParaRPr sz="1500">
              <a:latin typeface="Consolas"/>
              <a:cs typeface="Consolas"/>
            </a:endParaRPr>
          </a:p>
          <a:p>
            <a:pPr marL="487680"/>
            <a:r>
              <a:rPr sz="1500" spc="-8" dirty="0">
                <a:latin typeface="Consolas"/>
                <a:cs typeface="Consolas"/>
              </a:rPr>
              <a:t>B[i]=A[2i]+A[2i+1];</a:t>
            </a:r>
            <a:endParaRPr sz="1500">
              <a:latin typeface="Consolas"/>
              <a:cs typeface="Consolas"/>
            </a:endParaRPr>
          </a:p>
          <a:p>
            <a:pPr marL="278606"/>
            <a:r>
              <a:rPr sz="1500" b="1" dirty="0">
                <a:latin typeface="Consolas"/>
                <a:cs typeface="Consolas"/>
              </a:rPr>
              <a:t>return</a:t>
            </a:r>
            <a:r>
              <a:rPr sz="1500" b="1" spc="-23" dirty="0">
                <a:latin typeface="Consolas"/>
                <a:cs typeface="Consolas"/>
              </a:rPr>
              <a:t> </a:t>
            </a:r>
            <a:r>
              <a:rPr sz="1500" dirty="0">
                <a:latin typeface="Consolas"/>
                <a:cs typeface="Consolas"/>
              </a:rPr>
              <a:t>reduce(B,</a:t>
            </a:r>
            <a:r>
              <a:rPr sz="1500" spc="-19" dirty="0">
                <a:latin typeface="Consolas"/>
                <a:cs typeface="Consolas"/>
              </a:rPr>
              <a:t> </a:t>
            </a:r>
            <a:r>
              <a:rPr sz="1500" dirty="0">
                <a:latin typeface="Consolas"/>
                <a:cs typeface="Consolas"/>
              </a:rPr>
              <a:t>n/2);</a:t>
            </a:r>
            <a:r>
              <a:rPr sz="1500" spc="-15" dirty="0">
                <a:latin typeface="Consolas"/>
                <a:cs typeface="Consolas"/>
              </a:rPr>
              <a:t> </a:t>
            </a:r>
            <a:r>
              <a:rPr sz="1500" spc="-38" dirty="0">
                <a:latin typeface="Consolas"/>
                <a:cs typeface="Consolas"/>
              </a:rPr>
              <a:t>}</a:t>
            </a:r>
            <a:endParaRPr sz="1500">
              <a:latin typeface="Consolas"/>
              <a:cs typeface="Consola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876800" y="4861516"/>
            <a:ext cx="3595211" cy="1639873"/>
          </a:xfrm>
          <a:prstGeom prst="rect">
            <a:avLst/>
          </a:prstGeom>
          <a:ln w="38100">
            <a:solidFill>
              <a:srgbClr val="4471C4"/>
            </a:solidFill>
          </a:ln>
        </p:spPr>
        <p:txBody>
          <a:bodyPr vert="horz" wrap="square" lIns="0" tIns="23813" rIns="0" bIns="0" rtlCol="0">
            <a:spAutoFit/>
          </a:bodyPr>
          <a:lstStyle/>
          <a:p>
            <a:pPr marL="69056">
              <a:spcBef>
                <a:spcPts val="188"/>
              </a:spcBef>
            </a:pPr>
            <a:r>
              <a:rPr sz="1500" dirty="0">
                <a:latin typeface="Consolas"/>
                <a:cs typeface="Consolas"/>
              </a:rPr>
              <a:t>reduce(A,</a:t>
            </a:r>
            <a:r>
              <a:rPr sz="1500" spc="-23" dirty="0">
                <a:latin typeface="Consolas"/>
                <a:cs typeface="Consolas"/>
              </a:rPr>
              <a:t> </a:t>
            </a:r>
            <a:r>
              <a:rPr sz="1500" dirty="0">
                <a:latin typeface="Consolas"/>
                <a:cs typeface="Consolas"/>
              </a:rPr>
              <a:t>n)</a:t>
            </a:r>
            <a:r>
              <a:rPr sz="1500" spc="-8" dirty="0">
                <a:latin typeface="Consolas"/>
                <a:cs typeface="Consolas"/>
              </a:rPr>
              <a:t> </a:t>
            </a:r>
            <a:r>
              <a:rPr sz="1500" spc="-38" dirty="0">
                <a:latin typeface="Consolas"/>
                <a:cs typeface="Consolas"/>
              </a:rPr>
              <a:t>{</a:t>
            </a:r>
            <a:endParaRPr sz="1500">
              <a:latin typeface="Consolas"/>
              <a:cs typeface="Consolas"/>
            </a:endParaRPr>
          </a:p>
          <a:p>
            <a:pPr marL="279559"/>
            <a:r>
              <a:rPr sz="1500" b="1" dirty="0">
                <a:latin typeface="Consolas"/>
                <a:cs typeface="Consolas"/>
              </a:rPr>
              <a:t>if</a:t>
            </a:r>
            <a:r>
              <a:rPr sz="1500" b="1" spc="-11" dirty="0">
                <a:latin typeface="Consolas"/>
                <a:cs typeface="Consolas"/>
              </a:rPr>
              <a:t> </a:t>
            </a:r>
            <a:r>
              <a:rPr sz="1500" dirty="0">
                <a:latin typeface="Consolas"/>
                <a:cs typeface="Consolas"/>
              </a:rPr>
              <a:t>(n</a:t>
            </a:r>
            <a:r>
              <a:rPr sz="1500" spc="-8" dirty="0">
                <a:latin typeface="Consolas"/>
                <a:cs typeface="Consolas"/>
              </a:rPr>
              <a:t> </a:t>
            </a:r>
            <a:r>
              <a:rPr sz="1500" dirty="0">
                <a:latin typeface="Consolas"/>
                <a:cs typeface="Consolas"/>
              </a:rPr>
              <a:t>==</a:t>
            </a:r>
            <a:r>
              <a:rPr sz="1500" spc="-15" dirty="0">
                <a:latin typeface="Consolas"/>
                <a:cs typeface="Consolas"/>
              </a:rPr>
              <a:t> </a:t>
            </a:r>
            <a:r>
              <a:rPr sz="1500" dirty="0">
                <a:latin typeface="Consolas"/>
                <a:cs typeface="Consolas"/>
              </a:rPr>
              <a:t>1) </a:t>
            </a:r>
            <a:r>
              <a:rPr sz="1500" b="1" dirty="0">
                <a:latin typeface="Consolas"/>
                <a:cs typeface="Consolas"/>
              </a:rPr>
              <a:t>return</a:t>
            </a:r>
            <a:r>
              <a:rPr sz="1500" b="1" spc="-4" dirty="0">
                <a:latin typeface="Consolas"/>
                <a:cs typeface="Consolas"/>
              </a:rPr>
              <a:t> </a:t>
            </a:r>
            <a:r>
              <a:rPr sz="1500" spc="-8" dirty="0">
                <a:latin typeface="Consolas"/>
                <a:cs typeface="Consolas"/>
              </a:rPr>
              <a:t>A[0];</a:t>
            </a:r>
            <a:endParaRPr sz="1500">
              <a:latin typeface="Consolas"/>
              <a:cs typeface="Consolas"/>
            </a:endParaRPr>
          </a:p>
          <a:p>
            <a:pPr marL="279559"/>
            <a:r>
              <a:rPr sz="1500" b="1" dirty="0">
                <a:latin typeface="Consolas"/>
                <a:cs typeface="Consolas"/>
              </a:rPr>
              <a:t>if</a:t>
            </a:r>
            <a:r>
              <a:rPr sz="1500" b="1" spc="-8" dirty="0">
                <a:latin typeface="Consolas"/>
                <a:cs typeface="Consolas"/>
              </a:rPr>
              <a:t> </a:t>
            </a:r>
            <a:r>
              <a:rPr sz="1500" dirty="0">
                <a:latin typeface="Consolas"/>
                <a:cs typeface="Consolas"/>
              </a:rPr>
              <a:t>(n</a:t>
            </a:r>
            <a:r>
              <a:rPr sz="1500" spc="-4" dirty="0">
                <a:latin typeface="Consolas"/>
                <a:cs typeface="Consolas"/>
              </a:rPr>
              <a:t> </a:t>
            </a:r>
            <a:r>
              <a:rPr sz="1500" dirty="0">
                <a:latin typeface="Consolas"/>
                <a:cs typeface="Consolas"/>
              </a:rPr>
              <a:t>is</a:t>
            </a:r>
            <a:r>
              <a:rPr sz="1500" spc="-11" dirty="0">
                <a:latin typeface="Consolas"/>
                <a:cs typeface="Consolas"/>
              </a:rPr>
              <a:t> </a:t>
            </a:r>
            <a:r>
              <a:rPr sz="1500" dirty="0">
                <a:latin typeface="Consolas"/>
                <a:cs typeface="Consolas"/>
              </a:rPr>
              <a:t>odd) </a:t>
            </a:r>
            <a:r>
              <a:rPr sz="1500" spc="-8" dirty="0">
                <a:latin typeface="Consolas"/>
                <a:cs typeface="Consolas"/>
              </a:rPr>
              <a:t>n=n+1;</a:t>
            </a:r>
            <a:endParaRPr sz="1500">
              <a:latin typeface="Consolas"/>
              <a:cs typeface="Consolas"/>
            </a:endParaRPr>
          </a:p>
          <a:p>
            <a:pPr marL="279559"/>
            <a:r>
              <a:rPr sz="1500" b="1" dirty="0">
                <a:solidFill>
                  <a:srgbClr val="F83943"/>
                </a:solidFill>
                <a:latin typeface="Consolas"/>
                <a:cs typeface="Consolas"/>
              </a:rPr>
              <a:t>Fork</a:t>
            </a:r>
            <a:r>
              <a:rPr sz="1500" b="1" spc="-23" dirty="0">
                <a:solidFill>
                  <a:srgbClr val="F83943"/>
                </a:solidFill>
                <a:latin typeface="Consolas"/>
                <a:cs typeface="Consolas"/>
              </a:rPr>
              <a:t> </a:t>
            </a:r>
            <a:r>
              <a:rPr sz="1500" b="1" dirty="0">
                <a:solidFill>
                  <a:srgbClr val="F83943"/>
                </a:solidFill>
                <a:latin typeface="Consolas"/>
                <a:cs typeface="Consolas"/>
              </a:rPr>
              <a:t>n/2</a:t>
            </a:r>
            <a:r>
              <a:rPr sz="1500" b="1" spc="-19" dirty="0">
                <a:solidFill>
                  <a:srgbClr val="F83943"/>
                </a:solidFill>
                <a:latin typeface="Consolas"/>
                <a:cs typeface="Consolas"/>
              </a:rPr>
              <a:t> </a:t>
            </a:r>
            <a:r>
              <a:rPr sz="1500" b="1" dirty="0">
                <a:solidFill>
                  <a:srgbClr val="F83943"/>
                </a:solidFill>
                <a:latin typeface="Consolas"/>
                <a:cs typeface="Consolas"/>
              </a:rPr>
              <a:t>threads</a:t>
            </a:r>
            <a:r>
              <a:rPr sz="1500" b="1" spc="-11" dirty="0">
                <a:solidFill>
                  <a:srgbClr val="F83943"/>
                </a:solidFill>
                <a:latin typeface="Consolas"/>
                <a:cs typeface="Consolas"/>
              </a:rPr>
              <a:t> </a:t>
            </a:r>
            <a:r>
              <a:rPr sz="1500" b="1" dirty="0">
                <a:solidFill>
                  <a:srgbClr val="F83943"/>
                </a:solidFill>
                <a:latin typeface="Consolas"/>
                <a:cs typeface="Consolas"/>
              </a:rPr>
              <a:t>for</a:t>
            </a:r>
            <a:r>
              <a:rPr sz="1500" b="1" spc="-8" dirty="0">
                <a:solidFill>
                  <a:srgbClr val="F83943"/>
                </a:solidFill>
                <a:latin typeface="Consolas"/>
                <a:cs typeface="Consolas"/>
              </a:rPr>
              <a:t> </a:t>
            </a:r>
            <a:r>
              <a:rPr sz="1500" dirty="0">
                <a:latin typeface="Consolas"/>
                <a:cs typeface="Consolas"/>
              </a:rPr>
              <a:t>i=1</a:t>
            </a:r>
            <a:r>
              <a:rPr sz="1500" spc="-11" dirty="0">
                <a:latin typeface="Consolas"/>
                <a:cs typeface="Consolas"/>
              </a:rPr>
              <a:t> </a:t>
            </a:r>
            <a:r>
              <a:rPr sz="1500" b="1" dirty="0">
                <a:latin typeface="Consolas"/>
                <a:cs typeface="Consolas"/>
              </a:rPr>
              <a:t>to</a:t>
            </a:r>
            <a:r>
              <a:rPr sz="1500" b="1" spc="-11" dirty="0">
                <a:latin typeface="Consolas"/>
                <a:cs typeface="Consolas"/>
              </a:rPr>
              <a:t> </a:t>
            </a:r>
            <a:r>
              <a:rPr sz="1500" spc="-19" dirty="0">
                <a:latin typeface="Consolas"/>
                <a:cs typeface="Consolas"/>
              </a:rPr>
              <a:t>n/2</a:t>
            </a:r>
            <a:endParaRPr sz="1500">
              <a:latin typeface="Consolas"/>
              <a:cs typeface="Consolas"/>
            </a:endParaRPr>
          </a:p>
          <a:p>
            <a:pPr marL="488633"/>
            <a:r>
              <a:rPr sz="1500" spc="-8" dirty="0">
                <a:latin typeface="Consolas"/>
                <a:cs typeface="Consolas"/>
              </a:rPr>
              <a:t>B[i]=A[2i]+A[2i+1];</a:t>
            </a:r>
            <a:endParaRPr sz="1500">
              <a:latin typeface="Consolas"/>
              <a:cs typeface="Consolas"/>
            </a:endParaRPr>
          </a:p>
          <a:p>
            <a:pPr marL="279559"/>
            <a:r>
              <a:rPr sz="1500" b="1" spc="-15" dirty="0">
                <a:solidFill>
                  <a:srgbClr val="F83943"/>
                </a:solidFill>
                <a:latin typeface="Consolas"/>
                <a:cs typeface="Consolas"/>
              </a:rPr>
              <a:t>Join</a:t>
            </a:r>
            <a:endParaRPr sz="1500">
              <a:latin typeface="Consolas"/>
              <a:cs typeface="Consolas"/>
            </a:endParaRPr>
          </a:p>
          <a:p>
            <a:pPr marL="279559"/>
            <a:r>
              <a:rPr sz="1500" b="1" dirty="0">
                <a:latin typeface="Consolas"/>
                <a:cs typeface="Consolas"/>
              </a:rPr>
              <a:t>return</a:t>
            </a:r>
            <a:r>
              <a:rPr sz="1500" b="1" spc="-23" dirty="0">
                <a:latin typeface="Consolas"/>
                <a:cs typeface="Consolas"/>
              </a:rPr>
              <a:t> </a:t>
            </a:r>
            <a:r>
              <a:rPr sz="1500" dirty="0">
                <a:latin typeface="Consolas"/>
                <a:cs typeface="Consolas"/>
              </a:rPr>
              <a:t>reduce(B,</a:t>
            </a:r>
            <a:r>
              <a:rPr sz="1500" spc="-19" dirty="0">
                <a:latin typeface="Consolas"/>
                <a:cs typeface="Consolas"/>
              </a:rPr>
              <a:t> </a:t>
            </a:r>
            <a:r>
              <a:rPr sz="1500" dirty="0">
                <a:latin typeface="Consolas"/>
                <a:cs typeface="Consolas"/>
              </a:rPr>
              <a:t>n/2);</a:t>
            </a:r>
            <a:r>
              <a:rPr sz="1500" spc="-15" dirty="0">
                <a:latin typeface="Consolas"/>
                <a:cs typeface="Consolas"/>
              </a:rPr>
              <a:t> </a:t>
            </a:r>
            <a:r>
              <a:rPr sz="1500" spc="-38" dirty="0">
                <a:latin typeface="Consolas"/>
                <a:cs typeface="Consolas"/>
              </a:rPr>
              <a:t>}</a:t>
            </a:r>
            <a:endParaRPr sz="1500">
              <a:latin typeface="Consolas"/>
              <a:cs typeface="Consolas"/>
            </a:endParaRPr>
          </a:p>
        </p:txBody>
      </p:sp>
      <p:sp>
        <p:nvSpPr>
          <p:cNvPr id="7" name="object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772400" y="4419600"/>
            <a:ext cx="333470" cy="1184856"/>
          </a:xfrm>
          <a:custGeom>
            <a:avLst/>
            <a:gdLst/>
            <a:ahLst/>
            <a:cxnLst/>
            <a:rect l="l" t="t" r="r" b="b"/>
            <a:pathLst>
              <a:path w="273684" h="1148079">
                <a:moveTo>
                  <a:pt x="0" y="906398"/>
                </a:moveTo>
                <a:lnTo>
                  <a:pt x="83057" y="1148079"/>
                </a:lnTo>
                <a:lnTo>
                  <a:pt x="207778" y="964310"/>
                </a:lnTo>
                <a:lnTo>
                  <a:pt x="146050" y="964310"/>
                </a:lnTo>
                <a:lnTo>
                  <a:pt x="70484" y="954150"/>
                </a:lnTo>
                <a:lnTo>
                  <a:pt x="75510" y="916472"/>
                </a:lnTo>
                <a:lnTo>
                  <a:pt x="0" y="906398"/>
                </a:lnTo>
                <a:close/>
              </a:path>
              <a:path w="273684" h="1148079">
                <a:moveTo>
                  <a:pt x="75510" y="916472"/>
                </a:moveTo>
                <a:lnTo>
                  <a:pt x="70484" y="954150"/>
                </a:lnTo>
                <a:lnTo>
                  <a:pt x="146050" y="964310"/>
                </a:lnTo>
                <a:lnTo>
                  <a:pt x="151080" y="926554"/>
                </a:lnTo>
                <a:lnTo>
                  <a:pt x="75510" y="916472"/>
                </a:lnTo>
                <a:close/>
              </a:path>
              <a:path w="273684" h="1148079">
                <a:moveTo>
                  <a:pt x="151080" y="926554"/>
                </a:moveTo>
                <a:lnTo>
                  <a:pt x="146050" y="964310"/>
                </a:lnTo>
                <a:lnTo>
                  <a:pt x="207778" y="964310"/>
                </a:lnTo>
                <a:lnTo>
                  <a:pt x="226567" y="936624"/>
                </a:lnTo>
                <a:lnTo>
                  <a:pt x="151080" y="926554"/>
                </a:lnTo>
                <a:close/>
              </a:path>
              <a:path w="273684" h="1148079">
                <a:moveTo>
                  <a:pt x="197738" y="0"/>
                </a:moveTo>
                <a:lnTo>
                  <a:pt x="75510" y="916472"/>
                </a:lnTo>
                <a:lnTo>
                  <a:pt x="151080" y="926554"/>
                </a:lnTo>
                <a:lnTo>
                  <a:pt x="273176" y="10159"/>
                </a:lnTo>
                <a:lnTo>
                  <a:pt x="197738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8" name="object 8"/>
          <p:cNvSpPr txBox="1"/>
          <p:nvPr/>
        </p:nvSpPr>
        <p:spPr>
          <a:xfrm>
            <a:off x="5181600" y="3727910"/>
            <a:ext cx="3193018" cy="84061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marR="3810">
              <a:spcBef>
                <a:spcPts val="75"/>
              </a:spcBef>
            </a:pPr>
            <a:r>
              <a:rPr sz="1350" dirty="0">
                <a:latin typeface="Arial"/>
                <a:cs typeface="Arial"/>
              </a:rPr>
              <a:t>Here</a:t>
            </a:r>
            <a:r>
              <a:rPr sz="1350" spc="-15" dirty="0">
                <a:latin typeface="Arial"/>
                <a:cs typeface="Arial"/>
              </a:rPr>
              <a:t> </a:t>
            </a:r>
            <a:r>
              <a:rPr sz="1350" dirty="0">
                <a:latin typeface="Arial"/>
                <a:cs typeface="Arial"/>
              </a:rPr>
              <a:t>since</a:t>
            </a:r>
            <a:r>
              <a:rPr sz="1350" spc="-15" dirty="0">
                <a:latin typeface="Arial"/>
                <a:cs typeface="Arial"/>
              </a:rPr>
              <a:t> </a:t>
            </a:r>
            <a:r>
              <a:rPr sz="1350" dirty="0">
                <a:latin typeface="Arial"/>
                <a:cs typeface="Arial"/>
              </a:rPr>
              <a:t>it’s</a:t>
            </a:r>
            <a:r>
              <a:rPr sz="1350" spc="-15" dirty="0">
                <a:latin typeface="Arial"/>
                <a:cs typeface="Arial"/>
              </a:rPr>
              <a:t> </a:t>
            </a:r>
            <a:r>
              <a:rPr sz="1350" dirty="0">
                <a:latin typeface="Arial"/>
                <a:cs typeface="Arial"/>
              </a:rPr>
              <a:t>forking</a:t>
            </a:r>
            <a:r>
              <a:rPr sz="1350" spc="-23" dirty="0">
                <a:latin typeface="Arial"/>
                <a:cs typeface="Arial"/>
              </a:rPr>
              <a:t> </a:t>
            </a:r>
            <a:r>
              <a:rPr sz="1350" dirty="0">
                <a:latin typeface="Arial"/>
                <a:cs typeface="Arial"/>
              </a:rPr>
              <a:t>out</a:t>
            </a:r>
            <a:r>
              <a:rPr sz="1350" spc="-15" dirty="0">
                <a:latin typeface="Arial"/>
                <a:cs typeface="Arial"/>
              </a:rPr>
              <a:t> </a:t>
            </a:r>
            <a:r>
              <a:rPr sz="1350" dirty="0">
                <a:latin typeface="Arial"/>
                <a:cs typeface="Arial"/>
              </a:rPr>
              <a:t>n/2</a:t>
            </a:r>
            <a:r>
              <a:rPr sz="1350" spc="-11" dirty="0">
                <a:latin typeface="Arial"/>
                <a:cs typeface="Arial"/>
              </a:rPr>
              <a:t> </a:t>
            </a:r>
            <a:r>
              <a:rPr sz="1350" spc="-8" dirty="0">
                <a:latin typeface="Arial"/>
                <a:cs typeface="Arial"/>
              </a:rPr>
              <a:t>threads, </a:t>
            </a:r>
            <a:r>
              <a:rPr sz="1350" dirty="0">
                <a:latin typeface="Arial"/>
                <a:cs typeface="Arial"/>
              </a:rPr>
              <a:t>it’s</a:t>
            </a:r>
            <a:r>
              <a:rPr sz="1350" spc="-41" dirty="0">
                <a:latin typeface="Arial"/>
                <a:cs typeface="Arial"/>
              </a:rPr>
              <a:t> </a:t>
            </a:r>
            <a:r>
              <a:rPr sz="1350" dirty="0">
                <a:latin typeface="Arial"/>
                <a:cs typeface="Arial"/>
              </a:rPr>
              <a:t>generally</a:t>
            </a:r>
            <a:r>
              <a:rPr sz="1350" spc="-23" dirty="0">
                <a:latin typeface="Arial"/>
                <a:cs typeface="Arial"/>
              </a:rPr>
              <a:t> </a:t>
            </a:r>
            <a:r>
              <a:rPr sz="1350" dirty="0">
                <a:latin typeface="Arial"/>
                <a:cs typeface="Arial"/>
              </a:rPr>
              <a:t>more</a:t>
            </a:r>
            <a:r>
              <a:rPr sz="1350" spc="-38" dirty="0">
                <a:latin typeface="Arial"/>
                <a:cs typeface="Arial"/>
              </a:rPr>
              <a:t> </a:t>
            </a:r>
            <a:r>
              <a:rPr sz="1350" dirty="0">
                <a:latin typeface="Arial"/>
                <a:cs typeface="Arial"/>
              </a:rPr>
              <a:t>expensive</a:t>
            </a:r>
            <a:r>
              <a:rPr sz="1350" spc="-23" dirty="0">
                <a:latin typeface="Arial"/>
                <a:cs typeface="Arial"/>
              </a:rPr>
              <a:t> </a:t>
            </a:r>
            <a:r>
              <a:rPr sz="1350" spc="-15" dirty="0">
                <a:latin typeface="Arial"/>
                <a:cs typeface="Arial"/>
              </a:rPr>
              <a:t>than</a:t>
            </a:r>
            <a:r>
              <a:rPr sz="1350" spc="375" dirty="0">
                <a:latin typeface="Arial"/>
                <a:cs typeface="Arial"/>
              </a:rPr>
              <a:t> </a:t>
            </a:r>
            <a:r>
              <a:rPr sz="1350" dirty="0">
                <a:latin typeface="Arial"/>
                <a:cs typeface="Arial"/>
              </a:rPr>
              <a:t>just</a:t>
            </a:r>
            <a:r>
              <a:rPr sz="1350" spc="-11" dirty="0">
                <a:latin typeface="Arial"/>
                <a:cs typeface="Arial"/>
              </a:rPr>
              <a:t> </a:t>
            </a:r>
            <a:r>
              <a:rPr sz="1350" dirty="0">
                <a:latin typeface="Arial"/>
                <a:cs typeface="Arial"/>
              </a:rPr>
              <a:t>forking</a:t>
            </a:r>
            <a:r>
              <a:rPr sz="1350" spc="-15" dirty="0">
                <a:latin typeface="Arial"/>
                <a:cs typeface="Arial"/>
              </a:rPr>
              <a:t> </a:t>
            </a:r>
            <a:r>
              <a:rPr sz="1350" dirty="0">
                <a:latin typeface="Arial"/>
                <a:cs typeface="Arial"/>
              </a:rPr>
              <a:t>out</a:t>
            </a:r>
            <a:r>
              <a:rPr sz="1350" spc="-11" dirty="0">
                <a:latin typeface="Arial"/>
                <a:cs typeface="Arial"/>
              </a:rPr>
              <a:t> </a:t>
            </a:r>
            <a:r>
              <a:rPr sz="1350" dirty="0">
                <a:latin typeface="Arial"/>
                <a:cs typeface="Arial"/>
              </a:rPr>
              <a:t>one</a:t>
            </a:r>
            <a:r>
              <a:rPr sz="1350" spc="-11" dirty="0">
                <a:latin typeface="Arial"/>
                <a:cs typeface="Arial"/>
              </a:rPr>
              <a:t> </a:t>
            </a:r>
            <a:r>
              <a:rPr sz="1350" spc="-8" dirty="0">
                <a:latin typeface="Arial"/>
                <a:cs typeface="Arial"/>
              </a:rPr>
              <a:t>thread</a:t>
            </a:r>
            <a:r>
              <a:rPr lang="en-US" sz="1350" spc="-8" dirty="0">
                <a:latin typeface="Arial"/>
                <a:cs typeface="Arial"/>
              </a:rPr>
              <a:t> – requires O(log n) steps of binary fork operations</a:t>
            </a:r>
            <a:endParaRPr sz="1350" dirty="0">
              <a:latin typeface="Arial"/>
              <a:cs typeface="Arial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xfrm>
            <a:off x="11368151" y="6555022"/>
            <a:ext cx="330200" cy="2641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920"/>
              </a:lnSpc>
            </a:pPr>
            <a:fld id="{81D60167-4931-47E6-BA6A-407CBD079E47}" type="slidenum">
              <a:rPr lang="en-US" spc="-50" smtClean="0"/>
              <a:pPr marL="38100">
                <a:lnSpc>
                  <a:spcPts val="1920"/>
                </a:lnSpc>
              </a:pPr>
              <a:t>19</a:t>
            </a:fld>
            <a:endParaRPr spc="-19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E903E52-2D19-97CB-C991-5A1265860F13}"/>
              </a:ext>
            </a:extLst>
          </p:cNvPr>
          <p:cNvSpPr txBox="1"/>
          <p:nvPr/>
        </p:nvSpPr>
        <p:spPr>
          <a:xfrm>
            <a:off x="1600200" y="4374817"/>
            <a:ext cx="13381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Bottom-up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9BBAE0-CED0-22AA-E7E7-C30BF04F96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2578"/>
            <a:ext cx="7772400" cy="968022"/>
          </a:xfrm>
        </p:spPr>
        <p:txBody>
          <a:bodyPr/>
          <a:lstStyle/>
          <a:p>
            <a:r>
              <a:rPr lang="en-US" dirty="0"/>
              <a:t>Moore’s Law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06F3CF-1C84-9CB5-DEBF-CCA6B1B888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177610"/>
            <a:ext cx="8610600" cy="1828800"/>
          </a:xfrm>
        </p:spPr>
        <p:txBody>
          <a:bodyPr/>
          <a:lstStyle/>
          <a:p>
            <a:r>
              <a:rPr lang="en-US" sz="2800" dirty="0"/>
              <a:t>Moore’s “law” is the observation that the number of transistors in an integrated circuit doubles about every two years.</a:t>
            </a:r>
          </a:p>
        </p:txBody>
      </p:sp>
      <p:pic>
        <p:nvPicPr>
          <p:cNvPr id="8194" name="Picture 2" descr="refer to caption">
            <a:extLst>
              <a:ext uri="{FF2B5EF4-FFF2-40B4-BE49-F238E27FC236}">
                <a16:creationId xmlns:a16="http://schemas.microsoft.com/office/drawing/2014/main" id="{70671FEA-44D6-CE6F-43DA-7ACA56B436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2529284"/>
            <a:ext cx="5334000" cy="3947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Gordon Moore">
            <a:extLst>
              <a:ext uri="{FF2B5EF4-FFF2-40B4-BE49-F238E27FC236}">
                <a16:creationId xmlns:a16="http://schemas.microsoft.com/office/drawing/2014/main" id="{0AEC1F48-86A4-9F84-5C77-657D271C4C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45031" y="2590800"/>
            <a:ext cx="2041769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282BFB1-8C05-E830-39B3-B9B0F892F7C0}"/>
              </a:ext>
            </a:extLst>
          </p:cNvPr>
          <p:cNvSpPr txBox="1"/>
          <p:nvPr/>
        </p:nvSpPr>
        <p:spPr>
          <a:xfrm>
            <a:off x="6312287" y="5499462"/>
            <a:ext cx="260712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Gordon Moore</a:t>
            </a:r>
          </a:p>
          <a:p>
            <a:pPr algn="ctr"/>
            <a:r>
              <a:rPr lang="en-US" dirty="0">
                <a:solidFill>
                  <a:srgbClr val="000000"/>
                </a:solidFill>
              </a:rPr>
              <a:t>(Intel co-founder)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53E67B-FCF3-78E7-363E-67F337B733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4370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257134" y="313046"/>
            <a:ext cx="8475346" cy="1363354"/>
          </a:xfrm>
          <a:prstGeom prst="rect">
            <a:avLst/>
          </a:prstGeom>
        </p:spPr>
        <p:txBody>
          <a:bodyPr vert="horz" wrap="square" lIns="0" tIns="9049" rIns="0" bIns="0" rtlCol="0" anchor="ctr">
            <a:spAutoFit/>
          </a:bodyPr>
          <a:lstStyle/>
          <a:p>
            <a:pPr marL="9525">
              <a:spcBef>
                <a:spcPts val="71"/>
              </a:spcBef>
            </a:pPr>
            <a:r>
              <a:rPr lang="en-US" dirty="0"/>
              <a:t>Viewing a </a:t>
            </a:r>
            <a:r>
              <a:rPr dirty="0"/>
              <a:t>Binary</a:t>
            </a:r>
            <a:r>
              <a:rPr spc="-146" dirty="0"/>
              <a:t> </a:t>
            </a:r>
            <a:r>
              <a:rPr spc="146" dirty="0"/>
              <a:t>fork-</a:t>
            </a:r>
            <a:r>
              <a:rPr spc="23" dirty="0"/>
              <a:t>join</a:t>
            </a:r>
            <a:r>
              <a:rPr lang="en-US" spc="23" dirty="0"/>
              <a:t> Algorithm as a DAG</a:t>
            </a:r>
            <a:endParaRPr spc="23" dirty="0"/>
          </a:p>
        </p:txBody>
      </p:sp>
      <p:sp>
        <p:nvSpPr>
          <p:cNvPr id="3" name="object 3"/>
          <p:cNvSpPr txBox="1"/>
          <p:nvPr/>
        </p:nvSpPr>
        <p:spPr>
          <a:xfrm>
            <a:off x="355758" y="2580915"/>
            <a:ext cx="3620929" cy="1696170"/>
          </a:xfrm>
          <a:prstGeom prst="rect">
            <a:avLst/>
          </a:prstGeom>
        </p:spPr>
        <p:txBody>
          <a:bodyPr vert="horz" wrap="square" lIns="0" tIns="40958" rIns="0" bIns="0" rtlCol="0">
            <a:spAutoFit/>
          </a:bodyPr>
          <a:lstStyle/>
          <a:p>
            <a:pPr marL="180022" marR="259080" indent="-170497" algn="just">
              <a:lnSpc>
                <a:spcPct val="90000"/>
              </a:lnSpc>
              <a:spcBef>
                <a:spcPts val="323"/>
              </a:spcBef>
              <a:buFont typeface="Arial"/>
              <a:buChar char="•"/>
              <a:tabLst>
                <a:tab pos="180975" algn="l"/>
              </a:tabLst>
            </a:pPr>
            <a:r>
              <a:rPr sz="2100" b="1" dirty="0">
                <a:latin typeface="Calibri"/>
                <a:cs typeface="Calibri"/>
              </a:rPr>
              <a:t>For</a:t>
            </a:r>
            <a:r>
              <a:rPr sz="2100" b="1" spc="-45" dirty="0">
                <a:latin typeface="Calibri"/>
                <a:cs typeface="Calibri"/>
              </a:rPr>
              <a:t> </a:t>
            </a:r>
            <a:r>
              <a:rPr sz="2100" b="1" dirty="0">
                <a:latin typeface="Calibri"/>
                <a:cs typeface="Calibri"/>
              </a:rPr>
              <a:t>all</a:t>
            </a:r>
            <a:r>
              <a:rPr sz="2100" b="1" spc="-45" dirty="0">
                <a:latin typeface="Calibri"/>
                <a:cs typeface="Calibri"/>
              </a:rPr>
              <a:t> </a:t>
            </a:r>
            <a:r>
              <a:rPr sz="2100" b="1" spc="-8" dirty="0">
                <a:latin typeface="Calibri"/>
                <a:cs typeface="Calibri"/>
              </a:rPr>
              <a:t>computations,</a:t>
            </a:r>
            <a:r>
              <a:rPr sz="2100" b="1" spc="-45" dirty="0">
                <a:latin typeface="Calibri"/>
                <a:cs typeface="Calibri"/>
              </a:rPr>
              <a:t> </a:t>
            </a:r>
            <a:r>
              <a:rPr sz="2100" b="1" dirty="0">
                <a:latin typeface="Calibri"/>
                <a:cs typeface="Calibri"/>
              </a:rPr>
              <a:t>we</a:t>
            </a:r>
            <a:r>
              <a:rPr sz="2100" b="1" spc="-45" dirty="0">
                <a:latin typeface="Calibri"/>
                <a:cs typeface="Calibri"/>
              </a:rPr>
              <a:t> </a:t>
            </a:r>
            <a:r>
              <a:rPr sz="2100" b="1" spc="-19" dirty="0">
                <a:latin typeface="Calibri"/>
                <a:cs typeface="Calibri"/>
              </a:rPr>
              <a:t>can 	</a:t>
            </a:r>
            <a:r>
              <a:rPr sz="2100" b="1" dirty="0">
                <a:latin typeface="Calibri"/>
                <a:cs typeface="Calibri"/>
              </a:rPr>
              <a:t>draw</a:t>
            </a:r>
            <a:r>
              <a:rPr sz="2100" b="1" spc="-83" dirty="0">
                <a:latin typeface="Calibri"/>
                <a:cs typeface="Calibri"/>
              </a:rPr>
              <a:t> </a:t>
            </a:r>
            <a:r>
              <a:rPr sz="2100" b="1" dirty="0">
                <a:latin typeface="Calibri"/>
                <a:cs typeface="Calibri"/>
              </a:rPr>
              <a:t>a</a:t>
            </a:r>
            <a:r>
              <a:rPr sz="2100" b="1" spc="-86" dirty="0">
                <a:latin typeface="Calibri"/>
                <a:cs typeface="Calibri"/>
              </a:rPr>
              <a:t> </a:t>
            </a:r>
            <a:r>
              <a:rPr sz="2100" b="1" dirty="0">
                <a:latin typeface="Calibri"/>
                <a:cs typeface="Calibri"/>
              </a:rPr>
              <a:t>DAG</a:t>
            </a:r>
            <a:r>
              <a:rPr sz="2100" b="1" spc="-90" dirty="0">
                <a:latin typeface="Calibri"/>
                <a:cs typeface="Calibri"/>
              </a:rPr>
              <a:t> </a:t>
            </a:r>
            <a:r>
              <a:rPr sz="2100" b="1" dirty="0">
                <a:latin typeface="Calibri"/>
                <a:cs typeface="Calibri"/>
              </a:rPr>
              <a:t>(directed</a:t>
            </a:r>
            <a:r>
              <a:rPr sz="2100" b="1" spc="-64" dirty="0">
                <a:latin typeface="Calibri"/>
                <a:cs typeface="Calibri"/>
              </a:rPr>
              <a:t> </a:t>
            </a:r>
            <a:r>
              <a:rPr sz="2100" b="1" spc="-8" dirty="0">
                <a:latin typeface="Calibri"/>
                <a:cs typeface="Calibri"/>
              </a:rPr>
              <a:t>acyclic 	graph)</a:t>
            </a:r>
            <a:endParaRPr sz="2100" dirty="0">
              <a:latin typeface="Calibri"/>
              <a:cs typeface="Calibri"/>
            </a:endParaRPr>
          </a:p>
          <a:p>
            <a:pPr marL="522923" marR="3810" lvl="1" indent="-170497">
              <a:lnSpc>
                <a:spcPts val="1943"/>
              </a:lnSpc>
              <a:spcBef>
                <a:spcPts val="431"/>
              </a:spcBef>
              <a:buFont typeface="Arial"/>
              <a:buChar char="•"/>
              <a:tabLst>
                <a:tab pos="523875" algn="l"/>
              </a:tabLst>
            </a:pPr>
            <a:r>
              <a:rPr spc="-8" dirty="0">
                <a:latin typeface="Calibri"/>
                <a:cs typeface="Calibri"/>
              </a:rPr>
              <a:t>A-</a:t>
            </a:r>
            <a:r>
              <a:rPr dirty="0">
                <a:latin typeface="Calibri"/>
                <a:cs typeface="Calibri"/>
              </a:rPr>
              <a:t>&gt;B</a:t>
            </a:r>
            <a:r>
              <a:rPr spc="-3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means</a:t>
            </a:r>
            <a:r>
              <a:rPr spc="-23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that</a:t>
            </a:r>
            <a:r>
              <a:rPr spc="-3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B</a:t>
            </a:r>
            <a:r>
              <a:rPr spc="-26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can</a:t>
            </a:r>
            <a:r>
              <a:rPr spc="-23" dirty="0">
                <a:latin typeface="Calibri"/>
                <a:cs typeface="Calibri"/>
              </a:rPr>
              <a:t> </a:t>
            </a:r>
            <a:r>
              <a:rPr spc="-19" dirty="0">
                <a:latin typeface="Calibri"/>
                <a:cs typeface="Calibri"/>
              </a:rPr>
              <a:t>be 	</a:t>
            </a:r>
            <a:r>
              <a:rPr dirty="0">
                <a:latin typeface="Calibri"/>
                <a:cs typeface="Calibri"/>
              </a:rPr>
              <a:t>performed</a:t>
            </a:r>
            <a:r>
              <a:rPr spc="-4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only</a:t>
            </a:r>
            <a:r>
              <a:rPr spc="-41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when</a:t>
            </a:r>
            <a:r>
              <a:rPr spc="-34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A</a:t>
            </a:r>
            <a:r>
              <a:rPr spc="-34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has</a:t>
            </a:r>
            <a:r>
              <a:rPr spc="-34" dirty="0">
                <a:latin typeface="Calibri"/>
                <a:cs typeface="Calibri"/>
              </a:rPr>
              <a:t> </a:t>
            </a:r>
            <a:r>
              <a:rPr spc="-15" dirty="0">
                <a:latin typeface="Calibri"/>
                <a:cs typeface="Calibri"/>
              </a:rPr>
              <a:t>been 	</a:t>
            </a:r>
            <a:r>
              <a:rPr spc="-8" dirty="0">
                <a:latin typeface="Calibri"/>
                <a:cs typeface="Calibri"/>
              </a:rPr>
              <a:t>finished</a:t>
            </a:r>
            <a:endParaRPr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66801" y="5247669"/>
            <a:ext cx="7663052" cy="378469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180022" indent="-170497">
              <a:spcBef>
                <a:spcPts val="71"/>
              </a:spcBef>
              <a:buFont typeface="Arial"/>
              <a:buChar char="•"/>
              <a:tabLst>
                <a:tab pos="180022" algn="l"/>
              </a:tabLst>
            </a:pPr>
            <a:r>
              <a:rPr sz="2400" b="1" dirty="0">
                <a:latin typeface="Calibri"/>
                <a:cs typeface="Calibri"/>
              </a:rPr>
              <a:t>It</a:t>
            </a:r>
            <a:r>
              <a:rPr sz="2400" b="1" spc="-3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shows</a:t>
            </a:r>
            <a:r>
              <a:rPr sz="2400" b="1" spc="-53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the</a:t>
            </a:r>
            <a:r>
              <a:rPr sz="2400" b="1" spc="-15" dirty="0">
                <a:latin typeface="Calibri"/>
                <a:cs typeface="Calibri"/>
              </a:rPr>
              <a:t> </a:t>
            </a:r>
            <a:r>
              <a:rPr sz="2400" b="1" u="sng" spc="-8" dirty="0">
                <a:solidFill>
                  <a:srgbClr val="F83943"/>
                </a:solidFill>
                <a:uFill>
                  <a:solidFill>
                    <a:srgbClr val="F83943"/>
                  </a:solidFill>
                </a:uFill>
                <a:latin typeface="Calibri"/>
                <a:cs typeface="Calibri"/>
              </a:rPr>
              <a:t>dependency</a:t>
            </a:r>
            <a:r>
              <a:rPr sz="2400" b="1" spc="-19" dirty="0">
                <a:solidFill>
                  <a:srgbClr val="F83943"/>
                </a:solidFill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of</a:t>
            </a:r>
            <a:r>
              <a:rPr sz="2400" b="1" spc="-41" dirty="0">
                <a:latin typeface="Calibri"/>
                <a:cs typeface="Calibri"/>
              </a:rPr>
              <a:t> </a:t>
            </a:r>
            <a:r>
              <a:rPr sz="2400" b="1" spc="-8" dirty="0">
                <a:latin typeface="Calibri"/>
                <a:cs typeface="Calibri"/>
              </a:rPr>
              <a:t>operations</a:t>
            </a:r>
            <a:r>
              <a:rPr sz="2400" b="1" spc="-34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in</a:t>
            </a:r>
            <a:r>
              <a:rPr sz="2400" b="1" spc="-34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the</a:t>
            </a:r>
            <a:r>
              <a:rPr sz="2400" b="1" spc="-34" dirty="0">
                <a:latin typeface="Calibri"/>
                <a:cs typeface="Calibri"/>
              </a:rPr>
              <a:t> </a:t>
            </a:r>
            <a:r>
              <a:rPr sz="2400" b="1" spc="-8" dirty="0">
                <a:latin typeface="Calibri"/>
                <a:cs typeface="Calibri"/>
              </a:rPr>
              <a:t>algorithm</a:t>
            </a:r>
            <a:endParaRPr sz="2400" dirty="0">
              <a:latin typeface="Calibri"/>
              <a:cs typeface="Calibri"/>
            </a:endParaRPr>
          </a:p>
        </p:txBody>
      </p:sp>
      <p:grpSp>
        <p:nvGrpSpPr>
          <p:cNvPr id="5" name="object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232177" y="1854138"/>
            <a:ext cx="2815114" cy="3076575"/>
            <a:chOff x="6885431" y="370306"/>
            <a:chExt cx="3753485" cy="4102100"/>
          </a:xfrm>
        </p:grpSpPr>
        <p:sp>
          <p:nvSpPr>
            <p:cNvPr id="6" name="object 6"/>
            <p:cNvSpPr/>
            <p:nvPr/>
          </p:nvSpPr>
          <p:spPr>
            <a:xfrm>
              <a:off x="7658100" y="629284"/>
              <a:ext cx="848994" cy="837565"/>
            </a:xfrm>
            <a:custGeom>
              <a:avLst/>
              <a:gdLst/>
              <a:ahLst/>
              <a:cxnLst/>
              <a:rect l="l" t="t" r="r" b="b"/>
              <a:pathLst>
                <a:path w="848995" h="837565">
                  <a:moveTo>
                    <a:pt x="476250" y="837565"/>
                  </a:moveTo>
                  <a:lnTo>
                    <a:pt x="466128" y="816737"/>
                  </a:lnTo>
                  <a:lnTo>
                    <a:pt x="439039" y="760984"/>
                  </a:lnTo>
                  <a:lnTo>
                    <a:pt x="437007" y="791387"/>
                  </a:lnTo>
                  <a:lnTo>
                    <a:pt x="436626" y="791095"/>
                  </a:lnTo>
                  <a:lnTo>
                    <a:pt x="436626" y="796988"/>
                  </a:lnTo>
                  <a:lnTo>
                    <a:pt x="435978" y="806653"/>
                  </a:lnTo>
                  <a:lnTo>
                    <a:pt x="436626" y="796988"/>
                  </a:lnTo>
                  <a:lnTo>
                    <a:pt x="436626" y="791095"/>
                  </a:lnTo>
                  <a:lnTo>
                    <a:pt x="115697" y="544957"/>
                  </a:lnTo>
                  <a:lnTo>
                    <a:pt x="100203" y="565023"/>
                  </a:lnTo>
                  <a:lnTo>
                    <a:pt x="421551" y="811606"/>
                  </a:lnTo>
                  <a:lnTo>
                    <a:pt x="392557" y="821436"/>
                  </a:lnTo>
                  <a:lnTo>
                    <a:pt x="476250" y="837565"/>
                  </a:lnTo>
                  <a:close/>
                </a:path>
                <a:path w="848995" h="837565">
                  <a:moveTo>
                    <a:pt x="848614" y="24130"/>
                  </a:moveTo>
                  <a:lnTo>
                    <a:pt x="840486" y="0"/>
                  </a:lnTo>
                  <a:lnTo>
                    <a:pt x="52146" y="263791"/>
                  </a:lnTo>
                  <a:lnTo>
                    <a:pt x="60198" y="234315"/>
                  </a:lnTo>
                  <a:lnTo>
                    <a:pt x="0" y="294640"/>
                  </a:lnTo>
                  <a:lnTo>
                    <a:pt x="84328" y="306578"/>
                  </a:lnTo>
                  <a:lnTo>
                    <a:pt x="63690" y="290576"/>
                  </a:lnTo>
                  <a:lnTo>
                    <a:pt x="60223" y="287896"/>
                  </a:lnTo>
                  <a:lnTo>
                    <a:pt x="848614" y="2413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873999" y="1718690"/>
              <a:ext cx="162178" cy="183134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7793482" y="2202687"/>
              <a:ext cx="906144" cy="2012314"/>
            </a:xfrm>
            <a:custGeom>
              <a:avLst/>
              <a:gdLst/>
              <a:ahLst/>
              <a:cxnLst/>
              <a:rect l="l" t="t" r="r" b="b"/>
              <a:pathLst>
                <a:path w="906145" h="2012314">
                  <a:moveTo>
                    <a:pt x="227838" y="1011301"/>
                  </a:moveTo>
                  <a:lnTo>
                    <a:pt x="203200" y="1005078"/>
                  </a:lnTo>
                  <a:lnTo>
                    <a:pt x="114173" y="1360055"/>
                  </a:lnTo>
                  <a:lnTo>
                    <a:pt x="93599" y="1337437"/>
                  </a:lnTo>
                  <a:lnTo>
                    <a:pt x="112141" y="1420622"/>
                  </a:lnTo>
                  <a:lnTo>
                    <a:pt x="151726" y="1374406"/>
                  </a:lnTo>
                  <a:lnTo>
                    <a:pt x="167513" y="1355979"/>
                  </a:lnTo>
                  <a:lnTo>
                    <a:pt x="138823" y="1366227"/>
                  </a:lnTo>
                  <a:lnTo>
                    <a:pt x="227838" y="1011301"/>
                  </a:lnTo>
                  <a:close/>
                </a:path>
                <a:path w="906145" h="2012314">
                  <a:moveTo>
                    <a:pt x="335788" y="663829"/>
                  </a:moveTo>
                  <a:lnTo>
                    <a:pt x="316903" y="687793"/>
                  </a:lnTo>
                  <a:lnTo>
                    <a:pt x="92583" y="0"/>
                  </a:lnTo>
                  <a:lnTo>
                    <a:pt x="68453" y="7874"/>
                  </a:lnTo>
                  <a:lnTo>
                    <a:pt x="292773" y="695667"/>
                  </a:lnTo>
                  <a:lnTo>
                    <a:pt x="263398" y="687451"/>
                  </a:lnTo>
                  <a:lnTo>
                    <a:pt x="323215" y="748030"/>
                  </a:lnTo>
                  <a:lnTo>
                    <a:pt x="329831" y="703707"/>
                  </a:lnTo>
                  <a:lnTo>
                    <a:pt x="335788" y="663829"/>
                  </a:lnTo>
                  <a:close/>
                </a:path>
                <a:path w="906145" h="2012314">
                  <a:moveTo>
                    <a:pt x="906145" y="2001520"/>
                  </a:moveTo>
                  <a:lnTo>
                    <a:pt x="901268" y="1996440"/>
                  </a:lnTo>
                  <a:lnTo>
                    <a:pt x="858405" y="1951736"/>
                  </a:lnTo>
                  <a:lnTo>
                    <a:pt x="858405" y="1984590"/>
                  </a:lnTo>
                  <a:lnTo>
                    <a:pt x="858266" y="1984590"/>
                  </a:lnTo>
                  <a:lnTo>
                    <a:pt x="858354" y="1984362"/>
                  </a:lnTo>
                  <a:lnTo>
                    <a:pt x="858405" y="1984590"/>
                  </a:lnTo>
                  <a:lnTo>
                    <a:pt x="858405" y="1951736"/>
                  </a:lnTo>
                  <a:lnTo>
                    <a:pt x="847217" y="1940052"/>
                  </a:lnTo>
                  <a:lnTo>
                    <a:pt x="854646" y="1969617"/>
                  </a:lnTo>
                  <a:lnTo>
                    <a:pt x="8509" y="1668780"/>
                  </a:lnTo>
                  <a:lnTo>
                    <a:pt x="0" y="1692783"/>
                  </a:lnTo>
                  <a:lnTo>
                    <a:pt x="846137" y="1993620"/>
                  </a:lnTo>
                  <a:lnTo>
                    <a:pt x="821690" y="2011807"/>
                  </a:lnTo>
                  <a:lnTo>
                    <a:pt x="906145" y="200152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838943" y="1456918"/>
              <a:ext cx="322325" cy="322351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336023" y="1943100"/>
              <a:ext cx="322325" cy="322325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343643" y="2436850"/>
              <a:ext cx="323875" cy="323875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885431" y="1456918"/>
              <a:ext cx="323875" cy="322351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896099" y="1959838"/>
              <a:ext cx="322351" cy="323875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447531" y="370306"/>
              <a:ext cx="323875" cy="323875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794747" y="3031210"/>
              <a:ext cx="322351" cy="323875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495031" y="914400"/>
              <a:ext cx="323875" cy="322325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711439" y="1891258"/>
              <a:ext cx="322351" cy="323875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635239" y="3569182"/>
              <a:ext cx="322325" cy="322351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8645651" y="4149826"/>
              <a:ext cx="322325" cy="322351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7953755" y="2941281"/>
              <a:ext cx="323875" cy="322364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340851" y="1885162"/>
              <a:ext cx="322351" cy="322351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0314431" y="1999462"/>
              <a:ext cx="323875" cy="322351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0306811" y="2450566"/>
              <a:ext cx="322351" cy="323875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8340851" y="2359126"/>
              <a:ext cx="322351" cy="323875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972043" y="1456918"/>
              <a:ext cx="322351" cy="322351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7048499" y="630681"/>
              <a:ext cx="2952750" cy="836294"/>
            </a:xfrm>
            <a:custGeom>
              <a:avLst/>
              <a:gdLst/>
              <a:ahLst/>
              <a:cxnLst/>
              <a:rect l="l" t="t" r="r" b="b"/>
              <a:pathLst>
                <a:path w="2952750" h="836294">
                  <a:moveTo>
                    <a:pt x="507873" y="564642"/>
                  </a:moveTo>
                  <a:lnTo>
                    <a:pt x="495427" y="542544"/>
                  </a:lnTo>
                  <a:lnTo>
                    <a:pt x="45377" y="796061"/>
                  </a:lnTo>
                  <a:lnTo>
                    <a:pt x="47752" y="765556"/>
                  </a:lnTo>
                  <a:lnTo>
                    <a:pt x="0" y="836168"/>
                  </a:lnTo>
                  <a:lnTo>
                    <a:pt x="85090" y="831977"/>
                  </a:lnTo>
                  <a:lnTo>
                    <a:pt x="66014" y="822325"/>
                  </a:lnTo>
                  <a:lnTo>
                    <a:pt x="57861" y="818210"/>
                  </a:lnTo>
                  <a:lnTo>
                    <a:pt x="507873" y="564642"/>
                  </a:lnTo>
                  <a:close/>
                </a:path>
                <a:path w="2952750" h="836294">
                  <a:moveTo>
                    <a:pt x="2952750" y="836168"/>
                  </a:moveTo>
                  <a:lnTo>
                    <a:pt x="2942806" y="819404"/>
                  </a:lnTo>
                  <a:lnTo>
                    <a:pt x="2910065" y="764159"/>
                  </a:lnTo>
                  <a:lnTo>
                    <a:pt x="2910065" y="808685"/>
                  </a:lnTo>
                  <a:lnTo>
                    <a:pt x="2909887" y="797941"/>
                  </a:lnTo>
                  <a:lnTo>
                    <a:pt x="2910065" y="808685"/>
                  </a:lnTo>
                  <a:lnTo>
                    <a:pt x="2910065" y="764159"/>
                  </a:lnTo>
                  <a:lnTo>
                    <a:pt x="2909316" y="762889"/>
                  </a:lnTo>
                  <a:lnTo>
                    <a:pt x="2909811" y="793369"/>
                  </a:lnTo>
                  <a:lnTo>
                    <a:pt x="1676908" y="0"/>
                  </a:lnTo>
                  <a:lnTo>
                    <a:pt x="1663192" y="21336"/>
                  </a:lnTo>
                  <a:lnTo>
                    <a:pt x="2896095" y="814819"/>
                  </a:lnTo>
                  <a:lnTo>
                    <a:pt x="2868041" y="827024"/>
                  </a:lnTo>
                  <a:lnTo>
                    <a:pt x="2952750" y="83616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pic>
          <p:nvPicPr>
            <p:cNvPr id="27" name="object 27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7016368" y="1771015"/>
              <a:ext cx="76073" cy="199644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7153909" y="1716277"/>
              <a:ext cx="3323590" cy="1907539"/>
            </a:xfrm>
            <a:custGeom>
              <a:avLst/>
              <a:gdLst/>
              <a:ahLst/>
              <a:cxnLst/>
              <a:rect l="l" t="t" r="r" b="b"/>
              <a:pathLst>
                <a:path w="3323590" h="1907539">
                  <a:moveTo>
                    <a:pt x="544957" y="1822323"/>
                  </a:moveTo>
                  <a:lnTo>
                    <a:pt x="527126" y="1847100"/>
                  </a:lnTo>
                  <a:lnTo>
                    <a:pt x="23749" y="510032"/>
                  </a:lnTo>
                  <a:lnTo>
                    <a:pt x="0" y="519049"/>
                  </a:lnTo>
                  <a:lnTo>
                    <a:pt x="503326" y="1855978"/>
                  </a:lnTo>
                  <a:lnTo>
                    <a:pt x="473583" y="1849120"/>
                  </a:lnTo>
                  <a:lnTo>
                    <a:pt x="536067" y="1907032"/>
                  </a:lnTo>
                  <a:lnTo>
                    <a:pt x="540575" y="1863991"/>
                  </a:lnTo>
                  <a:lnTo>
                    <a:pt x="544957" y="1822323"/>
                  </a:lnTo>
                  <a:close/>
                </a:path>
                <a:path w="3323590" h="1907539">
                  <a:moveTo>
                    <a:pt x="1252474" y="919226"/>
                  </a:moveTo>
                  <a:lnTo>
                    <a:pt x="1229487" y="908558"/>
                  </a:lnTo>
                  <a:lnTo>
                    <a:pt x="1084122" y="1219974"/>
                  </a:lnTo>
                  <a:lnTo>
                    <a:pt x="1068324" y="1193927"/>
                  </a:lnTo>
                  <a:lnTo>
                    <a:pt x="1070610" y="1279144"/>
                  </a:lnTo>
                  <a:lnTo>
                    <a:pt x="1121930" y="1238377"/>
                  </a:lnTo>
                  <a:lnTo>
                    <a:pt x="1137285" y="1226185"/>
                  </a:lnTo>
                  <a:lnTo>
                    <a:pt x="1107186" y="1230757"/>
                  </a:lnTo>
                  <a:lnTo>
                    <a:pt x="1252474" y="919226"/>
                  </a:lnTo>
                  <a:close/>
                </a:path>
                <a:path w="3323590" h="1907539">
                  <a:moveTo>
                    <a:pt x="1348740" y="178308"/>
                  </a:moveTo>
                  <a:lnTo>
                    <a:pt x="1338795" y="161544"/>
                  </a:lnTo>
                  <a:lnTo>
                    <a:pt x="1306055" y="106299"/>
                  </a:lnTo>
                  <a:lnTo>
                    <a:pt x="1306055" y="150787"/>
                  </a:lnTo>
                  <a:lnTo>
                    <a:pt x="1305979" y="150926"/>
                  </a:lnTo>
                  <a:lnTo>
                    <a:pt x="1305890" y="140246"/>
                  </a:lnTo>
                  <a:lnTo>
                    <a:pt x="1306055" y="150787"/>
                  </a:lnTo>
                  <a:lnTo>
                    <a:pt x="1306055" y="106299"/>
                  </a:lnTo>
                  <a:lnTo>
                    <a:pt x="1305306" y="105029"/>
                  </a:lnTo>
                  <a:lnTo>
                    <a:pt x="1305814" y="135636"/>
                  </a:lnTo>
                  <a:lnTo>
                    <a:pt x="1095121" y="0"/>
                  </a:lnTo>
                  <a:lnTo>
                    <a:pt x="1081278" y="21463"/>
                  </a:lnTo>
                  <a:lnTo>
                    <a:pt x="1291996" y="156997"/>
                  </a:lnTo>
                  <a:lnTo>
                    <a:pt x="1264031" y="169164"/>
                  </a:lnTo>
                  <a:lnTo>
                    <a:pt x="1348740" y="178308"/>
                  </a:lnTo>
                  <a:close/>
                </a:path>
                <a:path w="3323590" h="1907539">
                  <a:moveTo>
                    <a:pt x="3323590" y="293497"/>
                  </a:moveTo>
                  <a:lnTo>
                    <a:pt x="3313468" y="272669"/>
                  </a:lnTo>
                  <a:lnTo>
                    <a:pt x="3286379" y="216916"/>
                  </a:lnTo>
                  <a:lnTo>
                    <a:pt x="3284334" y="247319"/>
                  </a:lnTo>
                  <a:lnTo>
                    <a:pt x="2962783" y="635"/>
                  </a:lnTo>
                  <a:lnTo>
                    <a:pt x="2947416" y="20828"/>
                  </a:lnTo>
                  <a:lnTo>
                    <a:pt x="3268815" y="267487"/>
                  </a:lnTo>
                  <a:lnTo>
                    <a:pt x="3283331" y="262509"/>
                  </a:lnTo>
                  <a:lnTo>
                    <a:pt x="3291078" y="252476"/>
                  </a:lnTo>
                  <a:lnTo>
                    <a:pt x="3283369" y="262509"/>
                  </a:lnTo>
                  <a:lnTo>
                    <a:pt x="3268815" y="267487"/>
                  </a:lnTo>
                  <a:lnTo>
                    <a:pt x="3239897" y="277368"/>
                  </a:lnTo>
                  <a:lnTo>
                    <a:pt x="3323590" y="29349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pic>
          <p:nvPicPr>
            <p:cNvPr id="29" name="object 29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8464549" y="2199386"/>
              <a:ext cx="76200" cy="170561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9498456" y="1716023"/>
              <a:ext cx="401320" cy="236854"/>
            </a:xfrm>
            <a:custGeom>
              <a:avLst/>
              <a:gdLst/>
              <a:ahLst/>
              <a:cxnLst/>
              <a:rect l="l" t="t" r="r" b="b"/>
              <a:pathLst>
                <a:path w="401320" h="236855">
                  <a:moveTo>
                    <a:pt x="47244" y="165988"/>
                  </a:moveTo>
                  <a:lnTo>
                    <a:pt x="0" y="236854"/>
                  </a:lnTo>
                  <a:lnTo>
                    <a:pt x="84963" y="232155"/>
                  </a:lnTo>
                  <a:lnTo>
                    <a:pt x="65912" y="222630"/>
                  </a:lnTo>
                  <a:lnTo>
                    <a:pt x="50419" y="222630"/>
                  </a:lnTo>
                  <a:lnTo>
                    <a:pt x="37719" y="200660"/>
                  </a:lnTo>
                  <a:lnTo>
                    <a:pt x="45130" y="196423"/>
                  </a:lnTo>
                  <a:lnTo>
                    <a:pt x="47244" y="165988"/>
                  </a:lnTo>
                  <a:close/>
                </a:path>
                <a:path w="401320" h="236855">
                  <a:moveTo>
                    <a:pt x="44120" y="211734"/>
                  </a:moveTo>
                  <a:lnTo>
                    <a:pt x="50419" y="222630"/>
                  </a:lnTo>
                  <a:lnTo>
                    <a:pt x="57646" y="218497"/>
                  </a:lnTo>
                  <a:lnTo>
                    <a:pt x="44120" y="211734"/>
                  </a:lnTo>
                  <a:close/>
                </a:path>
                <a:path w="401320" h="236855">
                  <a:moveTo>
                    <a:pt x="57646" y="218497"/>
                  </a:moveTo>
                  <a:lnTo>
                    <a:pt x="50419" y="222630"/>
                  </a:lnTo>
                  <a:lnTo>
                    <a:pt x="65912" y="222630"/>
                  </a:lnTo>
                  <a:lnTo>
                    <a:pt x="57646" y="218497"/>
                  </a:lnTo>
                  <a:close/>
                </a:path>
                <a:path w="401320" h="236855">
                  <a:moveTo>
                    <a:pt x="388747" y="0"/>
                  </a:moveTo>
                  <a:lnTo>
                    <a:pt x="45130" y="196423"/>
                  </a:lnTo>
                  <a:lnTo>
                    <a:pt x="44836" y="200660"/>
                  </a:lnTo>
                  <a:lnTo>
                    <a:pt x="44120" y="211734"/>
                  </a:lnTo>
                  <a:lnTo>
                    <a:pt x="57646" y="218497"/>
                  </a:lnTo>
                  <a:lnTo>
                    <a:pt x="401320" y="21971"/>
                  </a:lnTo>
                  <a:lnTo>
                    <a:pt x="388747" y="0"/>
                  </a:lnTo>
                  <a:close/>
                </a:path>
                <a:path w="401320" h="236855">
                  <a:moveTo>
                    <a:pt x="45130" y="196423"/>
                  </a:moveTo>
                  <a:lnTo>
                    <a:pt x="37719" y="200660"/>
                  </a:lnTo>
                  <a:lnTo>
                    <a:pt x="44120" y="211734"/>
                  </a:lnTo>
                  <a:lnTo>
                    <a:pt x="44836" y="200660"/>
                  </a:lnTo>
                  <a:lnTo>
                    <a:pt x="45130" y="19642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pic>
          <p:nvPicPr>
            <p:cNvPr id="31" name="object 31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9465182" y="2257171"/>
              <a:ext cx="76200" cy="190118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0435335" y="2313812"/>
              <a:ext cx="76073" cy="147320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8915273" y="2741421"/>
              <a:ext cx="1561465" cy="1463040"/>
            </a:xfrm>
            <a:custGeom>
              <a:avLst/>
              <a:gdLst/>
              <a:ahLst/>
              <a:cxnLst/>
              <a:rect l="l" t="t" r="r" b="b"/>
              <a:pathLst>
                <a:path w="1561465" h="1463039">
                  <a:moveTo>
                    <a:pt x="942340" y="569976"/>
                  </a:moveTo>
                  <a:lnTo>
                    <a:pt x="924814" y="551688"/>
                  </a:lnTo>
                  <a:lnTo>
                    <a:pt x="33743" y="1412494"/>
                  </a:lnTo>
                  <a:lnTo>
                    <a:pt x="28321" y="1382395"/>
                  </a:lnTo>
                  <a:lnTo>
                    <a:pt x="0" y="1462786"/>
                  </a:lnTo>
                  <a:lnTo>
                    <a:pt x="81153" y="1437132"/>
                  </a:lnTo>
                  <a:lnTo>
                    <a:pt x="78790" y="1436624"/>
                  </a:lnTo>
                  <a:lnTo>
                    <a:pt x="51447" y="1430731"/>
                  </a:lnTo>
                  <a:lnTo>
                    <a:pt x="942340" y="569976"/>
                  </a:lnTo>
                  <a:close/>
                </a:path>
                <a:path w="1561465" h="1463039">
                  <a:moveTo>
                    <a:pt x="1041273" y="300609"/>
                  </a:moveTo>
                  <a:lnTo>
                    <a:pt x="1031354" y="283845"/>
                  </a:lnTo>
                  <a:lnTo>
                    <a:pt x="997966" y="227330"/>
                  </a:lnTo>
                  <a:lnTo>
                    <a:pt x="998385" y="257835"/>
                  </a:lnTo>
                  <a:lnTo>
                    <a:pt x="598170" y="0"/>
                  </a:lnTo>
                  <a:lnTo>
                    <a:pt x="584327" y="21463"/>
                  </a:lnTo>
                  <a:lnTo>
                    <a:pt x="984516" y="279196"/>
                  </a:lnTo>
                  <a:lnTo>
                    <a:pt x="956691" y="291338"/>
                  </a:lnTo>
                  <a:lnTo>
                    <a:pt x="1041273" y="300609"/>
                  </a:lnTo>
                  <a:close/>
                </a:path>
                <a:path w="1561465" h="1463039">
                  <a:moveTo>
                    <a:pt x="1561465" y="34544"/>
                  </a:moveTo>
                  <a:lnTo>
                    <a:pt x="1545717" y="14605"/>
                  </a:lnTo>
                  <a:lnTo>
                    <a:pt x="1187615" y="298513"/>
                  </a:lnTo>
                  <a:lnTo>
                    <a:pt x="1185164" y="268097"/>
                  </a:lnTo>
                  <a:lnTo>
                    <a:pt x="1149096" y="345313"/>
                  </a:lnTo>
                  <a:lnTo>
                    <a:pt x="1232535" y="327787"/>
                  </a:lnTo>
                  <a:lnTo>
                    <a:pt x="1219542" y="323596"/>
                  </a:lnTo>
                  <a:lnTo>
                    <a:pt x="1203413" y="318401"/>
                  </a:lnTo>
                  <a:lnTo>
                    <a:pt x="1561465" y="3454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34" name="object 34"/>
            <p:cNvSpPr/>
            <p:nvPr/>
          </p:nvSpPr>
          <p:spPr>
            <a:xfrm>
              <a:off x="7154798" y="857758"/>
              <a:ext cx="349250" cy="226060"/>
            </a:xfrm>
            <a:custGeom>
              <a:avLst/>
              <a:gdLst/>
              <a:ahLst/>
              <a:cxnLst/>
              <a:rect l="l" t="t" r="r" b="b"/>
              <a:pathLst>
                <a:path w="349250" h="226059">
                  <a:moveTo>
                    <a:pt x="117009" y="150707"/>
                  </a:moveTo>
                  <a:lnTo>
                    <a:pt x="105791" y="226059"/>
                  </a:lnTo>
                  <a:lnTo>
                    <a:pt x="319199" y="156337"/>
                  </a:lnTo>
                  <a:lnTo>
                    <a:pt x="154685" y="156337"/>
                  </a:lnTo>
                  <a:lnTo>
                    <a:pt x="117009" y="150707"/>
                  </a:lnTo>
                  <a:close/>
                </a:path>
                <a:path w="349250" h="226059">
                  <a:moveTo>
                    <a:pt x="128234" y="75307"/>
                  </a:moveTo>
                  <a:lnTo>
                    <a:pt x="117009" y="150707"/>
                  </a:lnTo>
                  <a:lnTo>
                    <a:pt x="154685" y="156337"/>
                  </a:lnTo>
                  <a:lnTo>
                    <a:pt x="165861" y="80899"/>
                  </a:lnTo>
                  <a:lnTo>
                    <a:pt x="128234" y="75307"/>
                  </a:lnTo>
                  <a:close/>
                </a:path>
                <a:path w="349250" h="226059">
                  <a:moveTo>
                    <a:pt x="139446" y="0"/>
                  </a:moveTo>
                  <a:lnTo>
                    <a:pt x="128234" y="75307"/>
                  </a:lnTo>
                  <a:lnTo>
                    <a:pt x="165861" y="80899"/>
                  </a:lnTo>
                  <a:lnTo>
                    <a:pt x="154685" y="156337"/>
                  </a:lnTo>
                  <a:lnTo>
                    <a:pt x="319199" y="156337"/>
                  </a:lnTo>
                  <a:lnTo>
                    <a:pt x="348742" y="146684"/>
                  </a:lnTo>
                  <a:lnTo>
                    <a:pt x="139446" y="0"/>
                  </a:lnTo>
                  <a:close/>
                </a:path>
                <a:path w="349250" h="226059">
                  <a:moveTo>
                    <a:pt x="11175" y="57912"/>
                  </a:moveTo>
                  <a:lnTo>
                    <a:pt x="0" y="133222"/>
                  </a:lnTo>
                  <a:lnTo>
                    <a:pt x="117009" y="150707"/>
                  </a:lnTo>
                  <a:lnTo>
                    <a:pt x="128234" y="75307"/>
                  </a:lnTo>
                  <a:lnTo>
                    <a:pt x="11175" y="57912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</p:grpSp>
      <p:sp>
        <p:nvSpPr>
          <p:cNvPr id="35" name="object 35"/>
          <p:cNvSpPr txBox="1"/>
          <p:nvPr/>
        </p:nvSpPr>
        <p:spPr>
          <a:xfrm>
            <a:off x="4799265" y="2091520"/>
            <a:ext cx="572929" cy="332303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9525">
              <a:spcBef>
                <a:spcPts val="71"/>
              </a:spcBef>
            </a:pPr>
            <a:r>
              <a:rPr sz="2100" spc="-15" dirty="0">
                <a:latin typeface="Arial"/>
                <a:cs typeface="Arial"/>
              </a:rPr>
              <a:t>Fork</a:t>
            </a:r>
            <a:endParaRPr sz="2100">
              <a:latin typeface="Arial"/>
              <a:cs typeface="Arial"/>
            </a:endParaRPr>
          </a:p>
        </p:txBody>
      </p:sp>
      <p:sp>
        <p:nvSpPr>
          <p:cNvPr id="36" name="object 3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450680" y="4278556"/>
            <a:ext cx="299561" cy="170497"/>
          </a:xfrm>
          <a:custGeom>
            <a:avLst/>
            <a:gdLst/>
            <a:ahLst/>
            <a:cxnLst/>
            <a:rect l="l" t="t" r="r" b="b"/>
            <a:pathLst>
              <a:path w="399415" h="227329">
                <a:moveTo>
                  <a:pt x="167767" y="151210"/>
                </a:moveTo>
                <a:lnTo>
                  <a:pt x="157987" y="226822"/>
                </a:lnTo>
                <a:lnTo>
                  <a:pt x="361122" y="156082"/>
                </a:lnTo>
                <a:lnTo>
                  <a:pt x="205485" y="156082"/>
                </a:lnTo>
                <a:lnTo>
                  <a:pt x="167767" y="151210"/>
                </a:lnTo>
                <a:close/>
              </a:path>
              <a:path w="399415" h="227329">
                <a:moveTo>
                  <a:pt x="177546" y="75605"/>
                </a:moveTo>
                <a:lnTo>
                  <a:pt x="167767" y="151210"/>
                </a:lnTo>
                <a:lnTo>
                  <a:pt x="205485" y="156082"/>
                </a:lnTo>
                <a:lnTo>
                  <a:pt x="215391" y="80518"/>
                </a:lnTo>
                <a:lnTo>
                  <a:pt x="177546" y="75605"/>
                </a:lnTo>
                <a:close/>
              </a:path>
              <a:path w="399415" h="227329">
                <a:moveTo>
                  <a:pt x="187325" y="0"/>
                </a:moveTo>
                <a:lnTo>
                  <a:pt x="177546" y="75605"/>
                </a:lnTo>
                <a:lnTo>
                  <a:pt x="215391" y="80518"/>
                </a:lnTo>
                <a:lnTo>
                  <a:pt x="205485" y="156082"/>
                </a:lnTo>
                <a:lnTo>
                  <a:pt x="361122" y="156082"/>
                </a:lnTo>
                <a:lnTo>
                  <a:pt x="399414" y="142748"/>
                </a:lnTo>
                <a:lnTo>
                  <a:pt x="187325" y="0"/>
                </a:lnTo>
                <a:close/>
              </a:path>
              <a:path w="399415" h="227329">
                <a:moveTo>
                  <a:pt x="9905" y="53848"/>
                </a:moveTo>
                <a:lnTo>
                  <a:pt x="0" y="129539"/>
                </a:lnTo>
                <a:lnTo>
                  <a:pt x="167767" y="151210"/>
                </a:lnTo>
                <a:lnTo>
                  <a:pt x="177546" y="75605"/>
                </a:lnTo>
                <a:lnTo>
                  <a:pt x="9905" y="53848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37" name="object 37"/>
          <p:cNvSpPr txBox="1"/>
          <p:nvPr/>
        </p:nvSpPr>
        <p:spPr>
          <a:xfrm>
            <a:off x="4853654" y="4147548"/>
            <a:ext cx="536734" cy="332303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9525">
              <a:spcBef>
                <a:spcPts val="71"/>
              </a:spcBef>
            </a:pPr>
            <a:r>
              <a:rPr sz="2100" spc="34" dirty="0">
                <a:latin typeface="Arial"/>
                <a:cs typeface="Arial"/>
              </a:rPr>
              <a:t>Join</a:t>
            </a:r>
            <a:endParaRPr sz="2100">
              <a:latin typeface="Arial"/>
              <a:cs typeface="Arial"/>
            </a:endParaRPr>
          </a:p>
        </p:txBody>
      </p:sp>
      <p:sp>
        <p:nvSpPr>
          <p:cNvPr id="38" name="object 38"/>
          <p:cNvSpPr txBox="1">
            <a:spLocks noGrp="1"/>
          </p:cNvSpPr>
          <p:nvPr>
            <p:ph type="sldNum" sz="quarter" idx="7"/>
          </p:nvPr>
        </p:nvSpPr>
        <p:spPr>
          <a:xfrm>
            <a:off x="11368151" y="6555022"/>
            <a:ext cx="330200" cy="2641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920"/>
              </a:lnSpc>
            </a:pPr>
            <a:fld id="{81D60167-4931-47E6-BA6A-407CBD079E47}" type="slidenum">
              <a:rPr lang="en-US" spc="-50" smtClean="0"/>
              <a:pPr marL="38100">
                <a:lnSpc>
                  <a:spcPts val="1920"/>
                </a:lnSpc>
              </a:pPr>
              <a:t>20</a:t>
            </a:fld>
            <a:endParaRPr spc="-19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685800" y="106626"/>
            <a:ext cx="8001000" cy="859792"/>
          </a:xfrm>
          <a:prstGeom prst="rect">
            <a:avLst/>
          </a:prstGeom>
        </p:spPr>
        <p:txBody>
          <a:bodyPr vert="horz" wrap="square" lIns="0" tIns="180917" rIns="0" bIns="0" rtlCol="0" anchor="ctr">
            <a:spAutoFit/>
          </a:bodyPr>
          <a:lstStyle/>
          <a:p>
            <a:pPr marL="28575">
              <a:spcBef>
                <a:spcPts val="71"/>
              </a:spcBef>
            </a:pPr>
            <a:r>
              <a:rPr lang="en-US" spc="-90" dirty="0"/>
              <a:t>Binary Fork-Join </a:t>
            </a:r>
            <a:r>
              <a:rPr lang="en-US" spc="150" dirty="0"/>
              <a:t>W</a:t>
            </a:r>
            <a:r>
              <a:rPr spc="150" dirty="0"/>
              <a:t>ork</a:t>
            </a:r>
            <a:r>
              <a:rPr lang="en-US" spc="150" dirty="0"/>
              <a:t> and </a:t>
            </a:r>
            <a:r>
              <a:rPr lang="en-US" spc="-15" dirty="0"/>
              <a:t>S</a:t>
            </a:r>
            <a:r>
              <a:rPr spc="-15" dirty="0"/>
              <a:t>pan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87656" y="1834886"/>
            <a:ext cx="4949684" cy="1900489"/>
          </a:xfrm>
          <a:prstGeom prst="rect">
            <a:avLst/>
          </a:prstGeom>
        </p:spPr>
        <p:txBody>
          <a:bodyPr vert="horz" wrap="square" lIns="0" tIns="35719" rIns="0" bIns="0" rtlCol="0">
            <a:spAutoFit/>
          </a:bodyPr>
          <a:lstStyle/>
          <a:p>
            <a:pPr marL="180022" indent="-170497">
              <a:spcBef>
                <a:spcPts val="281"/>
              </a:spcBef>
              <a:buFont typeface="Arial"/>
              <a:buChar char="•"/>
              <a:tabLst>
                <a:tab pos="180022" algn="l"/>
              </a:tabLst>
            </a:pPr>
            <a:r>
              <a:rPr sz="2400" b="1" dirty="0">
                <a:latin typeface="Calibri"/>
                <a:cs typeface="Calibri"/>
              </a:rPr>
              <a:t>For</a:t>
            </a:r>
            <a:r>
              <a:rPr sz="2400" b="1" spc="-53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all</a:t>
            </a:r>
            <a:r>
              <a:rPr sz="2400" b="1" spc="-53" dirty="0">
                <a:latin typeface="Calibri"/>
                <a:cs typeface="Calibri"/>
              </a:rPr>
              <a:t> </a:t>
            </a:r>
            <a:r>
              <a:rPr sz="2400" b="1" spc="-8" dirty="0">
                <a:latin typeface="Calibri"/>
                <a:cs typeface="Calibri"/>
              </a:rPr>
              <a:t>computations,</a:t>
            </a:r>
            <a:r>
              <a:rPr sz="2400" b="1" spc="-49" dirty="0">
                <a:latin typeface="Calibri"/>
                <a:cs typeface="Calibri"/>
              </a:rPr>
              <a:t> </a:t>
            </a:r>
            <a:r>
              <a:rPr lang="en-US" sz="2400" b="1" dirty="0">
                <a:latin typeface="Calibri"/>
                <a:cs typeface="Calibri"/>
              </a:rPr>
              <a:t>imagine</a:t>
            </a:r>
            <a:r>
              <a:rPr sz="2400" b="1" spc="-4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a</a:t>
            </a:r>
            <a:r>
              <a:rPr sz="2400" b="1" spc="-49" dirty="0">
                <a:latin typeface="Calibri"/>
                <a:cs typeface="Calibri"/>
              </a:rPr>
              <a:t> </a:t>
            </a:r>
            <a:r>
              <a:rPr sz="2400" b="1" spc="-19" dirty="0">
                <a:latin typeface="Calibri"/>
                <a:cs typeface="Calibri"/>
              </a:rPr>
              <a:t>DAG</a:t>
            </a:r>
            <a:endParaRPr sz="2400" dirty="0">
              <a:latin typeface="Calibri"/>
              <a:cs typeface="Calibri"/>
            </a:endParaRPr>
          </a:p>
          <a:p>
            <a:pPr marL="522923" lvl="1" indent="-170497">
              <a:lnSpc>
                <a:spcPts val="2055"/>
              </a:lnSpc>
              <a:spcBef>
                <a:spcPts val="184"/>
              </a:spcBef>
              <a:buFont typeface="Arial"/>
              <a:buChar char="•"/>
              <a:tabLst>
                <a:tab pos="522923" algn="l"/>
              </a:tabLst>
            </a:pPr>
            <a:r>
              <a:rPr sz="2000" spc="-8" dirty="0">
                <a:latin typeface="Calibri"/>
                <a:cs typeface="Calibri"/>
              </a:rPr>
              <a:t>A-</a:t>
            </a:r>
            <a:r>
              <a:rPr sz="2000" dirty="0">
                <a:latin typeface="Calibri"/>
                <a:cs typeface="Calibri"/>
              </a:rPr>
              <a:t>&gt;B</a:t>
            </a:r>
            <a:r>
              <a:rPr sz="2000" spc="-23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means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that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</a:t>
            </a:r>
            <a:r>
              <a:rPr sz="2000" spc="-26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can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be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8" dirty="0">
                <a:latin typeface="Calibri"/>
                <a:cs typeface="Calibri"/>
              </a:rPr>
              <a:t>performed</a:t>
            </a:r>
            <a:r>
              <a:rPr sz="2000" spc="-23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only</a:t>
            </a:r>
            <a:endParaRPr sz="2000" dirty="0">
              <a:latin typeface="Calibri"/>
              <a:cs typeface="Calibri"/>
            </a:endParaRPr>
          </a:p>
          <a:p>
            <a:pPr marL="523875">
              <a:lnSpc>
                <a:spcPts val="2055"/>
              </a:lnSpc>
            </a:pPr>
            <a:r>
              <a:rPr sz="2000" dirty="0">
                <a:latin typeface="Calibri"/>
                <a:cs typeface="Calibri"/>
              </a:rPr>
              <a:t>when</a:t>
            </a:r>
            <a:r>
              <a:rPr sz="2000" spc="-26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26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has</a:t>
            </a:r>
            <a:r>
              <a:rPr sz="2000" spc="-26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been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8" dirty="0">
                <a:latin typeface="Calibri"/>
                <a:cs typeface="Calibri"/>
              </a:rPr>
              <a:t>finished</a:t>
            </a:r>
            <a:endParaRPr lang="en-US" sz="2000" spc="-8" dirty="0">
              <a:latin typeface="Calibri"/>
              <a:cs typeface="Calibri"/>
            </a:endParaRPr>
          </a:p>
          <a:p>
            <a:pPr marL="523875">
              <a:lnSpc>
                <a:spcPts val="2055"/>
              </a:lnSpc>
            </a:pPr>
            <a:endParaRPr sz="2000" dirty="0">
              <a:latin typeface="Calibri"/>
              <a:cs typeface="Calibri"/>
            </a:endParaRPr>
          </a:p>
          <a:p>
            <a:pPr marL="180022" marR="14764" indent="-170497">
              <a:lnSpc>
                <a:spcPts val="2265"/>
              </a:lnSpc>
              <a:spcBef>
                <a:spcPts val="465"/>
              </a:spcBef>
              <a:buFont typeface="Arial"/>
              <a:buChar char="•"/>
              <a:tabLst>
                <a:tab pos="180975" algn="l"/>
              </a:tabLst>
            </a:pPr>
            <a:r>
              <a:rPr sz="2400" b="1" dirty="0">
                <a:latin typeface="Calibri"/>
                <a:cs typeface="Calibri"/>
              </a:rPr>
              <a:t>Unit</a:t>
            </a:r>
            <a:r>
              <a:rPr sz="2400" b="1" spc="-6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cost</a:t>
            </a:r>
            <a:r>
              <a:rPr sz="2400" b="1" spc="-64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per</a:t>
            </a:r>
            <a:r>
              <a:rPr sz="2400" b="1" spc="-49" dirty="0">
                <a:latin typeface="Calibri"/>
                <a:cs typeface="Calibri"/>
              </a:rPr>
              <a:t> </a:t>
            </a:r>
            <a:r>
              <a:rPr sz="2400" b="1" spc="-8" dirty="0">
                <a:latin typeface="Calibri"/>
                <a:cs typeface="Calibri"/>
              </a:rPr>
              <a:t>operation,</a:t>
            </a:r>
            <a:r>
              <a:rPr sz="2400" b="1" spc="-4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including</a:t>
            </a:r>
            <a:r>
              <a:rPr sz="2400" b="1" spc="-60" dirty="0">
                <a:latin typeface="Calibri"/>
                <a:cs typeface="Calibri"/>
              </a:rPr>
              <a:t> </a:t>
            </a:r>
            <a:r>
              <a:rPr sz="2400" b="1" spc="-15" dirty="0">
                <a:latin typeface="Calibri"/>
                <a:cs typeface="Calibri"/>
              </a:rPr>
              <a:t>fork 	</a:t>
            </a:r>
            <a:r>
              <a:rPr sz="2400" b="1" dirty="0">
                <a:latin typeface="Calibri"/>
                <a:cs typeface="Calibri"/>
              </a:rPr>
              <a:t>and</a:t>
            </a:r>
            <a:r>
              <a:rPr sz="2400" b="1" spc="-30" dirty="0">
                <a:latin typeface="Calibri"/>
                <a:cs typeface="Calibri"/>
              </a:rPr>
              <a:t> </a:t>
            </a:r>
            <a:r>
              <a:rPr sz="2400" b="1" spc="-15" dirty="0">
                <a:latin typeface="Calibri"/>
                <a:cs typeface="Calibri"/>
              </a:rPr>
              <a:t>join</a:t>
            </a:r>
            <a:endParaRPr sz="2400" dirty="0">
              <a:latin typeface="Calibri"/>
              <a:cs typeface="Calibri"/>
            </a:endParaRPr>
          </a:p>
        </p:txBody>
      </p:sp>
      <p:grpSp>
        <p:nvGrpSpPr>
          <p:cNvPr id="4" name="object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715000" y="1246842"/>
            <a:ext cx="2815114" cy="3076575"/>
            <a:chOff x="6885431" y="370306"/>
            <a:chExt cx="3753485" cy="4102100"/>
          </a:xfrm>
        </p:grpSpPr>
        <p:sp>
          <p:nvSpPr>
            <p:cNvPr id="5" name="object 5"/>
            <p:cNvSpPr/>
            <p:nvPr/>
          </p:nvSpPr>
          <p:spPr>
            <a:xfrm>
              <a:off x="7658100" y="629284"/>
              <a:ext cx="848994" cy="837565"/>
            </a:xfrm>
            <a:custGeom>
              <a:avLst/>
              <a:gdLst/>
              <a:ahLst/>
              <a:cxnLst/>
              <a:rect l="l" t="t" r="r" b="b"/>
              <a:pathLst>
                <a:path w="848995" h="837565">
                  <a:moveTo>
                    <a:pt x="476250" y="837565"/>
                  </a:moveTo>
                  <a:lnTo>
                    <a:pt x="466128" y="816737"/>
                  </a:lnTo>
                  <a:lnTo>
                    <a:pt x="439039" y="760984"/>
                  </a:lnTo>
                  <a:lnTo>
                    <a:pt x="437007" y="791387"/>
                  </a:lnTo>
                  <a:lnTo>
                    <a:pt x="436626" y="791095"/>
                  </a:lnTo>
                  <a:lnTo>
                    <a:pt x="436626" y="796988"/>
                  </a:lnTo>
                  <a:lnTo>
                    <a:pt x="435978" y="806653"/>
                  </a:lnTo>
                  <a:lnTo>
                    <a:pt x="436626" y="796988"/>
                  </a:lnTo>
                  <a:lnTo>
                    <a:pt x="436626" y="791095"/>
                  </a:lnTo>
                  <a:lnTo>
                    <a:pt x="115697" y="544957"/>
                  </a:lnTo>
                  <a:lnTo>
                    <a:pt x="100203" y="565023"/>
                  </a:lnTo>
                  <a:lnTo>
                    <a:pt x="421551" y="811606"/>
                  </a:lnTo>
                  <a:lnTo>
                    <a:pt x="392557" y="821436"/>
                  </a:lnTo>
                  <a:lnTo>
                    <a:pt x="476250" y="837565"/>
                  </a:lnTo>
                  <a:close/>
                </a:path>
                <a:path w="848995" h="837565">
                  <a:moveTo>
                    <a:pt x="848614" y="24130"/>
                  </a:moveTo>
                  <a:lnTo>
                    <a:pt x="840486" y="0"/>
                  </a:lnTo>
                  <a:lnTo>
                    <a:pt x="52146" y="263791"/>
                  </a:lnTo>
                  <a:lnTo>
                    <a:pt x="60198" y="234315"/>
                  </a:lnTo>
                  <a:lnTo>
                    <a:pt x="0" y="294640"/>
                  </a:lnTo>
                  <a:lnTo>
                    <a:pt x="84328" y="306578"/>
                  </a:lnTo>
                  <a:lnTo>
                    <a:pt x="63690" y="290576"/>
                  </a:lnTo>
                  <a:lnTo>
                    <a:pt x="60223" y="287896"/>
                  </a:lnTo>
                  <a:lnTo>
                    <a:pt x="848614" y="2413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873999" y="1718690"/>
              <a:ext cx="162178" cy="183134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7793482" y="2202687"/>
              <a:ext cx="906144" cy="2012314"/>
            </a:xfrm>
            <a:custGeom>
              <a:avLst/>
              <a:gdLst/>
              <a:ahLst/>
              <a:cxnLst/>
              <a:rect l="l" t="t" r="r" b="b"/>
              <a:pathLst>
                <a:path w="906145" h="2012314">
                  <a:moveTo>
                    <a:pt x="227838" y="1011301"/>
                  </a:moveTo>
                  <a:lnTo>
                    <a:pt x="203200" y="1005078"/>
                  </a:lnTo>
                  <a:lnTo>
                    <a:pt x="114173" y="1360055"/>
                  </a:lnTo>
                  <a:lnTo>
                    <a:pt x="93599" y="1337437"/>
                  </a:lnTo>
                  <a:lnTo>
                    <a:pt x="112141" y="1420622"/>
                  </a:lnTo>
                  <a:lnTo>
                    <a:pt x="151726" y="1374406"/>
                  </a:lnTo>
                  <a:lnTo>
                    <a:pt x="167513" y="1355979"/>
                  </a:lnTo>
                  <a:lnTo>
                    <a:pt x="138823" y="1366227"/>
                  </a:lnTo>
                  <a:lnTo>
                    <a:pt x="227838" y="1011301"/>
                  </a:lnTo>
                  <a:close/>
                </a:path>
                <a:path w="906145" h="2012314">
                  <a:moveTo>
                    <a:pt x="335788" y="663829"/>
                  </a:moveTo>
                  <a:lnTo>
                    <a:pt x="316903" y="687793"/>
                  </a:lnTo>
                  <a:lnTo>
                    <a:pt x="92583" y="0"/>
                  </a:lnTo>
                  <a:lnTo>
                    <a:pt x="68453" y="7874"/>
                  </a:lnTo>
                  <a:lnTo>
                    <a:pt x="292773" y="695667"/>
                  </a:lnTo>
                  <a:lnTo>
                    <a:pt x="263398" y="687451"/>
                  </a:lnTo>
                  <a:lnTo>
                    <a:pt x="323215" y="748030"/>
                  </a:lnTo>
                  <a:lnTo>
                    <a:pt x="329831" y="703707"/>
                  </a:lnTo>
                  <a:lnTo>
                    <a:pt x="335788" y="663829"/>
                  </a:lnTo>
                  <a:close/>
                </a:path>
                <a:path w="906145" h="2012314">
                  <a:moveTo>
                    <a:pt x="906145" y="2001520"/>
                  </a:moveTo>
                  <a:lnTo>
                    <a:pt x="901268" y="1996440"/>
                  </a:lnTo>
                  <a:lnTo>
                    <a:pt x="858405" y="1951736"/>
                  </a:lnTo>
                  <a:lnTo>
                    <a:pt x="858405" y="1984590"/>
                  </a:lnTo>
                  <a:lnTo>
                    <a:pt x="858266" y="1984590"/>
                  </a:lnTo>
                  <a:lnTo>
                    <a:pt x="858354" y="1984362"/>
                  </a:lnTo>
                  <a:lnTo>
                    <a:pt x="858405" y="1984590"/>
                  </a:lnTo>
                  <a:lnTo>
                    <a:pt x="858405" y="1951736"/>
                  </a:lnTo>
                  <a:lnTo>
                    <a:pt x="847217" y="1940052"/>
                  </a:lnTo>
                  <a:lnTo>
                    <a:pt x="854646" y="1969617"/>
                  </a:lnTo>
                  <a:lnTo>
                    <a:pt x="8509" y="1668780"/>
                  </a:lnTo>
                  <a:lnTo>
                    <a:pt x="0" y="1692783"/>
                  </a:lnTo>
                  <a:lnTo>
                    <a:pt x="846137" y="1993620"/>
                  </a:lnTo>
                  <a:lnTo>
                    <a:pt x="821690" y="2011807"/>
                  </a:lnTo>
                  <a:lnTo>
                    <a:pt x="906145" y="200152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838943" y="1456918"/>
              <a:ext cx="322325" cy="322351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336023" y="1943100"/>
              <a:ext cx="322325" cy="322325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343643" y="2436850"/>
              <a:ext cx="323875" cy="323875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885431" y="1456918"/>
              <a:ext cx="323875" cy="322351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896099" y="1959838"/>
              <a:ext cx="322351" cy="323875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447531" y="370306"/>
              <a:ext cx="323875" cy="323875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794747" y="3031210"/>
              <a:ext cx="322351" cy="323875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495031" y="914400"/>
              <a:ext cx="323875" cy="322325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711439" y="1891258"/>
              <a:ext cx="322351" cy="323875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635239" y="3569182"/>
              <a:ext cx="322325" cy="322351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645651" y="4149826"/>
              <a:ext cx="322325" cy="322351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953755" y="2941281"/>
              <a:ext cx="323875" cy="322364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8340851" y="1885162"/>
              <a:ext cx="322351" cy="322351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0314431" y="1999462"/>
              <a:ext cx="323875" cy="322351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0306811" y="2450566"/>
              <a:ext cx="322351" cy="323875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8340851" y="2359126"/>
              <a:ext cx="322351" cy="323875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7972043" y="1456918"/>
              <a:ext cx="322351" cy="322351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7048499" y="630681"/>
              <a:ext cx="2952750" cy="836294"/>
            </a:xfrm>
            <a:custGeom>
              <a:avLst/>
              <a:gdLst/>
              <a:ahLst/>
              <a:cxnLst/>
              <a:rect l="l" t="t" r="r" b="b"/>
              <a:pathLst>
                <a:path w="2952750" h="836294">
                  <a:moveTo>
                    <a:pt x="507873" y="564642"/>
                  </a:moveTo>
                  <a:lnTo>
                    <a:pt x="495427" y="542544"/>
                  </a:lnTo>
                  <a:lnTo>
                    <a:pt x="45377" y="796061"/>
                  </a:lnTo>
                  <a:lnTo>
                    <a:pt x="47752" y="765556"/>
                  </a:lnTo>
                  <a:lnTo>
                    <a:pt x="0" y="836168"/>
                  </a:lnTo>
                  <a:lnTo>
                    <a:pt x="85090" y="831977"/>
                  </a:lnTo>
                  <a:lnTo>
                    <a:pt x="66014" y="822325"/>
                  </a:lnTo>
                  <a:lnTo>
                    <a:pt x="57861" y="818210"/>
                  </a:lnTo>
                  <a:lnTo>
                    <a:pt x="507873" y="564642"/>
                  </a:lnTo>
                  <a:close/>
                </a:path>
                <a:path w="2952750" h="836294">
                  <a:moveTo>
                    <a:pt x="2952750" y="836168"/>
                  </a:moveTo>
                  <a:lnTo>
                    <a:pt x="2942806" y="819404"/>
                  </a:lnTo>
                  <a:lnTo>
                    <a:pt x="2910065" y="764159"/>
                  </a:lnTo>
                  <a:lnTo>
                    <a:pt x="2910065" y="808685"/>
                  </a:lnTo>
                  <a:lnTo>
                    <a:pt x="2909887" y="797941"/>
                  </a:lnTo>
                  <a:lnTo>
                    <a:pt x="2910065" y="808685"/>
                  </a:lnTo>
                  <a:lnTo>
                    <a:pt x="2910065" y="764159"/>
                  </a:lnTo>
                  <a:lnTo>
                    <a:pt x="2909316" y="762889"/>
                  </a:lnTo>
                  <a:lnTo>
                    <a:pt x="2909811" y="793369"/>
                  </a:lnTo>
                  <a:lnTo>
                    <a:pt x="1676908" y="0"/>
                  </a:lnTo>
                  <a:lnTo>
                    <a:pt x="1663192" y="21336"/>
                  </a:lnTo>
                  <a:lnTo>
                    <a:pt x="2896095" y="814819"/>
                  </a:lnTo>
                  <a:lnTo>
                    <a:pt x="2868041" y="827024"/>
                  </a:lnTo>
                  <a:lnTo>
                    <a:pt x="2952750" y="83616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pic>
          <p:nvPicPr>
            <p:cNvPr id="26" name="object 26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7016368" y="1771015"/>
              <a:ext cx="76073" cy="199644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7153909" y="1716277"/>
              <a:ext cx="3323590" cy="1907539"/>
            </a:xfrm>
            <a:custGeom>
              <a:avLst/>
              <a:gdLst/>
              <a:ahLst/>
              <a:cxnLst/>
              <a:rect l="l" t="t" r="r" b="b"/>
              <a:pathLst>
                <a:path w="3323590" h="1907539">
                  <a:moveTo>
                    <a:pt x="544957" y="1822323"/>
                  </a:moveTo>
                  <a:lnTo>
                    <a:pt x="527126" y="1847100"/>
                  </a:lnTo>
                  <a:lnTo>
                    <a:pt x="23749" y="510032"/>
                  </a:lnTo>
                  <a:lnTo>
                    <a:pt x="0" y="519049"/>
                  </a:lnTo>
                  <a:lnTo>
                    <a:pt x="503326" y="1855978"/>
                  </a:lnTo>
                  <a:lnTo>
                    <a:pt x="473583" y="1849120"/>
                  </a:lnTo>
                  <a:lnTo>
                    <a:pt x="536067" y="1907032"/>
                  </a:lnTo>
                  <a:lnTo>
                    <a:pt x="540575" y="1863991"/>
                  </a:lnTo>
                  <a:lnTo>
                    <a:pt x="544957" y="1822323"/>
                  </a:lnTo>
                  <a:close/>
                </a:path>
                <a:path w="3323590" h="1907539">
                  <a:moveTo>
                    <a:pt x="1252474" y="919226"/>
                  </a:moveTo>
                  <a:lnTo>
                    <a:pt x="1229487" y="908558"/>
                  </a:lnTo>
                  <a:lnTo>
                    <a:pt x="1084122" y="1219974"/>
                  </a:lnTo>
                  <a:lnTo>
                    <a:pt x="1068324" y="1193927"/>
                  </a:lnTo>
                  <a:lnTo>
                    <a:pt x="1070610" y="1279144"/>
                  </a:lnTo>
                  <a:lnTo>
                    <a:pt x="1121930" y="1238377"/>
                  </a:lnTo>
                  <a:lnTo>
                    <a:pt x="1137285" y="1226185"/>
                  </a:lnTo>
                  <a:lnTo>
                    <a:pt x="1107186" y="1230757"/>
                  </a:lnTo>
                  <a:lnTo>
                    <a:pt x="1252474" y="919226"/>
                  </a:lnTo>
                  <a:close/>
                </a:path>
                <a:path w="3323590" h="1907539">
                  <a:moveTo>
                    <a:pt x="1348740" y="178308"/>
                  </a:moveTo>
                  <a:lnTo>
                    <a:pt x="1338795" y="161544"/>
                  </a:lnTo>
                  <a:lnTo>
                    <a:pt x="1306055" y="106299"/>
                  </a:lnTo>
                  <a:lnTo>
                    <a:pt x="1306055" y="150787"/>
                  </a:lnTo>
                  <a:lnTo>
                    <a:pt x="1305979" y="150926"/>
                  </a:lnTo>
                  <a:lnTo>
                    <a:pt x="1305890" y="140246"/>
                  </a:lnTo>
                  <a:lnTo>
                    <a:pt x="1306055" y="150787"/>
                  </a:lnTo>
                  <a:lnTo>
                    <a:pt x="1306055" y="106299"/>
                  </a:lnTo>
                  <a:lnTo>
                    <a:pt x="1305306" y="105029"/>
                  </a:lnTo>
                  <a:lnTo>
                    <a:pt x="1305814" y="135636"/>
                  </a:lnTo>
                  <a:lnTo>
                    <a:pt x="1095121" y="0"/>
                  </a:lnTo>
                  <a:lnTo>
                    <a:pt x="1081278" y="21463"/>
                  </a:lnTo>
                  <a:lnTo>
                    <a:pt x="1291996" y="156997"/>
                  </a:lnTo>
                  <a:lnTo>
                    <a:pt x="1264031" y="169164"/>
                  </a:lnTo>
                  <a:lnTo>
                    <a:pt x="1348740" y="178308"/>
                  </a:lnTo>
                  <a:close/>
                </a:path>
                <a:path w="3323590" h="1907539">
                  <a:moveTo>
                    <a:pt x="3323590" y="293497"/>
                  </a:moveTo>
                  <a:lnTo>
                    <a:pt x="3313468" y="272669"/>
                  </a:lnTo>
                  <a:lnTo>
                    <a:pt x="3286379" y="216916"/>
                  </a:lnTo>
                  <a:lnTo>
                    <a:pt x="3284334" y="247319"/>
                  </a:lnTo>
                  <a:lnTo>
                    <a:pt x="2962783" y="635"/>
                  </a:lnTo>
                  <a:lnTo>
                    <a:pt x="2947416" y="20828"/>
                  </a:lnTo>
                  <a:lnTo>
                    <a:pt x="3268815" y="267487"/>
                  </a:lnTo>
                  <a:lnTo>
                    <a:pt x="3283331" y="262509"/>
                  </a:lnTo>
                  <a:lnTo>
                    <a:pt x="3291078" y="252476"/>
                  </a:lnTo>
                  <a:lnTo>
                    <a:pt x="3283369" y="262509"/>
                  </a:lnTo>
                  <a:lnTo>
                    <a:pt x="3268815" y="267487"/>
                  </a:lnTo>
                  <a:lnTo>
                    <a:pt x="3239897" y="277368"/>
                  </a:lnTo>
                  <a:lnTo>
                    <a:pt x="3323590" y="29349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pic>
          <p:nvPicPr>
            <p:cNvPr id="28" name="object 28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8464549" y="2199386"/>
              <a:ext cx="76200" cy="170561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9498456" y="1716023"/>
              <a:ext cx="401320" cy="236854"/>
            </a:xfrm>
            <a:custGeom>
              <a:avLst/>
              <a:gdLst/>
              <a:ahLst/>
              <a:cxnLst/>
              <a:rect l="l" t="t" r="r" b="b"/>
              <a:pathLst>
                <a:path w="401320" h="236855">
                  <a:moveTo>
                    <a:pt x="47244" y="165988"/>
                  </a:moveTo>
                  <a:lnTo>
                    <a:pt x="0" y="236854"/>
                  </a:lnTo>
                  <a:lnTo>
                    <a:pt x="84963" y="232155"/>
                  </a:lnTo>
                  <a:lnTo>
                    <a:pt x="65912" y="222630"/>
                  </a:lnTo>
                  <a:lnTo>
                    <a:pt x="50419" y="222630"/>
                  </a:lnTo>
                  <a:lnTo>
                    <a:pt x="37719" y="200660"/>
                  </a:lnTo>
                  <a:lnTo>
                    <a:pt x="45130" y="196423"/>
                  </a:lnTo>
                  <a:lnTo>
                    <a:pt x="47244" y="165988"/>
                  </a:lnTo>
                  <a:close/>
                </a:path>
                <a:path w="401320" h="236855">
                  <a:moveTo>
                    <a:pt x="44120" y="211734"/>
                  </a:moveTo>
                  <a:lnTo>
                    <a:pt x="50419" y="222630"/>
                  </a:lnTo>
                  <a:lnTo>
                    <a:pt x="57646" y="218497"/>
                  </a:lnTo>
                  <a:lnTo>
                    <a:pt x="44120" y="211734"/>
                  </a:lnTo>
                  <a:close/>
                </a:path>
                <a:path w="401320" h="236855">
                  <a:moveTo>
                    <a:pt x="57646" y="218497"/>
                  </a:moveTo>
                  <a:lnTo>
                    <a:pt x="50419" y="222630"/>
                  </a:lnTo>
                  <a:lnTo>
                    <a:pt x="65912" y="222630"/>
                  </a:lnTo>
                  <a:lnTo>
                    <a:pt x="57646" y="218497"/>
                  </a:lnTo>
                  <a:close/>
                </a:path>
                <a:path w="401320" h="236855">
                  <a:moveTo>
                    <a:pt x="388747" y="0"/>
                  </a:moveTo>
                  <a:lnTo>
                    <a:pt x="45130" y="196423"/>
                  </a:lnTo>
                  <a:lnTo>
                    <a:pt x="44836" y="200660"/>
                  </a:lnTo>
                  <a:lnTo>
                    <a:pt x="44120" y="211734"/>
                  </a:lnTo>
                  <a:lnTo>
                    <a:pt x="57646" y="218497"/>
                  </a:lnTo>
                  <a:lnTo>
                    <a:pt x="401320" y="21971"/>
                  </a:lnTo>
                  <a:lnTo>
                    <a:pt x="388747" y="0"/>
                  </a:lnTo>
                  <a:close/>
                </a:path>
                <a:path w="401320" h="236855">
                  <a:moveTo>
                    <a:pt x="45130" y="196423"/>
                  </a:moveTo>
                  <a:lnTo>
                    <a:pt x="37719" y="200660"/>
                  </a:lnTo>
                  <a:lnTo>
                    <a:pt x="44120" y="211734"/>
                  </a:lnTo>
                  <a:lnTo>
                    <a:pt x="44836" y="200660"/>
                  </a:lnTo>
                  <a:lnTo>
                    <a:pt x="45130" y="19642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pic>
          <p:nvPicPr>
            <p:cNvPr id="30" name="object 30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9465182" y="2257171"/>
              <a:ext cx="76200" cy="190118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0435335" y="2313812"/>
              <a:ext cx="76073" cy="147320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8915273" y="2741421"/>
              <a:ext cx="1561465" cy="1463040"/>
            </a:xfrm>
            <a:custGeom>
              <a:avLst/>
              <a:gdLst/>
              <a:ahLst/>
              <a:cxnLst/>
              <a:rect l="l" t="t" r="r" b="b"/>
              <a:pathLst>
                <a:path w="1561465" h="1463039">
                  <a:moveTo>
                    <a:pt x="942340" y="569976"/>
                  </a:moveTo>
                  <a:lnTo>
                    <a:pt x="924814" y="551688"/>
                  </a:lnTo>
                  <a:lnTo>
                    <a:pt x="33743" y="1412494"/>
                  </a:lnTo>
                  <a:lnTo>
                    <a:pt x="28321" y="1382395"/>
                  </a:lnTo>
                  <a:lnTo>
                    <a:pt x="0" y="1462786"/>
                  </a:lnTo>
                  <a:lnTo>
                    <a:pt x="81153" y="1437132"/>
                  </a:lnTo>
                  <a:lnTo>
                    <a:pt x="78790" y="1436624"/>
                  </a:lnTo>
                  <a:lnTo>
                    <a:pt x="51447" y="1430731"/>
                  </a:lnTo>
                  <a:lnTo>
                    <a:pt x="942340" y="569976"/>
                  </a:lnTo>
                  <a:close/>
                </a:path>
                <a:path w="1561465" h="1463039">
                  <a:moveTo>
                    <a:pt x="1041273" y="300609"/>
                  </a:moveTo>
                  <a:lnTo>
                    <a:pt x="1031354" y="283845"/>
                  </a:lnTo>
                  <a:lnTo>
                    <a:pt x="997966" y="227330"/>
                  </a:lnTo>
                  <a:lnTo>
                    <a:pt x="998385" y="257835"/>
                  </a:lnTo>
                  <a:lnTo>
                    <a:pt x="598170" y="0"/>
                  </a:lnTo>
                  <a:lnTo>
                    <a:pt x="584327" y="21463"/>
                  </a:lnTo>
                  <a:lnTo>
                    <a:pt x="984516" y="279196"/>
                  </a:lnTo>
                  <a:lnTo>
                    <a:pt x="956691" y="291338"/>
                  </a:lnTo>
                  <a:lnTo>
                    <a:pt x="1041273" y="300609"/>
                  </a:lnTo>
                  <a:close/>
                </a:path>
                <a:path w="1561465" h="1463039">
                  <a:moveTo>
                    <a:pt x="1561465" y="34544"/>
                  </a:moveTo>
                  <a:lnTo>
                    <a:pt x="1545717" y="14605"/>
                  </a:lnTo>
                  <a:lnTo>
                    <a:pt x="1187615" y="298513"/>
                  </a:lnTo>
                  <a:lnTo>
                    <a:pt x="1185164" y="268097"/>
                  </a:lnTo>
                  <a:lnTo>
                    <a:pt x="1149096" y="345313"/>
                  </a:lnTo>
                  <a:lnTo>
                    <a:pt x="1232535" y="327787"/>
                  </a:lnTo>
                  <a:lnTo>
                    <a:pt x="1219542" y="323596"/>
                  </a:lnTo>
                  <a:lnTo>
                    <a:pt x="1203413" y="318401"/>
                  </a:lnTo>
                  <a:lnTo>
                    <a:pt x="1561465" y="3454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</p:grpSp>
      <p:sp>
        <p:nvSpPr>
          <p:cNvPr id="33" name="object 33"/>
          <p:cNvSpPr txBox="1"/>
          <p:nvPr/>
        </p:nvSpPr>
        <p:spPr>
          <a:xfrm>
            <a:off x="287655" y="4476507"/>
            <a:ext cx="7842885" cy="1594860"/>
          </a:xfrm>
          <a:prstGeom prst="rect">
            <a:avLst/>
          </a:prstGeom>
        </p:spPr>
        <p:txBody>
          <a:bodyPr vert="horz" wrap="square" lIns="0" tIns="35243" rIns="0" bIns="0" rtlCol="0">
            <a:spAutoFit/>
          </a:bodyPr>
          <a:lstStyle/>
          <a:p>
            <a:pPr marL="180022" indent="-170497">
              <a:spcBef>
                <a:spcPts val="278"/>
              </a:spcBef>
              <a:buFont typeface="Arial"/>
              <a:buChar char="•"/>
              <a:tabLst>
                <a:tab pos="180022" algn="l"/>
              </a:tabLst>
            </a:pPr>
            <a:r>
              <a:rPr sz="2800" b="1" u="sng" dirty="0">
                <a:solidFill>
                  <a:srgbClr val="F83943"/>
                </a:solidFill>
                <a:uFill>
                  <a:solidFill>
                    <a:srgbClr val="F83943"/>
                  </a:solidFill>
                </a:uFill>
                <a:latin typeface="Calibri"/>
                <a:cs typeface="Calibri"/>
              </a:rPr>
              <a:t>Work</a:t>
            </a:r>
            <a:r>
              <a:rPr sz="2800" b="1" dirty="0">
                <a:solidFill>
                  <a:srgbClr val="585858"/>
                </a:solidFill>
                <a:latin typeface="Calibri"/>
                <a:cs typeface="Calibri"/>
              </a:rPr>
              <a:t>:</a:t>
            </a:r>
            <a:r>
              <a:rPr sz="2800" b="1" spc="-6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the</a:t>
            </a:r>
            <a:r>
              <a:rPr sz="2800" b="1" spc="-64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total</a:t>
            </a:r>
            <a:r>
              <a:rPr sz="2800" b="1" spc="-64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number</a:t>
            </a:r>
            <a:r>
              <a:rPr sz="2800" b="1" spc="-64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of</a:t>
            </a:r>
            <a:r>
              <a:rPr sz="2800" b="1" spc="-71" dirty="0">
                <a:latin typeface="Calibri"/>
                <a:cs typeface="Calibri"/>
              </a:rPr>
              <a:t> </a:t>
            </a:r>
            <a:r>
              <a:rPr sz="2800" b="1" spc="-8" dirty="0">
                <a:latin typeface="Calibri"/>
                <a:cs typeface="Calibri"/>
              </a:rPr>
              <a:t>operations</a:t>
            </a:r>
            <a:endParaRPr lang="en-US" sz="2800" b="1" spc="-8" dirty="0">
              <a:latin typeface="Calibri"/>
              <a:cs typeface="Calibri"/>
            </a:endParaRPr>
          </a:p>
          <a:p>
            <a:pPr marL="180022" indent="-170497">
              <a:spcBef>
                <a:spcPts val="278"/>
              </a:spcBef>
              <a:buFont typeface="Arial"/>
              <a:buChar char="•"/>
              <a:tabLst>
                <a:tab pos="180022" algn="l"/>
              </a:tabLst>
            </a:pPr>
            <a:endParaRPr sz="2800" dirty="0">
              <a:latin typeface="Calibri"/>
              <a:cs typeface="Calibri"/>
            </a:endParaRPr>
          </a:p>
          <a:p>
            <a:pPr marL="180022" indent="-170497">
              <a:lnSpc>
                <a:spcPts val="2393"/>
              </a:lnSpc>
              <a:spcBef>
                <a:spcPts val="199"/>
              </a:spcBef>
              <a:buFont typeface="Arial"/>
              <a:buChar char="•"/>
              <a:tabLst>
                <a:tab pos="180022" algn="l"/>
              </a:tabLst>
            </a:pPr>
            <a:r>
              <a:rPr sz="2800" b="1" u="sng" dirty="0">
                <a:solidFill>
                  <a:srgbClr val="F83943"/>
                </a:solidFill>
                <a:uFill>
                  <a:solidFill>
                    <a:srgbClr val="F83943"/>
                  </a:solidFill>
                </a:uFill>
                <a:latin typeface="Calibri"/>
                <a:cs typeface="Calibri"/>
              </a:rPr>
              <a:t>Span</a:t>
            </a:r>
            <a:r>
              <a:rPr sz="2800" b="1" u="sng" spc="-64" dirty="0">
                <a:solidFill>
                  <a:srgbClr val="F83943"/>
                </a:solidFill>
                <a:uFill>
                  <a:solidFill>
                    <a:srgbClr val="F83943"/>
                  </a:solidFill>
                </a:uFill>
                <a:latin typeface="Calibri"/>
                <a:cs typeface="Calibri"/>
              </a:rPr>
              <a:t> </a:t>
            </a:r>
            <a:r>
              <a:rPr sz="2800" b="1" u="sng" dirty="0">
                <a:solidFill>
                  <a:srgbClr val="F83943"/>
                </a:solidFill>
                <a:uFill>
                  <a:solidFill>
                    <a:srgbClr val="F83943"/>
                  </a:solidFill>
                </a:uFill>
                <a:latin typeface="Calibri"/>
                <a:cs typeface="Calibri"/>
              </a:rPr>
              <a:t>(depth):</a:t>
            </a:r>
            <a:r>
              <a:rPr sz="2800" b="1" u="sng" spc="-49" dirty="0">
                <a:solidFill>
                  <a:srgbClr val="F83943"/>
                </a:solidFill>
                <a:uFill>
                  <a:solidFill>
                    <a:srgbClr val="F83943"/>
                  </a:solidFill>
                </a:uFill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the</a:t>
            </a:r>
            <a:r>
              <a:rPr sz="2800" b="1" spc="-64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longest</a:t>
            </a:r>
            <a:r>
              <a:rPr sz="2800" b="1" spc="-6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length</a:t>
            </a:r>
            <a:r>
              <a:rPr sz="2800" b="1" spc="-49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of</a:t>
            </a:r>
            <a:r>
              <a:rPr sz="2800" b="1" spc="-71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sequential</a:t>
            </a:r>
            <a:r>
              <a:rPr sz="2800" b="1" spc="-4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dependency</a:t>
            </a:r>
            <a:r>
              <a:rPr sz="2800" b="1" spc="-49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chain</a:t>
            </a:r>
            <a:r>
              <a:rPr sz="2800" b="1" spc="-68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(the</a:t>
            </a:r>
            <a:r>
              <a:rPr lang="en-US" sz="2800" spc="-1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“</a:t>
            </a:r>
            <a:r>
              <a:rPr sz="2800" b="1" i="1" dirty="0">
                <a:latin typeface="Calibri"/>
                <a:cs typeface="Calibri"/>
              </a:rPr>
              <a:t>critical</a:t>
            </a:r>
            <a:r>
              <a:rPr sz="2800" b="1" i="1" spc="-68" dirty="0">
                <a:latin typeface="Calibri"/>
                <a:cs typeface="Calibri"/>
              </a:rPr>
              <a:t> </a:t>
            </a:r>
            <a:r>
              <a:rPr sz="2800" b="1" i="1" spc="-8" dirty="0">
                <a:latin typeface="Calibri"/>
                <a:cs typeface="Calibri"/>
              </a:rPr>
              <a:t>path</a:t>
            </a:r>
            <a:r>
              <a:rPr sz="2800" b="1" spc="-8" dirty="0">
                <a:latin typeface="Calibri"/>
                <a:cs typeface="Calibri"/>
              </a:rPr>
              <a:t>”)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34" name="object 34"/>
          <p:cNvSpPr txBox="1">
            <a:spLocks noGrp="1"/>
          </p:cNvSpPr>
          <p:nvPr>
            <p:ph type="sldNum" sz="quarter" idx="7"/>
          </p:nvPr>
        </p:nvSpPr>
        <p:spPr>
          <a:xfrm>
            <a:off x="11368151" y="6555022"/>
            <a:ext cx="330200" cy="2641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920"/>
              </a:lnSpc>
            </a:pPr>
            <a:fld id="{81D60167-4931-47E6-BA6A-407CBD079E47}" type="slidenum">
              <a:rPr lang="en-US" spc="-50" smtClean="0"/>
              <a:pPr marL="38100">
                <a:lnSpc>
                  <a:spcPts val="1920"/>
                </a:lnSpc>
              </a:pPr>
              <a:t>21</a:t>
            </a:fld>
            <a:endParaRPr spc="-19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28850" y="971550"/>
            <a:ext cx="1714500" cy="214482"/>
          </a:xfrm>
          <a:prstGeom prst="rect">
            <a:avLst/>
          </a:prstGeom>
          <a:ln w="38100">
            <a:solidFill>
              <a:srgbClr val="2E528F"/>
            </a:solidFill>
          </a:ln>
        </p:spPr>
        <p:txBody>
          <a:bodyPr vert="horz" wrap="square" lIns="0" tIns="6668" rIns="0" bIns="0" rtlCol="0">
            <a:spAutoFit/>
          </a:bodyPr>
          <a:lstStyle/>
          <a:p>
            <a:pPr marL="128588">
              <a:spcBef>
                <a:spcPts val="53"/>
              </a:spcBef>
            </a:pPr>
            <a:r>
              <a:rPr sz="1350" dirty="0">
                <a:solidFill>
                  <a:srgbClr val="4D5060"/>
                </a:solidFill>
                <a:latin typeface="Arial Narrow"/>
                <a:cs typeface="Arial Narrow"/>
              </a:rPr>
              <a:t>Call</a:t>
            </a:r>
            <a:r>
              <a:rPr sz="1350" spc="71" dirty="0">
                <a:solidFill>
                  <a:srgbClr val="4D5060"/>
                </a:solidFill>
                <a:latin typeface="Arial Narrow"/>
                <a:cs typeface="Arial Narrow"/>
              </a:rPr>
              <a:t> </a:t>
            </a:r>
            <a:r>
              <a:rPr sz="1350" spc="38" dirty="0">
                <a:solidFill>
                  <a:srgbClr val="4D5060"/>
                </a:solidFill>
                <a:latin typeface="Arial Narrow"/>
                <a:cs typeface="Arial Narrow"/>
              </a:rPr>
              <a:t>reduce(A,</a:t>
            </a:r>
            <a:r>
              <a:rPr sz="1350" spc="64" dirty="0">
                <a:solidFill>
                  <a:srgbClr val="4D5060"/>
                </a:solidFill>
                <a:latin typeface="Arial Narrow"/>
                <a:cs typeface="Arial Narrow"/>
              </a:rPr>
              <a:t> </a:t>
            </a:r>
            <a:r>
              <a:rPr sz="1350" spc="53" dirty="0">
                <a:solidFill>
                  <a:srgbClr val="4D5060"/>
                </a:solidFill>
                <a:latin typeface="Arial Narrow"/>
                <a:cs typeface="Arial Narrow"/>
              </a:rPr>
              <a:t>1</a:t>
            </a:r>
            <a:r>
              <a:rPr sz="1350" spc="71" dirty="0">
                <a:solidFill>
                  <a:srgbClr val="4D5060"/>
                </a:solidFill>
                <a:latin typeface="Arial Narrow"/>
                <a:cs typeface="Arial Narrow"/>
              </a:rPr>
              <a:t> </a:t>
            </a:r>
            <a:r>
              <a:rPr sz="1350" spc="53" dirty="0">
                <a:solidFill>
                  <a:srgbClr val="4D5060"/>
                </a:solidFill>
                <a:latin typeface="Arial Narrow"/>
                <a:cs typeface="Arial Narrow"/>
              </a:rPr>
              <a:t>to</a:t>
            </a:r>
            <a:r>
              <a:rPr sz="1350" spc="83" dirty="0">
                <a:solidFill>
                  <a:srgbClr val="4D5060"/>
                </a:solidFill>
                <a:latin typeface="Arial Narrow"/>
                <a:cs typeface="Arial Narrow"/>
              </a:rPr>
              <a:t> </a:t>
            </a:r>
            <a:r>
              <a:rPr sz="1350" spc="45" dirty="0">
                <a:solidFill>
                  <a:srgbClr val="4D5060"/>
                </a:solidFill>
                <a:latin typeface="Arial Narrow"/>
                <a:cs typeface="Arial Narrow"/>
              </a:rPr>
              <a:t>4)</a:t>
            </a:r>
            <a:endParaRPr sz="1350">
              <a:latin typeface="Arial Narrow"/>
              <a:cs typeface="Arial Narrow"/>
            </a:endParaRPr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DD2D4BC6-A362-F530-1442-E2E8771965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582556" y="4939707"/>
            <a:ext cx="1930337" cy="1025906"/>
            <a:chOff x="6860299" y="5350854"/>
            <a:chExt cx="1930337" cy="1025906"/>
          </a:xfrm>
        </p:grpSpPr>
        <p:sp>
          <p:nvSpPr>
            <p:cNvPr id="3" name="object 3"/>
            <p:cNvSpPr txBox="1"/>
            <p:nvPr/>
          </p:nvSpPr>
          <p:spPr>
            <a:xfrm>
              <a:off x="6860299" y="5350854"/>
              <a:ext cx="114776" cy="217367"/>
            </a:xfrm>
            <a:prstGeom prst="rect">
              <a:avLst/>
            </a:prstGeom>
          </p:spPr>
          <p:txBody>
            <a:bodyPr vert="horz" wrap="square" lIns="0" tIns="9525" rIns="0" bIns="0" rtlCol="0">
              <a:spAutoFit/>
            </a:bodyPr>
            <a:lstStyle/>
            <a:p>
              <a:pPr marL="9525">
                <a:spcBef>
                  <a:spcPts val="75"/>
                </a:spcBef>
              </a:pPr>
              <a:r>
                <a:rPr sz="1350" spc="-38" dirty="0">
                  <a:latin typeface="Arial"/>
                  <a:cs typeface="Arial"/>
                </a:rPr>
                <a:t>1</a:t>
              </a:r>
              <a:endParaRPr sz="1350">
                <a:latin typeface="Arial"/>
                <a:cs typeface="Arial"/>
              </a:endParaRPr>
            </a:p>
          </p:txBody>
        </p:sp>
        <p:sp>
          <p:nvSpPr>
            <p:cNvPr id="4" name="object 4"/>
            <p:cNvSpPr txBox="1"/>
            <p:nvPr/>
          </p:nvSpPr>
          <p:spPr>
            <a:xfrm>
              <a:off x="8071498" y="5358665"/>
              <a:ext cx="114776" cy="217367"/>
            </a:xfrm>
            <a:prstGeom prst="rect">
              <a:avLst/>
            </a:prstGeom>
          </p:spPr>
          <p:txBody>
            <a:bodyPr vert="horz" wrap="square" lIns="0" tIns="9525" rIns="0" bIns="0" rtlCol="0">
              <a:spAutoFit/>
            </a:bodyPr>
            <a:lstStyle/>
            <a:p>
              <a:pPr marL="9525">
                <a:spcBef>
                  <a:spcPts val="75"/>
                </a:spcBef>
              </a:pPr>
              <a:r>
                <a:rPr sz="1350" spc="-38" dirty="0">
                  <a:latin typeface="Arial"/>
                  <a:cs typeface="Arial"/>
                </a:rPr>
                <a:t>3</a:t>
              </a:r>
              <a:endParaRPr sz="1350">
                <a:latin typeface="Arial"/>
                <a:cs typeface="Arial"/>
              </a:endParaRPr>
            </a:p>
          </p:txBody>
        </p:sp>
        <p:sp>
          <p:nvSpPr>
            <p:cNvPr id="5" name="object 5"/>
            <p:cNvSpPr txBox="1"/>
            <p:nvPr/>
          </p:nvSpPr>
          <p:spPr>
            <a:xfrm>
              <a:off x="7466566" y="5351617"/>
              <a:ext cx="114776" cy="217367"/>
            </a:xfrm>
            <a:prstGeom prst="rect">
              <a:avLst/>
            </a:prstGeom>
          </p:spPr>
          <p:txBody>
            <a:bodyPr vert="horz" wrap="square" lIns="0" tIns="9525" rIns="0" bIns="0" rtlCol="0">
              <a:spAutoFit/>
            </a:bodyPr>
            <a:lstStyle/>
            <a:p>
              <a:pPr marL="9525">
                <a:spcBef>
                  <a:spcPts val="75"/>
                </a:spcBef>
              </a:pPr>
              <a:r>
                <a:rPr sz="1350" spc="-38" dirty="0">
                  <a:latin typeface="Arial"/>
                  <a:cs typeface="Arial"/>
                </a:rPr>
                <a:t>2</a:t>
              </a:r>
              <a:endParaRPr sz="1350">
                <a:latin typeface="Arial"/>
                <a:cs typeface="Arial"/>
              </a:endParaRPr>
            </a:p>
          </p:txBody>
        </p:sp>
        <p:sp>
          <p:nvSpPr>
            <p:cNvPr id="6" name="object 6"/>
            <p:cNvSpPr txBox="1"/>
            <p:nvPr/>
          </p:nvSpPr>
          <p:spPr>
            <a:xfrm>
              <a:off x="8675860" y="5360284"/>
              <a:ext cx="114776" cy="217367"/>
            </a:xfrm>
            <a:prstGeom prst="rect">
              <a:avLst/>
            </a:prstGeom>
          </p:spPr>
          <p:txBody>
            <a:bodyPr vert="horz" wrap="square" lIns="0" tIns="9525" rIns="0" bIns="0" rtlCol="0">
              <a:spAutoFit/>
            </a:bodyPr>
            <a:lstStyle/>
            <a:p>
              <a:pPr marL="9525">
                <a:spcBef>
                  <a:spcPts val="75"/>
                </a:spcBef>
              </a:pPr>
              <a:r>
                <a:rPr sz="1350" spc="-38" dirty="0">
                  <a:latin typeface="Arial"/>
                  <a:cs typeface="Arial"/>
                </a:rPr>
                <a:t>4</a:t>
              </a:r>
              <a:endParaRPr sz="1350">
                <a:latin typeface="Arial"/>
                <a:cs typeface="Arial"/>
              </a:endParaRPr>
            </a:p>
          </p:txBody>
        </p:sp>
        <p:sp>
          <p:nvSpPr>
            <p:cNvPr id="7" name="object 7"/>
            <p:cNvSpPr/>
            <p:nvPr/>
          </p:nvSpPr>
          <p:spPr>
            <a:xfrm>
              <a:off x="6917736" y="5606886"/>
              <a:ext cx="606266" cy="132874"/>
            </a:xfrm>
            <a:custGeom>
              <a:avLst/>
              <a:gdLst/>
              <a:ahLst/>
              <a:cxnLst/>
              <a:rect l="l" t="t" r="r" b="b"/>
              <a:pathLst>
                <a:path w="808354" h="177164">
                  <a:moveTo>
                    <a:pt x="0" y="0"/>
                  </a:moveTo>
                  <a:lnTo>
                    <a:pt x="419100" y="176783"/>
                  </a:lnTo>
                </a:path>
                <a:path w="808354" h="177164">
                  <a:moveTo>
                    <a:pt x="808227" y="1015"/>
                  </a:moveTo>
                  <a:lnTo>
                    <a:pt x="419100" y="176783"/>
                  </a:lnTo>
                </a:path>
              </a:pathLst>
            </a:custGeom>
            <a:ln w="635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8" name="object 8"/>
            <p:cNvSpPr/>
            <p:nvPr/>
          </p:nvSpPr>
          <p:spPr>
            <a:xfrm>
              <a:off x="8128744" y="5614792"/>
              <a:ext cx="604361" cy="124778"/>
            </a:xfrm>
            <a:custGeom>
              <a:avLst/>
              <a:gdLst/>
              <a:ahLst/>
              <a:cxnLst/>
              <a:rect l="l" t="t" r="r" b="b"/>
              <a:pathLst>
                <a:path w="805815" h="166370">
                  <a:moveTo>
                    <a:pt x="0" y="0"/>
                  </a:moveTo>
                  <a:lnTo>
                    <a:pt x="432943" y="166243"/>
                  </a:lnTo>
                </a:path>
                <a:path w="805815" h="166370">
                  <a:moveTo>
                    <a:pt x="805814" y="2159"/>
                  </a:moveTo>
                  <a:lnTo>
                    <a:pt x="432943" y="166243"/>
                  </a:lnTo>
                </a:path>
              </a:pathLst>
            </a:custGeom>
            <a:ln w="635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9" name="object 9"/>
            <p:cNvSpPr/>
            <p:nvPr/>
          </p:nvSpPr>
          <p:spPr>
            <a:xfrm>
              <a:off x="7232061" y="6016461"/>
              <a:ext cx="1221581" cy="122396"/>
            </a:xfrm>
            <a:custGeom>
              <a:avLst/>
              <a:gdLst/>
              <a:ahLst/>
              <a:cxnLst/>
              <a:rect l="l" t="t" r="r" b="b"/>
              <a:pathLst>
                <a:path w="1628775" h="163195">
                  <a:moveTo>
                    <a:pt x="0" y="0"/>
                  </a:moveTo>
                  <a:lnTo>
                    <a:pt x="814324" y="163017"/>
                  </a:lnTo>
                </a:path>
                <a:path w="1628775" h="163195">
                  <a:moveTo>
                    <a:pt x="814324" y="163017"/>
                  </a:moveTo>
                  <a:lnTo>
                    <a:pt x="1628521" y="0"/>
                  </a:lnTo>
                </a:path>
              </a:pathLst>
            </a:custGeom>
            <a:ln w="635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0" name="object 10"/>
            <p:cNvSpPr txBox="1"/>
            <p:nvPr/>
          </p:nvSpPr>
          <p:spPr>
            <a:xfrm>
              <a:off x="7157098" y="5426420"/>
              <a:ext cx="152876" cy="554158"/>
            </a:xfrm>
            <a:prstGeom prst="rect">
              <a:avLst/>
            </a:prstGeom>
          </p:spPr>
          <p:txBody>
            <a:bodyPr vert="horz" wrap="square" lIns="0" tIns="43339" rIns="0" bIns="0" rtlCol="0">
              <a:spAutoFit/>
            </a:bodyPr>
            <a:lstStyle/>
            <a:p>
              <a:pPr marL="9525">
                <a:spcBef>
                  <a:spcPts val="341"/>
                </a:spcBef>
              </a:pPr>
              <a:r>
                <a:rPr spc="-38" dirty="0">
                  <a:solidFill>
                    <a:srgbClr val="FF0000"/>
                  </a:solidFill>
                  <a:latin typeface="Arial"/>
                  <a:cs typeface="Arial"/>
                </a:rPr>
                <a:t>+</a:t>
              </a:r>
              <a:endParaRPr>
                <a:latin typeface="Arial"/>
                <a:cs typeface="Arial"/>
              </a:endParaRPr>
            </a:p>
            <a:p>
              <a:pPr marL="26670">
                <a:spcBef>
                  <a:spcPts val="203"/>
                </a:spcBef>
              </a:pPr>
              <a:r>
                <a:rPr sz="1350" spc="-38" dirty="0">
                  <a:latin typeface="Arial"/>
                  <a:cs typeface="Arial"/>
                </a:rPr>
                <a:t>3</a:t>
              </a:r>
              <a:endParaRPr sz="1350">
                <a:latin typeface="Arial"/>
                <a:cs typeface="Arial"/>
              </a:endParaRPr>
            </a:p>
          </p:txBody>
        </p:sp>
        <p:sp>
          <p:nvSpPr>
            <p:cNvPr id="11" name="object 11"/>
            <p:cNvSpPr txBox="1"/>
            <p:nvPr/>
          </p:nvSpPr>
          <p:spPr>
            <a:xfrm>
              <a:off x="8383537" y="5434420"/>
              <a:ext cx="152876" cy="549830"/>
            </a:xfrm>
            <a:prstGeom prst="rect">
              <a:avLst/>
            </a:prstGeom>
          </p:spPr>
          <p:txBody>
            <a:bodyPr vert="horz" wrap="square" lIns="0" tIns="39052" rIns="0" bIns="0" rtlCol="0">
              <a:spAutoFit/>
            </a:bodyPr>
            <a:lstStyle/>
            <a:p>
              <a:pPr marL="9525">
                <a:spcBef>
                  <a:spcPts val="307"/>
                </a:spcBef>
              </a:pPr>
              <a:r>
                <a:rPr spc="-38" dirty="0">
                  <a:solidFill>
                    <a:srgbClr val="FF0000"/>
                  </a:solidFill>
                  <a:latin typeface="Arial"/>
                  <a:cs typeface="Arial"/>
                </a:rPr>
                <a:t>+</a:t>
              </a:r>
              <a:endParaRPr>
                <a:latin typeface="Arial"/>
                <a:cs typeface="Arial"/>
              </a:endParaRPr>
            </a:p>
            <a:p>
              <a:pPr marL="21907">
                <a:spcBef>
                  <a:spcPts val="172"/>
                </a:spcBef>
              </a:pPr>
              <a:r>
                <a:rPr sz="1350" spc="-38" dirty="0">
                  <a:latin typeface="Arial"/>
                  <a:cs typeface="Arial"/>
                </a:rPr>
                <a:t>7</a:t>
              </a:r>
              <a:endParaRPr sz="1350">
                <a:latin typeface="Arial"/>
                <a:cs typeface="Arial"/>
              </a:endParaRPr>
            </a:p>
          </p:txBody>
        </p:sp>
        <p:sp>
          <p:nvSpPr>
            <p:cNvPr id="12" name="object 12"/>
            <p:cNvSpPr txBox="1"/>
            <p:nvPr/>
          </p:nvSpPr>
          <p:spPr>
            <a:xfrm>
              <a:off x="7717836" y="5817312"/>
              <a:ext cx="209074" cy="559448"/>
            </a:xfrm>
            <a:prstGeom prst="rect">
              <a:avLst/>
            </a:prstGeom>
          </p:spPr>
          <p:txBody>
            <a:bodyPr vert="horz" wrap="square" lIns="0" tIns="48577" rIns="0" bIns="0" rtlCol="0">
              <a:spAutoFit/>
            </a:bodyPr>
            <a:lstStyle/>
            <a:p>
              <a:pPr marL="54769">
                <a:spcBef>
                  <a:spcPts val="382"/>
                </a:spcBef>
              </a:pPr>
              <a:r>
                <a:rPr spc="-38" dirty="0">
                  <a:solidFill>
                    <a:srgbClr val="FF0000"/>
                  </a:solidFill>
                  <a:latin typeface="Arial"/>
                  <a:cs typeface="Arial"/>
                </a:rPr>
                <a:t>+</a:t>
              </a:r>
              <a:endParaRPr>
                <a:latin typeface="Arial"/>
                <a:cs typeface="Arial"/>
              </a:endParaRPr>
            </a:p>
            <a:p>
              <a:pPr marL="9525">
                <a:spcBef>
                  <a:spcPts val="229"/>
                </a:spcBef>
              </a:pPr>
              <a:r>
                <a:rPr sz="1350" spc="-19" dirty="0">
                  <a:latin typeface="Arial"/>
                  <a:cs typeface="Arial"/>
                </a:rPr>
                <a:t>10</a:t>
              </a:r>
              <a:endParaRPr sz="1350">
                <a:latin typeface="Arial"/>
                <a:cs typeface="Arial"/>
              </a:endParaRPr>
            </a:p>
          </p:txBody>
        </p:sp>
      </p:grpSp>
      <p:sp>
        <p:nvSpPr>
          <p:cNvPr id="13" name="object 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228850" y="1371600"/>
            <a:ext cx="1714500" cy="228600"/>
          </a:xfrm>
          <a:custGeom>
            <a:avLst/>
            <a:gdLst/>
            <a:ahLst/>
            <a:cxnLst/>
            <a:rect l="l" t="t" r="r" b="b"/>
            <a:pathLst>
              <a:path w="2286000" h="304800">
                <a:moveTo>
                  <a:pt x="0" y="304800"/>
                </a:moveTo>
                <a:lnTo>
                  <a:pt x="2286000" y="304800"/>
                </a:lnTo>
                <a:lnTo>
                  <a:pt x="2286000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ln w="38100">
            <a:solidFill>
              <a:srgbClr val="2E528F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4" name="object 14"/>
          <p:cNvSpPr txBox="1"/>
          <p:nvPr/>
        </p:nvSpPr>
        <p:spPr>
          <a:xfrm>
            <a:off x="2668334" y="1369123"/>
            <a:ext cx="835819" cy="21736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350" spc="38" dirty="0">
                <a:solidFill>
                  <a:srgbClr val="4D5060"/>
                </a:solidFill>
                <a:latin typeface="Arial Narrow"/>
                <a:cs typeface="Arial Narrow"/>
              </a:rPr>
              <a:t>(n==1)?</a:t>
            </a:r>
            <a:r>
              <a:rPr sz="1350" spc="83" dirty="0">
                <a:solidFill>
                  <a:srgbClr val="4D5060"/>
                </a:solidFill>
                <a:latin typeface="Arial Narrow"/>
                <a:cs typeface="Arial Narrow"/>
              </a:rPr>
              <a:t> </a:t>
            </a:r>
            <a:r>
              <a:rPr sz="1350" spc="-19" dirty="0">
                <a:solidFill>
                  <a:srgbClr val="4D5060"/>
                </a:solidFill>
                <a:latin typeface="Arial Narrow"/>
                <a:cs typeface="Arial Narrow"/>
              </a:rPr>
              <a:t>No!</a:t>
            </a:r>
            <a:endParaRPr sz="1350">
              <a:latin typeface="Arial Narrow"/>
              <a:cs typeface="Arial Narrow"/>
            </a:endParaRPr>
          </a:p>
        </p:txBody>
      </p:sp>
      <p:sp>
        <p:nvSpPr>
          <p:cNvPr id="15" name="object 1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42950" y="2107787"/>
            <a:ext cx="4343400" cy="228600"/>
          </a:xfrm>
          <a:custGeom>
            <a:avLst/>
            <a:gdLst/>
            <a:ahLst/>
            <a:cxnLst/>
            <a:rect l="l" t="t" r="r" b="b"/>
            <a:pathLst>
              <a:path w="5791200" h="304800">
                <a:moveTo>
                  <a:pt x="0" y="304800"/>
                </a:moveTo>
                <a:lnTo>
                  <a:pt x="2286000" y="304800"/>
                </a:lnTo>
                <a:lnTo>
                  <a:pt x="2286000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  <a:path w="5791200" h="304800">
                <a:moveTo>
                  <a:pt x="3429000" y="304800"/>
                </a:moveTo>
                <a:lnTo>
                  <a:pt x="5791200" y="304800"/>
                </a:lnTo>
                <a:lnTo>
                  <a:pt x="5791200" y="0"/>
                </a:lnTo>
                <a:lnTo>
                  <a:pt x="3429000" y="0"/>
                </a:lnTo>
                <a:lnTo>
                  <a:pt x="3429000" y="304800"/>
                </a:lnTo>
                <a:close/>
              </a:path>
            </a:pathLst>
          </a:custGeom>
          <a:ln w="38100">
            <a:solidFill>
              <a:srgbClr val="2E528F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6" name="object 16"/>
          <p:cNvSpPr txBox="1"/>
          <p:nvPr/>
        </p:nvSpPr>
        <p:spPr>
          <a:xfrm>
            <a:off x="757238" y="2105501"/>
            <a:ext cx="4314825" cy="21736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29528">
              <a:spcBef>
                <a:spcPts val="75"/>
              </a:spcBef>
              <a:tabLst>
                <a:tab pos="2623184" algn="l"/>
              </a:tabLst>
            </a:pPr>
            <a:r>
              <a:rPr sz="1350" dirty="0">
                <a:solidFill>
                  <a:srgbClr val="4D5060"/>
                </a:solidFill>
                <a:latin typeface="Arial Narrow"/>
                <a:cs typeface="Arial Narrow"/>
              </a:rPr>
              <a:t>Call</a:t>
            </a:r>
            <a:r>
              <a:rPr sz="1350" spc="68" dirty="0">
                <a:solidFill>
                  <a:srgbClr val="4D5060"/>
                </a:solidFill>
                <a:latin typeface="Arial Narrow"/>
                <a:cs typeface="Arial Narrow"/>
              </a:rPr>
              <a:t> </a:t>
            </a:r>
            <a:r>
              <a:rPr sz="1350" spc="38" dirty="0">
                <a:solidFill>
                  <a:srgbClr val="4D5060"/>
                </a:solidFill>
                <a:latin typeface="Arial Narrow"/>
                <a:cs typeface="Arial Narrow"/>
              </a:rPr>
              <a:t>L=reduce(A,</a:t>
            </a:r>
            <a:r>
              <a:rPr sz="1350" spc="64" dirty="0">
                <a:solidFill>
                  <a:srgbClr val="4D5060"/>
                </a:solidFill>
                <a:latin typeface="Arial Narrow"/>
                <a:cs typeface="Arial Narrow"/>
              </a:rPr>
              <a:t> </a:t>
            </a:r>
            <a:r>
              <a:rPr sz="1350" spc="53" dirty="0">
                <a:solidFill>
                  <a:srgbClr val="4D5060"/>
                </a:solidFill>
                <a:latin typeface="Arial Narrow"/>
                <a:cs typeface="Arial Narrow"/>
              </a:rPr>
              <a:t>1</a:t>
            </a:r>
            <a:r>
              <a:rPr sz="1350" spc="75" dirty="0">
                <a:solidFill>
                  <a:srgbClr val="4D5060"/>
                </a:solidFill>
                <a:latin typeface="Arial Narrow"/>
                <a:cs typeface="Arial Narrow"/>
              </a:rPr>
              <a:t> </a:t>
            </a:r>
            <a:r>
              <a:rPr sz="1350" spc="53" dirty="0">
                <a:solidFill>
                  <a:srgbClr val="4D5060"/>
                </a:solidFill>
                <a:latin typeface="Arial Narrow"/>
                <a:cs typeface="Arial Narrow"/>
              </a:rPr>
              <a:t>to</a:t>
            </a:r>
            <a:r>
              <a:rPr sz="1350" spc="75" dirty="0">
                <a:solidFill>
                  <a:srgbClr val="4D5060"/>
                </a:solidFill>
                <a:latin typeface="Arial Narrow"/>
                <a:cs typeface="Arial Narrow"/>
              </a:rPr>
              <a:t> </a:t>
            </a:r>
            <a:r>
              <a:rPr sz="1350" spc="45" dirty="0">
                <a:solidFill>
                  <a:srgbClr val="4D5060"/>
                </a:solidFill>
                <a:latin typeface="Arial Narrow"/>
                <a:cs typeface="Arial Narrow"/>
              </a:rPr>
              <a:t>2)</a:t>
            </a:r>
            <a:r>
              <a:rPr sz="1350" dirty="0">
                <a:solidFill>
                  <a:srgbClr val="4D5060"/>
                </a:solidFill>
                <a:latin typeface="Arial Narrow"/>
                <a:cs typeface="Arial Narrow"/>
              </a:rPr>
              <a:t>	</a:t>
            </a:r>
            <a:r>
              <a:rPr sz="1350" spc="8" dirty="0">
                <a:solidFill>
                  <a:srgbClr val="4D5060"/>
                </a:solidFill>
                <a:latin typeface="Arial Narrow"/>
                <a:cs typeface="Arial Narrow"/>
              </a:rPr>
              <a:t>Call</a:t>
            </a:r>
            <a:r>
              <a:rPr sz="1350" spc="127" dirty="0">
                <a:solidFill>
                  <a:srgbClr val="4D5060"/>
                </a:solidFill>
                <a:latin typeface="Arial Narrow"/>
                <a:cs typeface="Arial Narrow"/>
              </a:rPr>
              <a:t> </a:t>
            </a:r>
            <a:r>
              <a:rPr sz="1350" spc="8" dirty="0">
                <a:solidFill>
                  <a:srgbClr val="4D5060"/>
                </a:solidFill>
                <a:latin typeface="Arial Narrow"/>
                <a:cs typeface="Arial Narrow"/>
              </a:rPr>
              <a:t>R=reduce(A,</a:t>
            </a:r>
            <a:r>
              <a:rPr sz="1350" spc="127" dirty="0">
                <a:solidFill>
                  <a:srgbClr val="4D5060"/>
                </a:solidFill>
                <a:latin typeface="Arial Narrow"/>
                <a:cs typeface="Arial Narrow"/>
              </a:rPr>
              <a:t> </a:t>
            </a:r>
            <a:r>
              <a:rPr sz="1350" spc="53" dirty="0">
                <a:solidFill>
                  <a:srgbClr val="4D5060"/>
                </a:solidFill>
                <a:latin typeface="Arial Narrow"/>
                <a:cs typeface="Arial Narrow"/>
              </a:rPr>
              <a:t>3</a:t>
            </a:r>
            <a:r>
              <a:rPr sz="1350" spc="127" dirty="0">
                <a:solidFill>
                  <a:srgbClr val="4D5060"/>
                </a:solidFill>
                <a:latin typeface="Arial Narrow"/>
                <a:cs typeface="Arial Narrow"/>
              </a:rPr>
              <a:t> </a:t>
            </a:r>
            <a:r>
              <a:rPr sz="1350" spc="53" dirty="0">
                <a:solidFill>
                  <a:srgbClr val="4D5060"/>
                </a:solidFill>
                <a:latin typeface="Arial Narrow"/>
                <a:cs typeface="Arial Narrow"/>
              </a:rPr>
              <a:t>to</a:t>
            </a:r>
            <a:r>
              <a:rPr sz="1350" spc="135" dirty="0">
                <a:solidFill>
                  <a:srgbClr val="4D5060"/>
                </a:solidFill>
                <a:latin typeface="Arial Narrow"/>
                <a:cs typeface="Arial Narrow"/>
              </a:rPr>
              <a:t> </a:t>
            </a:r>
            <a:r>
              <a:rPr sz="1350" spc="45" dirty="0">
                <a:solidFill>
                  <a:srgbClr val="4D5060"/>
                </a:solidFill>
                <a:latin typeface="Arial Narrow"/>
                <a:cs typeface="Arial Narrow"/>
              </a:rPr>
              <a:t>4)</a:t>
            </a:r>
            <a:endParaRPr sz="1350">
              <a:latin typeface="Arial Narrow"/>
              <a:cs typeface="Arial Narrow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343560" y="2507837"/>
            <a:ext cx="1714500" cy="214963"/>
          </a:xfrm>
          <a:prstGeom prst="rect">
            <a:avLst/>
          </a:prstGeom>
          <a:ln w="38100">
            <a:solidFill>
              <a:srgbClr val="2E528F"/>
            </a:solidFill>
          </a:ln>
        </p:spPr>
        <p:txBody>
          <a:bodyPr vert="horz" wrap="square" lIns="0" tIns="7144" rIns="0" bIns="0" rtlCol="0">
            <a:spAutoFit/>
          </a:bodyPr>
          <a:lstStyle/>
          <a:p>
            <a:pPr marL="449104">
              <a:spcBef>
                <a:spcPts val="56"/>
              </a:spcBef>
            </a:pPr>
            <a:r>
              <a:rPr sz="1350" spc="38" dirty="0">
                <a:solidFill>
                  <a:srgbClr val="4D5060"/>
                </a:solidFill>
                <a:latin typeface="Arial Narrow"/>
                <a:cs typeface="Arial Narrow"/>
              </a:rPr>
              <a:t>(n==1)?</a:t>
            </a:r>
            <a:r>
              <a:rPr sz="1350" spc="83" dirty="0">
                <a:solidFill>
                  <a:srgbClr val="4D5060"/>
                </a:solidFill>
                <a:latin typeface="Arial Narrow"/>
                <a:cs typeface="Arial Narrow"/>
              </a:rPr>
              <a:t> </a:t>
            </a:r>
            <a:r>
              <a:rPr sz="1350" spc="-19" dirty="0">
                <a:solidFill>
                  <a:srgbClr val="4D5060"/>
                </a:solidFill>
                <a:latin typeface="Arial Narrow"/>
                <a:cs typeface="Arial Narrow"/>
              </a:rPr>
              <a:t>No!</a:t>
            </a:r>
            <a:endParaRPr sz="1350">
              <a:latin typeface="Arial Narrow"/>
              <a:cs typeface="Arial Narrow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42950" y="2507837"/>
            <a:ext cx="1714500" cy="214963"/>
          </a:xfrm>
          <a:prstGeom prst="rect">
            <a:avLst/>
          </a:prstGeom>
          <a:ln w="38100">
            <a:solidFill>
              <a:srgbClr val="2E528F"/>
            </a:solidFill>
          </a:ln>
        </p:spPr>
        <p:txBody>
          <a:bodyPr vert="horz" wrap="square" lIns="0" tIns="7144" rIns="0" bIns="0" rtlCol="0">
            <a:spAutoFit/>
          </a:bodyPr>
          <a:lstStyle/>
          <a:p>
            <a:pPr marL="448628">
              <a:spcBef>
                <a:spcPts val="56"/>
              </a:spcBef>
            </a:pPr>
            <a:r>
              <a:rPr sz="1350" spc="38" dirty="0">
                <a:solidFill>
                  <a:srgbClr val="4D5060"/>
                </a:solidFill>
                <a:latin typeface="Arial Narrow"/>
                <a:cs typeface="Arial Narrow"/>
              </a:rPr>
              <a:t>(n==1)?</a:t>
            </a:r>
            <a:r>
              <a:rPr sz="1350" spc="83" dirty="0">
                <a:solidFill>
                  <a:srgbClr val="4D5060"/>
                </a:solidFill>
                <a:latin typeface="Arial Narrow"/>
                <a:cs typeface="Arial Narrow"/>
              </a:rPr>
              <a:t> </a:t>
            </a:r>
            <a:r>
              <a:rPr sz="1350" spc="-19" dirty="0">
                <a:solidFill>
                  <a:srgbClr val="4D5060"/>
                </a:solidFill>
                <a:latin typeface="Arial Narrow"/>
                <a:cs typeface="Arial Narrow"/>
              </a:rPr>
              <a:t>No!</a:t>
            </a:r>
            <a:endParaRPr sz="1350">
              <a:latin typeface="Arial Narrow"/>
              <a:cs typeface="Arial Narrow"/>
            </a:endParaRPr>
          </a:p>
        </p:txBody>
      </p:sp>
      <p:graphicFrame>
        <p:nvGraphicFramePr>
          <p:cNvPr id="19" name="object 19"/>
          <p:cNvGraphicFramePr>
            <a:graphicFrameLocks noGrp="1"/>
          </p:cNvGraphicFramePr>
          <p:nvPr/>
        </p:nvGraphicFramePr>
        <p:xfrm>
          <a:off x="157163" y="3536537"/>
          <a:ext cx="7658100" cy="83391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14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1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1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14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1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43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7145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286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143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7145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715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400" dirty="0">
                          <a:solidFill>
                            <a:srgbClr val="4D5060"/>
                          </a:solidFill>
                          <a:latin typeface="Arial Narrow"/>
                          <a:cs typeface="Arial Narrow"/>
                        </a:rPr>
                        <a:t>Call</a:t>
                      </a:r>
                      <a:r>
                        <a:rPr sz="1400" spc="90" dirty="0">
                          <a:solidFill>
                            <a:srgbClr val="4D5060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400" spc="50" dirty="0">
                          <a:solidFill>
                            <a:srgbClr val="4D5060"/>
                          </a:solidFill>
                          <a:latin typeface="Arial Narrow"/>
                          <a:cs typeface="Arial Narrow"/>
                        </a:rPr>
                        <a:t>L=reduce(A,</a:t>
                      </a:r>
                      <a:r>
                        <a:rPr sz="1400" spc="85" dirty="0">
                          <a:solidFill>
                            <a:srgbClr val="4D5060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400" spc="70" dirty="0">
                          <a:solidFill>
                            <a:srgbClr val="4D5060"/>
                          </a:solidFill>
                          <a:latin typeface="Arial Narrow"/>
                          <a:cs typeface="Arial Narrow"/>
                        </a:rPr>
                        <a:t>1</a:t>
                      </a:r>
                      <a:r>
                        <a:rPr sz="1400" spc="100" dirty="0">
                          <a:solidFill>
                            <a:srgbClr val="4D5060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400" spc="70" dirty="0">
                          <a:solidFill>
                            <a:srgbClr val="4D5060"/>
                          </a:solidFill>
                          <a:latin typeface="Arial Narrow"/>
                          <a:cs typeface="Arial Narrow"/>
                        </a:rPr>
                        <a:t>to</a:t>
                      </a:r>
                      <a:r>
                        <a:rPr sz="1400" spc="100" dirty="0">
                          <a:solidFill>
                            <a:srgbClr val="4D5060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400" spc="60" dirty="0">
                          <a:solidFill>
                            <a:srgbClr val="4D5060"/>
                          </a:solidFill>
                          <a:latin typeface="Arial Narrow"/>
                          <a:cs typeface="Arial Narrow"/>
                        </a:rPr>
                        <a:t>1)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T="7144" marB="0">
                    <a:lnL w="38100">
                      <a:solidFill>
                        <a:srgbClr val="2E528F"/>
                      </a:solidFill>
                      <a:prstDash val="solid"/>
                    </a:lnL>
                    <a:lnR w="38100">
                      <a:solidFill>
                        <a:srgbClr val="2E528F"/>
                      </a:solidFill>
                      <a:prstDash val="solid"/>
                    </a:lnR>
                    <a:lnT w="38100">
                      <a:solidFill>
                        <a:srgbClr val="2E528F"/>
                      </a:solidFill>
                      <a:prstDash val="solid"/>
                    </a:lnT>
                    <a:lnB w="38100">
                      <a:solidFill>
                        <a:srgbClr val="2E528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2E528F"/>
                      </a:solidFill>
                      <a:prstDash val="solid"/>
                    </a:lnL>
                    <a:lnR w="38100">
                      <a:solidFill>
                        <a:srgbClr val="2E528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2E528F"/>
                      </a:solidFill>
                      <a:prstDash val="solid"/>
                    </a:lnL>
                    <a:lnT w="38100">
                      <a:solidFill>
                        <a:srgbClr val="2E528F"/>
                      </a:solidFill>
                      <a:prstDash val="solid"/>
                    </a:lnT>
                    <a:lnB w="38100">
                      <a:solidFill>
                        <a:srgbClr val="2E528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400" spc="10" dirty="0">
                          <a:solidFill>
                            <a:srgbClr val="4D5060"/>
                          </a:solidFill>
                          <a:latin typeface="Arial Narrow"/>
                          <a:cs typeface="Arial Narrow"/>
                        </a:rPr>
                        <a:t>Call</a:t>
                      </a:r>
                      <a:r>
                        <a:rPr sz="1400" spc="170" dirty="0">
                          <a:solidFill>
                            <a:srgbClr val="4D5060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400" spc="10" dirty="0">
                          <a:solidFill>
                            <a:srgbClr val="4D5060"/>
                          </a:solidFill>
                          <a:latin typeface="Arial Narrow"/>
                          <a:cs typeface="Arial Narrow"/>
                        </a:rPr>
                        <a:t>R=reduce(A,</a:t>
                      </a:r>
                      <a:r>
                        <a:rPr sz="1400" spc="160" dirty="0">
                          <a:solidFill>
                            <a:srgbClr val="4D5060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400" spc="70" dirty="0">
                          <a:solidFill>
                            <a:srgbClr val="4D5060"/>
                          </a:solidFill>
                          <a:latin typeface="Arial Narrow"/>
                          <a:cs typeface="Arial Narrow"/>
                        </a:rPr>
                        <a:t>2</a:t>
                      </a:r>
                      <a:r>
                        <a:rPr sz="1400" spc="180" dirty="0">
                          <a:solidFill>
                            <a:srgbClr val="4D5060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400" spc="70" dirty="0">
                          <a:solidFill>
                            <a:srgbClr val="4D5060"/>
                          </a:solidFill>
                          <a:latin typeface="Arial Narrow"/>
                          <a:cs typeface="Arial Narrow"/>
                        </a:rPr>
                        <a:t>to</a:t>
                      </a:r>
                      <a:r>
                        <a:rPr sz="1400" spc="170" dirty="0">
                          <a:solidFill>
                            <a:srgbClr val="4D5060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400" spc="60" dirty="0">
                          <a:solidFill>
                            <a:srgbClr val="4D5060"/>
                          </a:solidFill>
                          <a:latin typeface="Arial Narrow"/>
                          <a:cs typeface="Arial Narrow"/>
                        </a:rPr>
                        <a:t>2)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T="7144" marB="0">
                    <a:lnT w="38100">
                      <a:solidFill>
                        <a:srgbClr val="2E528F"/>
                      </a:solidFill>
                      <a:prstDash val="solid"/>
                    </a:lnT>
                    <a:lnB w="38100">
                      <a:solidFill>
                        <a:srgbClr val="2E528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38100">
                      <a:solidFill>
                        <a:srgbClr val="2E528F"/>
                      </a:solidFill>
                      <a:prstDash val="solid"/>
                    </a:lnR>
                    <a:lnT w="38100">
                      <a:solidFill>
                        <a:srgbClr val="2E528F"/>
                      </a:solidFill>
                      <a:prstDash val="solid"/>
                    </a:lnT>
                    <a:lnB w="38100">
                      <a:solidFill>
                        <a:srgbClr val="2E528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2E528F"/>
                      </a:solidFill>
                      <a:prstDash val="solid"/>
                    </a:lnL>
                    <a:lnR w="38100">
                      <a:solidFill>
                        <a:srgbClr val="2E528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400" dirty="0">
                          <a:solidFill>
                            <a:srgbClr val="4D5060"/>
                          </a:solidFill>
                          <a:latin typeface="Arial Narrow"/>
                          <a:cs typeface="Arial Narrow"/>
                        </a:rPr>
                        <a:t>Call</a:t>
                      </a:r>
                      <a:r>
                        <a:rPr sz="1400" spc="80" dirty="0">
                          <a:solidFill>
                            <a:srgbClr val="4D5060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400" spc="55" dirty="0">
                          <a:solidFill>
                            <a:srgbClr val="4D5060"/>
                          </a:solidFill>
                          <a:latin typeface="Arial Narrow"/>
                          <a:cs typeface="Arial Narrow"/>
                        </a:rPr>
                        <a:t>L=reduce(A,</a:t>
                      </a:r>
                      <a:r>
                        <a:rPr sz="1400" spc="85" dirty="0">
                          <a:solidFill>
                            <a:srgbClr val="4D5060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400" spc="70" dirty="0">
                          <a:solidFill>
                            <a:srgbClr val="4D5060"/>
                          </a:solidFill>
                          <a:latin typeface="Arial Narrow"/>
                          <a:cs typeface="Arial Narrow"/>
                        </a:rPr>
                        <a:t>3</a:t>
                      </a:r>
                      <a:r>
                        <a:rPr sz="1400" spc="90" dirty="0">
                          <a:solidFill>
                            <a:srgbClr val="4D5060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400" spc="70" dirty="0">
                          <a:solidFill>
                            <a:srgbClr val="4D5060"/>
                          </a:solidFill>
                          <a:latin typeface="Arial Narrow"/>
                          <a:cs typeface="Arial Narrow"/>
                        </a:rPr>
                        <a:t>to</a:t>
                      </a:r>
                      <a:r>
                        <a:rPr sz="1400" spc="100" dirty="0">
                          <a:solidFill>
                            <a:srgbClr val="4D5060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400" spc="60" dirty="0">
                          <a:solidFill>
                            <a:srgbClr val="4D5060"/>
                          </a:solidFill>
                          <a:latin typeface="Arial Narrow"/>
                          <a:cs typeface="Arial Narrow"/>
                        </a:rPr>
                        <a:t>3)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T="7144" marB="0">
                    <a:lnL w="38100">
                      <a:solidFill>
                        <a:srgbClr val="2E528F"/>
                      </a:solidFill>
                      <a:prstDash val="solid"/>
                    </a:lnL>
                    <a:lnR w="38100">
                      <a:solidFill>
                        <a:srgbClr val="2E528F"/>
                      </a:solidFill>
                      <a:prstDash val="solid"/>
                    </a:lnR>
                    <a:lnT w="38100">
                      <a:solidFill>
                        <a:srgbClr val="2E528F"/>
                      </a:solidFill>
                      <a:prstDash val="solid"/>
                    </a:lnT>
                    <a:lnB w="38100">
                      <a:solidFill>
                        <a:srgbClr val="2E528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2E528F"/>
                      </a:solidFill>
                      <a:prstDash val="solid"/>
                    </a:lnL>
                    <a:lnR w="38100">
                      <a:solidFill>
                        <a:srgbClr val="2E528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2E528F"/>
                      </a:solidFill>
                      <a:prstDash val="solid"/>
                    </a:lnL>
                    <a:lnT w="38100">
                      <a:solidFill>
                        <a:srgbClr val="2E528F"/>
                      </a:solidFill>
                      <a:prstDash val="solid"/>
                    </a:lnT>
                    <a:lnB w="38100">
                      <a:solidFill>
                        <a:srgbClr val="2E528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065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400" spc="10" dirty="0">
                          <a:solidFill>
                            <a:srgbClr val="4D5060"/>
                          </a:solidFill>
                          <a:latin typeface="Arial Narrow"/>
                          <a:cs typeface="Arial Narrow"/>
                        </a:rPr>
                        <a:t>Call</a:t>
                      </a:r>
                      <a:r>
                        <a:rPr sz="1400" spc="170" dirty="0">
                          <a:solidFill>
                            <a:srgbClr val="4D5060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400" spc="10" dirty="0">
                          <a:solidFill>
                            <a:srgbClr val="4D5060"/>
                          </a:solidFill>
                          <a:latin typeface="Arial Narrow"/>
                          <a:cs typeface="Arial Narrow"/>
                        </a:rPr>
                        <a:t>R=reduce(A,</a:t>
                      </a:r>
                      <a:r>
                        <a:rPr sz="1400" spc="160" dirty="0">
                          <a:solidFill>
                            <a:srgbClr val="4D5060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400" spc="70" dirty="0">
                          <a:solidFill>
                            <a:srgbClr val="4D5060"/>
                          </a:solidFill>
                          <a:latin typeface="Arial Narrow"/>
                          <a:cs typeface="Arial Narrow"/>
                        </a:rPr>
                        <a:t>4</a:t>
                      </a:r>
                      <a:r>
                        <a:rPr sz="1400" spc="180" dirty="0">
                          <a:solidFill>
                            <a:srgbClr val="4D5060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400" spc="70" dirty="0">
                          <a:solidFill>
                            <a:srgbClr val="4D5060"/>
                          </a:solidFill>
                          <a:latin typeface="Arial Narrow"/>
                          <a:cs typeface="Arial Narrow"/>
                        </a:rPr>
                        <a:t>to</a:t>
                      </a:r>
                      <a:r>
                        <a:rPr sz="1400" spc="170" dirty="0">
                          <a:solidFill>
                            <a:srgbClr val="4D5060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400" spc="60" dirty="0">
                          <a:solidFill>
                            <a:srgbClr val="4D5060"/>
                          </a:solidFill>
                          <a:latin typeface="Arial Narrow"/>
                          <a:cs typeface="Arial Narrow"/>
                        </a:rPr>
                        <a:t>4)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T="7144" marB="0">
                    <a:lnT w="38100">
                      <a:solidFill>
                        <a:srgbClr val="2E528F"/>
                      </a:solidFill>
                      <a:prstDash val="solid"/>
                    </a:lnT>
                    <a:lnB w="38100">
                      <a:solidFill>
                        <a:srgbClr val="2E528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38100">
                      <a:solidFill>
                        <a:srgbClr val="2E528F"/>
                      </a:solidFill>
                      <a:prstDash val="solid"/>
                    </a:lnR>
                    <a:lnT w="38100">
                      <a:solidFill>
                        <a:srgbClr val="2E528F"/>
                      </a:solidFill>
                      <a:prstDash val="solid"/>
                    </a:lnT>
                    <a:lnB w="38100">
                      <a:solidFill>
                        <a:srgbClr val="2E528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38100">
                      <a:solidFill>
                        <a:srgbClr val="2E528F"/>
                      </a:solidFill>
                      <a:prstDash val="solid"/>
                    </a:lnT>
                    <a:lnB w="38100">
                      <a:solidFill>
                        <a:srgbClr val="2E528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38100">
                      <a:solidFill>
                        <a:srgbClr val="2E528F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38100">
                      <a:solidFill>
                        <a:srgbClr val="2E528F"/>
                      </a:solidFill>
                      <a:prstDash val="solid"/>
                    </a:lnT>
                    <a:lnB w="38100">
                      <a:solidFill>
                        <a:srgbClr val="2E528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38100">
                      <a:solidFill>
                        <a:srgbClr val="2E528F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38100">
                      <a:solidFill>
                        <a:srgbClr val="2E528F"/>
                      </a:solidFill>
                      <a:prstDash val="solid"/>
                    </a:lnT>
                    <a:lnB w="38100">
                      <a:solidFill>
                        <a:srgbClr val="2E528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38100">
                      <a:solidFill>
                        <a:srgbClr val="2E528F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38100">
                      <a:solidFill>
                        <a:srgbClr val="2E528F"/>
                      </a:solidFill>
                      <a:prstDash val="solid"/>
                    </a:lnT>
                    <a:lnB w="38100">
                      <a:solidFill>
                        <a:srgbClr val="2E528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38100">
                      <a:solidFill>
                        <a:srgbClr val="2E528F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400" spc="50" dirty="0">
                          <a:solidFill>
                            <a:srgbClr val="4D5060"/>
                          </a:solidFill>
                          <a:latin typeface="Arial Narrow"/>
                          <a:cs typeface="Arial Narrow"/>
                        </a:rPr>
                        <a:t>(n==1)?</a:t>
                      </a:r>
                      <a:r>
                        <a:rPr sz="1400" spc="65" dirty="0">
                          <a:solidFill>
                            <a:srgbClr val="4D5060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400" dirty="0">
                          <a:solidFill>
                            <a:srgbClr val="4D5060"/>
                          </a:solidFill>
                          <a:latin typeface="Arial Narrow"/>
                          <a:cs typeface="Arial Narrow"/>
                        </a:rPr>
                        <a:t>Yes!</a:t>
                      </a:r>
                      <a:r>
                        <a:rPr sz="1400" spc="80" dirty="0">
                          <a:solidFill>
                            <a:srgbClr val="4D5060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400" spc="75" dirty="0">
                          <a:solidFill>
                            <a:srgbClr val="4D5060"/>
                          </a:solidFill>
                          <a:latin typeface="Arial Narrow"/>
                          <a:cs typeface="Arial Narrow"/>
                        </a:rPr>
                        <a:t>return </a:t>
                      </a:r>
                      <a:r>
                        <a:rPr sz="1400" spc="20" dirty="0">
                          <a:solidFill>
                            <a:srgbClr val="4D5060"/>
                          </a:solidFill>
                          <a:latin typeface="Arial Narrow"/>
                          <a:cs typeface="Arial Narrow"/>
                        </a:rPr>
                        <a:t>1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T="7144" marB="0">
                    <a:lnL w="38100">
                      <a:solidFill>
                        <a:srgbClr val="2E528F"/>
                      </a:solidFill>
                      <a:prstDash val="solid"/>
                    </a:lnL>
                    <a:lnR w="38100">
                      <a:solidFill>
                        <a:srgbClr val="2E528F"/>
                      </a:solidFill>
                      <a:prstDash val="solid"/>
                    </a:lnR>
                    <a:lnT w="38100">
                      <a:solidFill>
                        <a:srgbClr val="2E528F"/>
                      </a:solidFill>
                      <a:prstDash val="solid"/>
                    </a:lnT>
                    <a:lnB w="38100">
                      <a:solidFill>
                        <a:srgbClr val="2E528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2E528F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38100">
                      <a:solidFill>
                        <a:srgbClr val="2E528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1400" spc="60" dirty="0">
                          <a:solidFill>
                            <a:srgbClr val="4D5060"/>
                          </a:solidFill>
                          <a:latin typeface="Arial Narrow"/>
                          <a:cs typeface="Arial Narrow"/>
                        </a:rPr>
                        <a:t>(n==1)? </a:t>
                      </a:r>
                      <a:r>
                        <a:rPr sz="1400" dirty="0">
                          <a:solidFill>
                            <a:srgbClr val="4D5060"/>
                          </a:solidFill>
                          <a:latin typeface="Arial Narrow"/>
                          <a:cs typeface="Arial Narrow"/>
                        </a:rPr>
                        <a:t>Yes!</a:t>
                      </a:r>
                      <a:r>
                        <a:rPr sz="1400" spc="65" dirty="0">
                          <a:solidFill>
                            <a:srgbClr val="4D5060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400" spc="75" dirty="0">
                          <a:solidFill>
                            <a:srgbClr val="4D5060"/>
                          </a:solidFill>
                          <a:latin typeface="Arial Narrow"/>
                          <a:cs typeface="Arial Narrow"/>
                        </a:rPr>
                        <a:t>return</a:t>
                      </a:r>
                      <a:r>
                        <a:rPr sz="1400" spc="70" dirty="0">
                          <a:solidFill>
                            <a:srgbClr val="4D5060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400" spc="20" dirty="0">
                          <a:solidFill>
                            <a:srgbClr val="4D5060"/>
                          </a:solidFill>
                          <a:latin typeface="Arial Narrow"/>
                          <a:cs typeface="Arial Narrow"/>
                        </a:rPr>
                        <a:t>2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T="7620" marB="0">
                    <a:lnL w="38100">
                      <a:solidFill>
                        <a:srgbClr val="2E528F"/>
                      </a:solidFill>
                      <a:prstDash val="solid"/>
                    </a:lnL>
                    <a:lnR w="38100">
                      <a:solidFill>
                        <a:srgbClr val="2E528F"/>
                      </a:solidFill>
                      <a:prstDash val="solid"/>
                    </a:lnR>
                    <a:lnT w="38100">
                      <a:solidFill>
                        <a:srgbClr val="2E528F"/>
                      </a:solidFill>
                      <a:prstDash val="solid"/>
                    </a:lnT>
                    <a:lnB w="38100">
                      <a:solidFill>
                        <a:srgbClr val="2E528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2E528F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38100">
                      <a:solidFill>
                        <a:srgbClr val="2E528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400" spc="50" dirty="0">
                          <a:solidFill>
                            <a:srgbClr val="4D5060"/>
                          </a:solidFill>
                          <a:latin typeface="Arial Narrow"/>
                          <a:cs typeface="Arial Narrow"/>
                        </a:rPr>
                        <a:t>(n==1)?</a:t>
                      </a:r>
                      <a:r>
                        <a:rPr sz="1400" spc="65" dirty="0">
                          <a:solidFill>
                            <a:srgbClr val="4D5060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400" dirty="0">
                          <a:solidFill>
                            <a:srgbClr val="4D5060"/>
                          </a:solidFill>
                          <a:latin typeface="Arial Narrow"/>
                          <a:cs typeface="Arial Narrow"/>
                        </a:rPr>
                        <a:t>Yes!</a:t>
                      </a:r>
                      <a:r>
                        <a:rPr sz="1400" spc="80" dirty="0">
                          <a:solidFill>
                            <a:srgbClr val="4D5060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400" spc="75" dirty="0">
                          <a:solidFill>
                            <a:srgbClr val="4D5060"/>
                          </a:solidFill>
                          <a:latin typeface="Arial Narrow"/>
                          <a:cs typeface="Arial Narrow"/>
                        </a:rPr>
                        <a:t>return </a:t>
                      </a:r>
                      <a:r>
                        <a:rPr sz="1400" spc="20" dirty="0">
                          <a:solidFill>
                            <a:srgbClr val="4D5060"/>
                          </a:solidFill>
                          <a:latin typeface="Arial Narrow"/>
                          <a:cs typeface="Arial Narrow"/>
                        </a:rPr>
                        <a:t>3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T="7144" marB="0">
                    <a:lnL w="38100">
                      <a:solidFill>
                        <a:srgbClr val="2E528F"/>
                      </a:solidFill>
                      <a:prstDash val="solid"/>
                    </a:lnL>
                    <a:lnR w="38100">
                      <a:solidFill>
                        <a:srgbClr val="2E528F"/>
                      </a:solidFill>
                      <a:prstDash val="solid"/>
                    </a:lnR>
                    <a:lnT w="38100">
                      <a:solidFill>
                        <a:srgbClr val="2E528F"/>
                      </a:solidFill>
                      <a:prstDash val="solid"/>
                    </a:lnT>
                    <a:lnB w="38100">
                      <a:solidFill>
                        <a:srgbClr val="2E528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2E528F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38100">
                      <a:solidFill>
                        <a:srgbClr val="2E528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73990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400" spc="50" dirty="0">
                          <a:solidFill>
                            <a:srgbClr val="4D5060"/>
                          </a:solidFill>
                          <a:latin typeface="Arial Narrow"/>
                          <a:cs typeface="Arial Narrow"/>
                        </a:rPr>
                        <a:t>(n==1)?</a:t>
                      </a:r>
                      <a:r>
                        <a:rPr sz="1400" spc="65" dirty="0">
                          <a:solidFill>
                            <a:srgbClr val="4D5060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400" dirty="0">
                          <a:solidFill>
                            <a:srgbClr val="4D5060"/>
                          </a:solidFill>
                          <a:latin typeface="Arial Narrow"/>
                          <a:cs typeface="Arial Narrow"/>
                        </a:rPr>
                        <a:t>Yes!</a:t>
                      </a:r>
                      <a:r>
                        <a:rPr sz="1400" spc="80" dirty="0">
                          <a:solidFill>
                            <a:srgbClr val="4D5060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400" spc="75" dirty="0">
                          <a:solidFill>
                            <a:srgbClr val="4D5060"/>
                          </a:solidFill>
                          <a:latin typeface="Arial Narrow"/>
                          <a:cs typeface="Arial Narrow"/>
                        </a:rPr>
                        <a:t>return </a:t>
                      </a:r>
                      <a:r>
                        <a:rPr sz="1400" spc="20" dirty="0">
                          <a:solidFill>
                            <a:srgbClr val="4D5060"/>
                          </a:solidFill>
                          <a:latin typeface="Arial Narrow"/>
                          <a:cs typeface="Arial Narrow"/>
                        </a:rPr>
                        <a:t>4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T="7144" marB="0">
                    <a:lnL w="38100">
                      <a:solidFill>
                        <a:srgbClr val="2E528F"/>
                      </a:solidFill>
                      <a:prstDash val="solid"/>
                    </a:lnL>
                    <a:lnR w="38100">
                      <a:solidFill>
                        <a:srgbClr val="2E528F"/>
                      </a:solidFill>
                      <a:prstDash val="solid"/>
                    </a:lnR>
                    <a:lnT w="38100">
                      <a:solidFill>
                        <a:srgbClr val="2E528F"/>
                      </a:solidFill>
                      <a:prstDash val="solid"/>
                    </a:lnT>
                    <a:lnB w="38100">
                      <a:solidFill>
                        <a:srgbClr val="2E528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2E528F"/>
                      </a:solidFill>
                      <a:prstDash val="soli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20" name="object 2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21806" y="1200150"/>
            <a:ext cx="128588" cy="171450"/>
          </a:xfrm>
          <a:prstGeom prst="rect">
            <a:avLst/>
          </a:prstGeom>
        </p:spPr>
      </p:pic>
      <p:grpSp>
        <p:nvGrpSpPr>
          <p:cNvPr id="21" name="object 2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535906" y="1972057"/>
            <a:ext cx="2728913" cy="535781"/>
            <a:chOff x="2047875" y="1486408"/>
            <a:chExt cx="3638550" cy="714375"/>
          </a:xfrm>
        </p:grpSpPr>
        <p:sp>
          <p:nvSpPr>
            <p:cNvPr id="22" name="object 22"/>
            <p:cNvSpPr/>
            <p:nvPr/>
          </p:nvSpPr>
          <p:spPr>
            <a:xfrm>
              <a:off x="2133600" y="1486407"/>
              <a:ext cx="3467100" cy="253365"/>
            </a:xfrm>
            <a:custGeom>
              <a:avLst/>
              <a:gdLst/>
              <a:ahLst/>
              <a:cxnLst/>
              <a:rect l="l" t="t" r="r" b="b"/>
              <a:pathLst>
                <a:path w="3467100" h="253364">
                  <a:moveTo>
                    <a:pt x="3467100" y="180975"/>
                  </a:moveTo>
                  <a:lnTo>
                    <a:pt x="3305302" y="78105"/>
                  </a:lnTo>
                  <a:lnTo>
                    <a:pt x="3299447" y="135013"/>
                  </a:lnTo>
                  <a:lnTo>
                    <a:pt x="1984121" y="127"/>
                  </a:lnTo>
                  <a:lnTo>
                    <a:pt x="1981200" y="28549"/>
                  </a:lnTo>
                  <a:lnTo>
                    <a:pt x="1979041" y="0"/>
                  </a:lnTo>
                  <a:lnTo>
                    <a:pt x="168732" y="139293"/>
                  </a:lnTo>
                  <a:lnTo>
                    <a:pt x="164338" y="82296"/>
                  </a:lnTo>
                  <a:lnTo>
                    <a:pt x="0" y="180975"/>
                  </a:lnTo>
                  <a:lnTo>
                    <a:pt x="177546" y="253238"/>
                  </a:lnTo>
                  <a:lnTo>
                    <a:pt x="173304" y="198501"/>
                  </a:lnTo>
                  <a:lnTo>
                    <a:pt x="173139" y="196316"/>
                  </a:lnTo>
                  <a:lnTo>
                    <a:pt x="1980450" y="57251"/>
                  </a:lnTo>
                  <a:lnTo>
                    <a:pt x="3293605" y="191909"/>
                  </a:lnTo>
                  <a:lnTo>
                    <a:pt x="3287776" y="248666"/>
                  </a:lnTo>
                  <a:lnTo>
                    <a:pt x="3430422" y="194818"/>
                  </a:lnTo>
                  <a:lnTo>
                    <a:pt x="3467100" y="180975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pic>
          <p:nvPicPr>
            <p:cNvPr id="23" name="object 2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47875" y="1972183"/>
              <a:ext cx="171450" cy="228600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515102" y="1972056"/>
              <a:ext cx="171323" cy="228727"/>
            </a:xfrm>
            <a:prstGeom prst="rect">
              <a:avLst/>
            </a:prstGeom>
          </p:spPr>
        </p:pic>
      </p:grpSp>
      <p:sp>
        <p:nvSpPr>
          <p:cNvPr id="25" name="object 2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28700" y="3159252"/>
            <a:ext cx="1943100" cy="407194"/>
          </a:xfrm>
          <a:custGeom>
            <a:avLst/>
            <a:gdLst/>
            <a:ahLst/>
            <a:cxnLst/>
            <a:rect l="l" t="t" r="r" b="b"/>
            <a:pathLst>
              <a:path w="2590800" h="542925">
                <a:moveTo>
                  <a:pt x="2590800" y="503059"/>
                </a:moveTo>
                <a:lnTo>
                  <a:pt x="2581198" y="494665"/>
                </a:lnTo>
                <a:lnTo>
                  <a:pt x="2446401" y="376936"/>
                </a:lnTo>
                <a:lnTo>
                  <a:pt x="2432037" y="432231"/>
                </a:lnTo>
                <a:lnTo>
                  <a:pt x="769239" y="0"/>
                </a:lnTo>
                <a:lnTo>
                  <a:pt x="762000" y="27686"/>
                </a:lnTo>
                <a:lnTo>
                  <a:pt x="746887" y="3429"/>
                </a:lnTo>
                <a:lnTo>
                  <a:pt x="130314" y="387959"/>
                </a:lnTo>
                <a:lnTo>
                  <a:pt x="100076" y="339471"/>
                </a:lnTo>
                <a:lnTo>
                  <a:pt x="0" y="503059"/>
                </a:lnTo>
                <a:lnTo>
                  <a:pt x="190881" y="485013"/>
                </a:lnTo>
                <a:lnTo>
                  <a:pt x="170040" y="451612"/>
                </a:lnTo>
                <a:lnTo>
                  <a:pt x="160604" y="436511"/>
                </a:lnTo>
                <a:lnTo>
                  <a:pt x="766648" y="58470"/>
                </a:lnTo>
                <a:lnTo>
                  <a:pt x="2417699" y="487476"/>
                </a:lnTo>
                <a:lnTo>
                  <a:pt x="2403348" y="542798"/>
                </a:lnTo>
                <a:lnTo>
                  <a:pt x="2590800" y="503059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pic>
        <p:nvPicPr>
          <p:cNvPr id="26" name="object 2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830567" y="3962400"/>
            <a:ext cx="126873" cy="174974"/>
          </a:xfrm>
          <a:prstGeom prst="rect">
            <a:avLst/>
          </a:prstGeom>
        </p:spPr>
      </p:pic>
      <p:pic>
        <p:nvPicPr>
          <p:cNvPr id="27" name="object 2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93456" y="3965923"/>
            <a:ext cx="128588" cy="171450"/>
          </a:xfrm>
          <a:prstGeom prst="rect">
            <a:avLst/>
          </a:prstGeom>
        </p:spPr>
      </p:pic>
      <p:pic>
        <p:nvPicPr>
          <p:cNvPr id="28" name="object 2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907506" y="3965923"/>
            <a:ext cx="128588" cy="184976"/>
          </a:xfrm>
          <a:prstGeom prst="rect">
            <a:avLst/>
          </a:prstGeom>
        </p:spPr>
      </p:pic>
      <p:pic>
        <p:nvPicPr>
          <p:cNvPr id="29" name="object 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64406" y="3965923"/>
            <a:ext cx="128588" cy="171450"/>
          </a:xfrm>
          <a:prstGeom prst="rect">
            <a:avLst/>
          </a:prstGeom>
        </p:spPr>
      </p:pic>
      <p:grpSp>
        <p:nvGrpSpPr>
          <p:cNvPr id="30" name="object 3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986212" y="2893599"/>
            <a:ext cx="2900363" cy="681514"/>
            <a:chOff x="5314950" y="2715132"/>
            <a:chExt cx="3867150" cy="908685"/>
          </a:xfrm>
        </p:grpSpPr>
        <p:sp>
          <p:nvSpPr>
            <p:cNvPr id="31" name="object 31"/>
            <p:cNvSpPr/>
            <p:nvPr/>
          </p:nvSpPr>
          <p:spPr>
            <a:xfrm>
              <a:off x="6391275" y="3010915"/>
              <a:ext cx="2790825" cy="612775"/>
            </a:xfrm>
            <a:custGeom>
              <a:avLst/>
              <a:gdLst/>
              <a:ahLst/>
              <a:cxnLst/>
              <a:rect l="l" t="t" r="r" b="b"/>
              <a:pathLst>
                <a:path w="2790825" h="612775">
                  <a:moveTo>
                    <a:pt x="2790825" y="561479"/>
                  </a:moveTo>
                  <a:lnTo>
                    <a:pt x="2639187" y="444119"/>
                  </a:lnTo>
                  <a:lnTo>
                    <a:pt x="2628138" y="500189"/>
                  </a:lnTo>
                  <a:lnTo>
                    <a:pt x="91313" y="0"/>
                  </a:lnTo>
                  <a:lnTo>
                    <a:pt x="85712" y="28067"/>
                  </a:lnTo>
                  <a:lnTo>
                    <a:pt x="57150" y="28067"/>
                  </a:lnTo>
                  <a:lnTo>
                    <a:pt x="57150" y="390017"/>
                  </a:lnTo>
                  <a:lnTo>
                    <a:pt x="0" y="390017"/>
                  </a:lnTo>
                  <a:lnTo>
                    <a:pt x="85725" y="561479"/>
                  </a:lnTo>
                  <a:lnTo>
                    <a:pt x="157162" y="418592"/>
                  </a:lnTo>
                  <a:lnTo>
                    <a:pt x="171450" y="390017"/>
                  </a:lnTo>
                  <a:lnTo>
                    <a:pt x="114300" y="390017"/>
                  </a:lnTo>
                  <a:lnTo>
                    <a:pt x="114300" y="62750"/>
                  </a:lnTo>
                  <a:lnTo>
                    <a:pt x="2617076" y="556323"/>
                  </a:lnTo>
                  <a:lnTo>
                    <a:pt x="2606040" y="612394"/>
                  </a:lnTo>
                  <a:lnTo>
                    <a:pt x="2789440" y="561848"/>
                  </a:lnTo>
                  <a:lnTo>
                    <a:pt x="2790825" y="561479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32" name="object 32"/>
            <p:cNvSpPr/>
            <p:nvPr/>
          </p:nvSpPr>
          <p:spPr>
            <a:xfrm>
              <a:off x="5334000" y="2734182"/>
              <a:ext cx="2286000" cy="304800"/>
            </a:xfrm>
            <a:custGeom>
              <a:avLst/>
              <a:gdLst/>
              <a:ahLst/>
              <a:cxnLst/>
              <a:rect l="l" t="t" r="r" b="b"/>
              <a:pathLst>
                <a:path w="2286000" h="304800">
                  <a:moveTo>
                    <a:pt x="0" y="304800"/>
                  </a:moveTo>
                  <a:lnTo>
                    <a:pt x="2286000" y="304800"/>
                  </a:lnTo>
                  <a:lnTo>
                    <a:pt x="2286000" y="0"/>
                  </a:lnTo>
                  <a:lnTo>
                    <a:pt x="0" y="0"/>
                  </a:lnTo>
                  <a:lnTo>
                    <a:pt x="0" y="304800"/>
                  </a:lnTo>
                  <a:close/>
                </a:path>
              </a:pathLst>
            </a:custGeom>
            <a:ln w="381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</p:grpSp>
      <p:sp>
        <p:nvSpPr>
          <p:cNvPr id="42" name="object 42"/>
          <p:cNvSpPr txBox="1"/>
          <p:nvPr/>
        </p:nvSpPr>
        <p:spPr>
          <a:xfrm>
            <a:off x="2228850" y="1764887"/>
            <a:ext cx="1714500" cy="214482"/>
          </a:xfrm>
          <a:prstGeom prst="rect">
            <a:avLst/>
          </a:prstGeom>
          <a:ln w="38100">
            <a:solidFill>
              <a:srgbClr val="2E528F"/>
            </a:solidFill>
          </a:ln>
        </p:spPr>
        <p:txBody>
          <a:bodyPr vert="horz" wrap="square" lIns="0" tIns="6668" rIns="0" bIns="0" rtlCol="0">
            <a:spAutoFit/>
          </a:bodyPr>
          <a:lstStyle/>
          <a:p>
            <a:pPr algn="ctr">
              <a:spcBef>
                <a:spcPts val="53"/>
              </a:spcBef>
            </a:pPr>
            <a:r>
              <a:rPr sz="1350" spc="45" dirty="0">
                <a:solidFill>
                  <a:srgbClr val="4D5060"/>
                </a:solidFill>
                <a:latin typeface="Arial Narrow"/>
                <a:cs typeface="Arial Narrow"/>
              </a:rPr>
              <a:t>fork</a:t>
            </a:r>
            <a:endParaRPr sz="1350">
              <a:latin typeface="Arial Narrow"/>
              <a:cs typeface="Arial Narrow"/>
            </a:endParaRPr>
          </a:p>
        </p:txBody>
      </p:sp>
      <p:pic>
        <p:nvPicPr>
          <p:cNvPr id="43" name="object 4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021806" y="1600201"/>
            <a:ext cx="128588" cy="164687"/>
          </a:xfrm>
          <a:prstGeom prst="rect">
            <a:avLst/>
          </a:prstGeom>
        </p:spPr>
      </p:pic>
      <p:sp>
        <p:nvSpPr>
          <p:cNvPr id="44" name="object 44"/>
          <p:cNvSpPr txBox="1"/>
          <p:nvPr/>
        </p:nvSpPr>
        <p:spPr>
          <a:xfrm>
            <a:off x="742950" y="2951417"/>
            <a:ext cx="1714500" cy="214963"/>
          </a:xfrm>
          <a:prstGeom prst="rect">
            <a:avLst/>
          </a:prstGeom>
          <a:ln w="38100">
            <a:solidFill>
              <a:srgbClr val="2E528F"/>
            </a:solidFill>
          </a:ln>
        </p:spPr>
        <p:txBody>
          <a:bodyPr vert="horz" wrap="square" lIns="0" tIns="7144" rIns="0" bIns="0" rtlCol="0">
            <a:spAutoFit/>
          </a:bodyPr>
          <a:lstStyle/>
          <a:p>
            <a:pPr algn="ctr">
              <a:spcBef>
                <a:spcPts val="56"/>
              </a:spcBef>
            </a:pPr>
            <a:r>
              <a:rPr sz="1350" spc="45" dirty="0">
                <a:solidFill>
                  <a:srgbClr val="4D5060"/>
                </a:solidFill>
                <a:latin typeface="Arial Narrow"/>
                <a:cs typeface="Arial Narrow"/>
              </a:rPr>
              <a:t>fork</a:t>
            </a:r>
            <a:endParaRPr sz="1350">
              <a:latin typeface="Arial Narrow"/>
              <a:cs typeface="Arial Narrow"/>
            </a:endParaRPr>
          </a:p>
        </p:txBody>
      </p:sp>
      <p:sp>
        <p:nvSpPr>
          <p:cNvPr id="45" name="object 4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535906" y="2736437"/>
            <a:ext cx="128588" cy="215265"/>
          </a:xfrm>
          <a:custGeom>
            <a:avLst/>
            <a:gdLst/>
            <a:ahLst/>
            <a:cxnLst/>
            <a:rect l="l" t="t" r="r" b="b"/>
            <a:pathLst>
              <a:path w="171450" h="287019">
                <a:moveTo>
                  <a:pt x="57150" y="115188"/>
                </a:moveTo>
                <a:lnTo>
                  <a:pt x="0" y="115188"/>
                </a:lnTo>
                <a:lnTo>
                  <a:pt x="85725" y="286638"/>
                </a:lnTo>
                <a:lnTo>
                  <a:pt x="157162" y="143763"/>
                </a:lnTo>
                <a:lnTo>
                  <a:pt x="57150" y="143763"/>
                </a:lnTo>
                <a:lnTo>
                  <a:pt x="57150" y="115188"/>
                </a:lnTo>
                <a:close/>
              </a:path>
              <a:path w="171450" h="287019">
                <a:moveTo>
                  <a:pt x="114300" y="0"/>
                </a:moveTo>
                <a:lnTo>
                  <a:pt x="57150" y="0"/>
                </a:lnTo>
                <a:lnTo>
                  <a:pt x="57150" y="143763"/>
                </a:lnTo>
                <a:lnTo>
                  <a:pt x="114300" y="143763"/>
                </a:lnTo>
                <a:lnTo>
                  <a:pt x="114300" y="0"/>
                </a:lnTo>
                <a:close/>
              </a:path>
              <a:path w="171450" h="287019">
                <a:moveTo>
                  <a:pt x="171450" y="115188"/>
                </a:moveTo>
                <a:lnTo>
                  <a:pt x="114300" y="115188"/>
                </a:lnTo>
                <a:lnTo>
                  <a:pt x="114300" y="143763"/>
                </a:lnTo>
                <a:lnTo>
                  <a:pt x="157162" y="143763"/>
                </a:lnTo>
                <a:lnTo>
                  <a:pt x="171450" y="115188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46" name="object 46"/>
          <p:cNvSpPr txBox="1"/>
          <p:nvPr/>
        </p:nvSpPr>
        <p:spPr>
          <a:xfrm>
            <a:off x="4714493" y="2905601"/>
            <a:ext cx="286703" cy="21736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350" spc="45" dirty="0">
                <a:solidFill>
                  <a:srgbClr val="4D5060"/>
                </a:solidFill>
                <a:latin typeface="Arial Narrow"/>
                <a:cs typeface="Arial Narrow"/>
              </a:rPr>
              <a:t>fork</a:t>
            </a:r>
            <a:endParaRPr sz="1350">
              <a:latin typeface="Arial Narrow"/>
              <a:cs typeface="Arial Narrow"/>
            </a:endParaRPr>
          </a:p>
        </p:txBody>
      </p:sp>
      <p:sp>
        <p:nvSpPr>
          <p:cNvPr id="47" name="object 4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195381" y="2715673"/>
            <a:ext cx="662464" cy="221933"/>
          </a:xfrm>
          <a:custGeom>
            <a:avLst/>
            <a:gdLst/>
            <a:ahLst/>
            <a:cxnLst/>
            <a:rect l="l" t="t" r="r" b="b"/>
            <a:pathLst>
              <a:path w="883285" h="295910">
                <a:moveTo>
                  <a:pt x="710034" y="240545"/>
                </a:moveTo>
                <a:lnTo>
                  <a:pt x="695579" y="295910"/>
                </a:lnTo>
                <a:lnTo>
                  <a:pt x="883158" y="256286"/>
                </a:lnTo>
                <a:lnTo>
                  <a:pt x="873433" y="247776"/>
                </a:lnTo>
                <a:lnTo>
                  <a:pt x="737743" y="247776"/>
                </a:lnTo>
                <a:lnTo>
                  <a:pt x="710034" y="240545"/>
                </a:lnTo>
                <a:close/>
              </a:path>
              <a:path w="883285" h="295910">
                <a:moveTo>
                  <a:pt x="724454" y="185317"/>
                </a:moveTo>
                <a:lnTo>
                  <a:pt x="710034" y="240545"/>
                </a:lnTo>
                <a:lnTo>
                  <a:pt x="737743" y="247776"/>
                </a:lnTo>
                <a:lnTo>
                  <a:pt x="752094" y="192531"/>
                </a:lnTo>
                <a:lnTo>
                  <a:pt x="724454" y="185317"/>
                </a:lnTo>
                <a:close/>
              </a:path>
              <a:path w="883285" h="295910">
                <a:moveTo>
                  <a:pt x="738886" y="130048"/>
                </a:moveTo>
                <a:lnTo>
                  <a:pt x="724454" y="185317"/>
                </a:lnTo>
                <a:lnTo>
                  <a:pt x="752094" y="192531"/>
                </a:lnTo>
                <a:lnTo>
                  <a:pt x="737743" y="247776"/>
                </a:lnTo>
                <a:lnTo>
                  <a:pt x="873433" y="247776"/>
                </a:lnTo>
                <a:lnTo>
                  <a:pt x="738886" y="130048"/>
                </a:lnTo>
                <a:close/>
              </a:path>
              <a:path w="883285" h="295910">
                <a:moveTo>
                  <a:pt x="14478" y="0"/>
                </a:moveTo>
                <a:lnTo>
                  <a:pt x="0" y="55244"/>
                </a:lnTo>
                <a:lnTo>
                  <a:pt x="710034" y="240545"/>
                </a:lnTo>
                <a:lnTo>
                  <a:pt x="724454" y="185317"/>
                </a:lnTo>
                <a:lnTo>
                  <a:pt x="14478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54" name="object 54"/>
          <p:cNvSpPr txBox="1"/>
          <p:nvPr/>
        </p:nvSpPr>
        <p:spPr>
          <a:xfrm>
            <a:off x="5314950" y="918686"/>
            <a:ext cx="3483769" cy="1639391"/>
          </a:xfrm>
          <a:prstGeom prst="rect">
            <a:avLst/>
          </a:prstGeom>
          <a:ln w="38100">
            <a:solidFill>
              <a:srgbClr val="4471C4"/>
            </a:solidFill>
          </a:ln>
        </p:spPr>
        <p:txBody>
          <a:bodyPr vert="horz" wrap="square" lIns="0" tIns="23336" rIns="0" bIns="0" rtlCol="0">
            <a:spAutoFit/>
          </a:bodyPr>
          <a:lstStyle/>
          <a:p>
            <a:pPr marL="69056">
              <a:spcBef>
                <a:spcPts val="183"/>
              </a:spcBef>
            </a:pPr>
            <a:r>
              <a:rPr sz="1500" dirty="0">
                <a:latin typeface="Consolas"/>
                <a:cs typeface="Consolas"/>
              </a:rPr>
              <a:t>reduce(A,</a:t>
            </a:r>
            <a:r>
              <a:rPr sz="1500" spc="-23" dirty="0">
                <a:latin typeface="Consolas"/>
                <a:cs typeface="Consolas"/>
              </a:rPr>
              <a:t> </a:t>
            </a:r>
            <a:r>
              <a:rPr sz="1500" dirty="0">
                <a:latin typeface="Consolas"/>
                <a:cs typeface="Consolas"/>
              </a:rPr>
              <a:t>n)</a:t>
            </a:r>
            <a:r>
              <a:rPr sz="1500" spc="-8" dirty="0">
                <a:latin typeface="Consolas"/>
                <a:cs typeface="Consolas"/>
              </a:rPr>
              <a:t> </a:t>
            </a:r>
            <a:r>
              <a:rPr sz="1500" spc="-38" dirty="0">
                <a:latin typeface="Consolas"/>
                <a:cs typeface="Consolas"/>
              </a:rPr>
              <a:t>{</a:t>
            </a:r>
            <a:endParaRPr sz="1500">
              <a:latin typeface="Consolas"/>
              <a:cs typeface="Consolas"/>
            </a:endParaRPr>
          </a:p>
          <a:p>
            <a:pPr marL="279559"/>
            <a:r>
              <a:rPr sz="1500" b="1" dirty="0">
                <a:latin typeface="Consolas"/>
                <a:cs typeface="Consolas"/>
              </a:rPr>
              <a:t>if</a:t>
            </a:r>
            <a:r>
              <a:rPr sz="1500" b="1" spc="-11" dirty="0">
                <a:latin typeface="Consolas"/>
                <a:cs typeface="Consolas"/>
              </a:rPr>
              <a:t> </a:t>
            </a:r>
            <a:r>
              <a:rPr sz="1500" dirty="0">
                <a:latin typeface="Consolas"/>
                <a:cs typeface="Consolas"/>
              </a:rPr>
              <a:t>(n</a:t>
            </a:r>
            <a:r>
              <a:rPr sz="1500" spc="-8" dirty="0">
                <a:latin typeface="Consolas"/>
                <a:cs typeface="Consolas"/>
              </a:rPr>
              <a:t> </a:t>
            </a:r>
            <a:r>
              <a:rPr sz="1500" dirty="0">
                <a:latin typeface="Consolas"/>
                <a:cs typeface="Consolas"/>
              </a:rPr>
              <a:t>==</a:t>
            </a:r>
            <a:r>
              <a:rPr sz="1500" spc="-15" dirty="0">
                <a:latin typeface="Consolas"/>
                <a:cs typeface="Consolas"/>
              </a:rPr>
              <a:t> </a:t>
            </a:r>
            <a:r>
              <a:rPr sz="1500" dirty="0">
                <a:latin typeface="Consolas"/>
                <a:cs typeface="Consolas"/>
              </a:rPr>
              <a:t>1)</a:t>
            </a:r>
            <a:r>
              <a:rPr sz="1500" spc="4" dirty="0">
                <a:latin typeface="Consolas"/>
                <a:cs typeface="Consolas"/>
              </a:rPr>
              <a:t> </a:t>
            </a:r>
            <a:r>
              <a:rPr sz="1500" b="1" dirty="0">
                <a:latin typeface="Consolas"/>
                <a:cs typeface="Consolas"/>
              </a:rPr>
              <a:t>return</a:t>
            </a:r>
            <a:r>
              <a:rPr sz="1500" b="1" spc="-4" dirty="0">
                <a:latin typeface="Consolas"/>
                <a:cs typeface="Consolas"/>
              </a:rPr>
              <a:t> </a:t>
            </a:r>
            <a:r>
              <a:rPr sz="1500" spc="-15" dirty="0">
                <a:latin typeface="Consolas"/>
                <a:cs typeface="Consolas"/>
              </a:rPr>
              <a:t>A[0];</a:t>
            </a:r>
            <a:endParaRPr sz="1500">
              <a:latin typeface="Consolas"/>
              <a:cs typeface="Consolas"/>
            </a:endParaRPr>
          </a:p>
          <a:p>
            <a:pPr marL="279559"/>
            <a:r>
              <a:rPr sz="1500" b="1" spc="-8" dirty="0">
                <a:solidFill>
                  <a:srgbClr val="FF0000"/>
                </a:solidFill>
                <a:latin typeface="Consolas"/>
                <a:cs typeface="Consolas"/>
              </a:rPr>
              <a:t>Fork:</a:t>
            </a:r>
            <a:endParaRPr sz="1500">
              <a:latin typeface="Consolas"/>
              <a:cs typeface="Consolas"/>
            </a:endParaRPr>
          </a:p>
          <a:p>
            <a:pPr marL="488633"/>
            <a:r>
              <a:rPr sz="1500" dirty="0">
                <a:latin typeface="Consolas"/>
                <a:cs typeface="Consolas"/>
              </a:rPr>
              <a:t>L</a:t>
            </a:r>
            <a:r>
              <a:rPr sz="1500" spc="-8" dirty="0">
                <a:latin typeface="Consolas"/>
                <a:cs typeface="Consolas"/>
              </a:rPr>
              <a:t> </a:t>
            </a:r>
            <a:r>
              <a:rPr sz="1500" dirty="0">
                <a:latin typeface="Consolas"/>
                <a:cs typeface="Consolas"/>
              </a:rPr>
              <a:t>=</a:t>
            </a:r>
            <a:r>
              <a:rPr sz="1500" spc="-8" dirty="0">
                <a:latin typeface="Consolas"/>
                <a:cs typeface="Consolas"/>
              </a:rPr>
              <a:t> </a:t>
            </a:r>
            <a:r>
              <a:rPr sz="1500" dirty="0">
                <a:latin typeface="Consolas"/>
                <a:cs typeface="Consolas"/>
              </a:rPr>
              <a:t>reduce(A,</a:t>
            </a:r>
            <a:r>
              <a:rPr sz="1500" spc="-11" dirty="0">
                <a:latin typeface="Consolas"/>
                <a:cs typeface="Consolas"/>
              </a:rPr>
              <a:t> </a:t>
            </a:r>
            <a:r>
              <a:rPr sz="1500" spc="-15" dirty="0">
                <a:latin typeface="Consolas"/>
                <a:cs typeface="Consolas"/>
              </a:rPr>
              <a:t>n/2);</a:t>
            </a:r>
            <a:endParaRPr sz="1500">
              <a:latin typeface="Consolas"/>
              <a:cs typeface="Consolas"/>
            </a:endParaRPr>
          </a:p>
          <a:p>
            <a:pPr marL="488633"/>
            <a:r>
              <a:rPr sz="1500" dirty="0">
                <a:latin typeface="Consolas"/>
                <a:cs typeface="Consolas"/>
              </a:rPr>
              <a:t>R</a:t>
            </a:r>
            <a:r>
              <a:rPr sz="1500" spc="-4" dirty="0">
                <a:latin typeface="Consolas"/>
                <a:cs typeface="Consolas"/>
              </a:rPr>
              <a:t> </a:t>
            </a:r>
            <a:r>
              <a:rPr sz="1500" dirty="0">
                <a:latin typeface="Consolas"/>
                <a:cs typeface="Consolas"/>
              </a:rPr>
              <a:t>=</a:t>
            </a:r>
            <a:r>
              <a:rPr sz="1500" spc="-8" dirty="0">
                <a:latin typeface="Consolas"/>
                <a:cs typeface="Consolas"/>
              </a:rPr>
              <a:t> </a:t>
            </a:r>
            <a:r>
              <a:rPr sz="1500" dirty="0">
                <a:latin typeface="Consolas"/>
                <a:cs typeface="Consolas"/>
              </a:rPr>
              <a:t>reduce(A</a:t>
            </a:r>
            <a:r>
              <a:rPr sz="1500" spc="-4" dirty="0">
                <a:latin typeface="Consolas"/>
                <a:cs typeface="Consolas"/>
              </a:rPr>
              <a:t> </a:t>
            </a:r>
            <a:r>
              <a:rPr sz="1500" dirty="0">
                <a:latin typeface="Consolas"/>
                <a:cs typeface="Consolas"/>
              </a:rPr>
              <a:t>+</a:t>
            </a:r>
            <a:r>
              <a:rPr sz="1500" spc="-11" dirty="0">
                <a:latin typeface="Consolas"/>
                <a:cs typeface="Consolas"/>
              </a:rPr>
              <a:t> </a:t>
            </a:r>
            <a:r>
              <a:rPr sz="1500" dirty="0">
                <a:latin typeface="Consolas"/>
                <a:cs typeface="Consolas"/>
              </a:rPr>
              <a:t>n/2,</a:t>
            </a:r>
            <a:r>
              <a:rPr sz="1500" spc="-4" dirty="0">
                <a:latin typeface="Consolas"/>
                <a:cs typeface="Consolas"/>
              </a:rPr>
              <a:t> </a:t>
            </a:r>
            <a:r>
              <a:rPr sz="1500" spc="-8" dirty="0">
                <a:latin typeface="Consolas"/>
                <a:cs typeface="Consolas"/>
              </a:rPr>
              <a:t>n-n/2);</a:t>
            </a:r>
            <a:endParaRPr sz="1500">
              <a:latin typeface="Consolas"/>
              <a:cs typeface="Consolas"/>
            </a:endParaRPr>
          </a:p>
          <a:p>
            <a:pPr marL="279559"/>
            <a:r>
              <a:rPr sz="1500" b="1" spc="-15" dirty="0">
                <a:solidFill>
                  <a:srgbClr val="F83943"/>
                </a:solidFill>
                <a:latin typeface="Consolas"/>
                <a:cs typeface="Consolas"/>
              </a:rPr>
              <a:t>Join</a:t>
            </a:r>
            <a:endParaRPr sz="1500">
              <a:latin typeface="Consolas"/>
              <a:cs typeface="Consolas"/>
            </a:endParaRPr>
          </a:p>
          <a:p>
            <a:pPr marL="279559"/>
            <a:r>
              <a:rPr sz="1500" b="1" dirty="0">
                <a:latin typeface="Consolas"/>
                <a:cs typeface="Consolas"/>
              </a:rPr>
              <a:t>return</a:t>
            </a:r>
            <a:r>
              <a:rPr sz="1500" b="1" spc="-19" dirty="0">
                <a:latin typeface="Consolas"/>
                <a:cs typeface="Consolas"/>
              </a:rPr>
              <a:t> </a:t>
            </a:r>
            <a:r>
              <a:rPr sz="1500" dirty="0">
                <a:latin typeface="Consolas"/>
                <a:cs typeface="Consolas"/>
              </a:rPr>
              <a:t>L+R;</a:t>
            </a:r>
            <a:r>
              <a:rPr sz="1500" spc="-15" dirty="0">
                <a:latin typeface="Consolas"/>
                <a:cs typeface="Consolas"/>
              </a:rPr>
              <a:t> </a:t>
            </a:r>
            <a:r>
              <a:rPr sz="1500" spc="-38" dirty="0">
                <a:latin typeface="Consolas"/>
                <a:cs typeface="Consolas"/>
              </a:rPr>
              <a:t>}</a:t>
            </a:r>
            <a:endParaRPr sz="1500">
              <a:latin typeface="Consolas"/>
              <a:cs typeface="Consolas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2512695" y="239261"/>
            <a:ext cx="3602355" cy="3718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>
              <a:lnSpc>
                <a:spcPts val="2903"/>
              </a:lnSpc>
            </a:pPr>
            <a:r>
              <a:rPr sz="3000" b="1" dirty="0">
                <a:latin typeface="Arial"/>
                <a:cs typeface="Arial"/>
              </a:rPr>
              <a:t>Computational</a:t>
            </a:r>
            <a:r>
              <a:rPr sz="3000" b="1" spc="56" dirty="0">
                <a:latin typeface="Arial"/>
                <a:cs typeface="Arial"/>
              </a:rPr>
              <a:t> </a:t>
            </a:r>
            <a:r>
              <a:rPr sz="3000" b="1" spc="-105" dirty="0">
                <a:latin typeface="Arial"/>
                <a:cs typeface="Arial"/>
              </a:rPr>
              <a:t>DAG</a:t>
            </a:r>
            <a:endParaRPr sz="3000" dirty="0">
              <a:latin typeface="Arial"/>
              <a:cs typeface="Arial"/>
            </a:endParaRP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460EC457-AA57-197E-B240-FF7D575FA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51186" y="4450605"/>
            <a:ext cx="5945505" cy="1685450"/>
            <a:chOff x="951186" y="4450605"/>
            <a:chExt cx="5945505" cy="1685450"/>
          </a:xfrm>
        </p:grpSpPr>
        <p:sp>
          <p:nvSpPr>
            <p:cNvPr id="33" name="object 33"/>
            <p:cNvSpPr txBox="1"/>
            <p:nvPr/>
          </p:nvSpPr>
          <p:spPr>
            <a:xfrm>
              <a:off x="1008336" y="5107355"/>
              <a:ext cx="1714500" cy="215444"/>
            </a:xfrm>
            <a:prstGeom prst="rect">
              <a:avLst/>
            </a:prstGeom>
            <a:ln w="38100">
              <a:solidFill>
                <a:srgbClr val="2E528F"/>
              </a:solidFill>
            </a:ln>
          </p:spPr>
          <p:txBody>
            <a:bodyPr vert="horz" wrap="square" lIns="0" tIns="7620" rIns="0" bIns="0" rtlCol="0">
              <a:spAutoFit/>
            </a:bodyPr>
            <a:lstStyle/>
            <a:p>
              <a:pPr marL="364807">
                <a:spcBef>
                  <a:spcPts val="60"/>
                </a:spcBef>
              </a:pPr>
              <a:r>
                <a:rPr sz="1350" spc="56" dirty="0">
                  <a:solidFill>
                    <a:srgbClr val="4D5060"/>
                  </a:solidFill>
                  <a:latin typeface="Arial Narrow"/>
                  <a:cs typeface="Arial Narrow"/>
                </a:rPr>
                <a:t>return</a:t>
              </a:r>
              <a:r>
                <a:rPr sz="1350" spc="79" dirty="0">
                  <a:solidFill>
                    <a:srgbClr val="4D5060"/>
                  </a:solidFill>
                  <a:latin typeface="Arial Narrow"/>
                  <a:cs typeface="Arial Narrow"/>
                </a:rPr>
                <a:t> </a:t>
              </a:r>
              <a:r>
                <a:rPr sz="1350" spc="41" dirty="0">
                  <a:solidFill>
                    <a:srgbClr val="4D5060"/>
                  </a:solidFill>
                  <a:latin typeface="Arial Narrow"/>
                  <a:cs typeface="Arial Narrow"/>
                </a:rPr>
                <a:t>1+2</a:t>
              </a:r>
              <a:r>
                <a:rPr sz="1350" spc="79" dirty="0">
                  <a:solidFill>
                    <a:srgbClr val="4D5060"/>
                  </a:solidFill>
                  <a:latin typeface="Arial Narrow"/>
                  <a:cs typeface="Arial Narrow"/>
                </a:rPr>
                <a:t> </a:t>
              </a:r>
              <a:r>
                <a:rPr sz="1350" dirty="0">
                  <a:solidFill>
                    <a:srgbClr val="4D5060"/>
                  </a:solidFill>
                  <a:latin typeface="Arial Narrow"/>
                  <a:cs typeface="Arial Narrow"/>
                </a:rPr>
                <a:t>=</a:t>
              </a:r>
              <a:r>
                <a:rPr sz="1350" spc="83" dirty="0">
                  <a:solidFill>
                    <a:srgbClr val="4D5060"/>
                  </a:solidFill>
                  <a:latin typeface="Arial Narrow"/>
                  <a:cs typeface="Arial Narrow"/>
                </a:rPr>
                <a:t> </a:t>
              </a:r>
              <a:r>
                <a:rPr sz="1350" spc="15" dirty="0">
                  <a:solidFill>
                    <a:srgbClr val="4D5060"/>
                  </a:solidFill>
                  <a:latin typeface="Arial Narrow"/>
                  <a:cs typeface="Arial Narrow"/>
                </a:rPr>
                <a:t>3</a:t>
              </a:r>
              <a:endParaRPr sz="1350">
                <a:latin typeface="Arial Narrow"/>
                <a:cs typeface="Arial Narrow"/>
              </a:endParaRPr>
            </a:p>
          </p:txBody>
        </p:sp>
        <p:sp>
          <p:nvSpPr>
            <p:cNvPr id="34" name="object 34"/>
            <p:cNvSpPr/>
            <p:nvPr/>
          </p:nvSpPr>
          <p:spPr>
            <a:xfrm>
              <a:off x="1004431" y="4450796"/>
              <a:ext cx="1949768" cy="218599"/>
            </a:xfrm>
            <a:custGeom>
              <a:avLst/>
              <a:gdLst/>
              <a:ahLst/>
              <a:cxnLst/>
              <a:rect l="l" t="t" r="r" b="b"/>
              <a:pathLst>
                <a:path w="2599690" h="291464">
                  <a:moveTo>
                    <a:pt x="1072007" y="225933"/>
                  </a:moveTo>
                  <a:lnTo>
                    <a:pt x="919099" y="110363"/>
                  </a:lnTo>
                  <a:lnTo>
                    <a:pt x="908685" y="166509"/>
                  </a:lnTo>
                  <a:lnTo>
                    <a:pt x="10414" y="0"/>
                  </a:lnTo>
                  <a:lnTo>
                    <a:pt x="0" y="56261"/>
                  </a:lnTo>
                  <a:lnTo>
                    <a:pt x="898258" y="222770"/>
                  </a:lnTo>
                  <a:lnTo>
                    <a:pt x="887857" y="278892"/>
                  </a:lnTo>
                  <a:lnTo>
                    <a:pt x="1064933" y="227965"/>
                  </a:lnTo>
                  <a:lnTo>
                    <a:pt x="1072007" y="225933"/>
                  </a:lnTo>
                  <a:close/>
                </a:path>
                <a:path w="2599690" h="291464">
                  <a:moveTo>
                    <a:pt x="2599309" y="74676"/>
                  </a:moveTo>
                  <a:lnTo>
                    <a:pt x="2592705" y="17907"/>
                  </a:lnTo>
                  <a:lnTo>
                    <a:pt x="1238973" y="177507"/>
                  </a:lnTo>
                  <a:lnTo>
                    <a:pt x="1232281" y="120650"/>
                  </a:lnTo>
                  <a:lnTo>
                    <a:pt x="1072007" y="225933"/>
                  </a:lnTo>
                  <a:lnTo>
                    <a:pt x="1252347" y="290957"/>
                  </a:lnTo>
                  <a:lnTo>
                    <a:pt x="1246035" y="237490"/>
                  </a:lnTo>
                  <a:lnTo>
                    <a:pt x="1245641" y="234149"/>
                  </a:lnTo>
                  <a:lnTo>
                    <a:pt x="2599309" y="74676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grpSp>
          <p:nvGrpSpPr>
            <p:cNvPr id="35" name="object 35"/>
            <p:cNvGrpSpPr/>
            <p:nvPr/>
          </p:nvGrpSpPr>
          <p:grpSpPr>
            <a:xfrm>
              <a:off x="4365899" y="4451749"/>
              <a:ext cx="1743075" cy="408623"/>
              <a:chOff x="5848350" y="4383659"/>
              <a:chExt cx="2324100" cy="544830"/>
            </a:xfrm>
          </p:grpSpPr>
          <p:sp>
            <p:nvSpPr>
              <p:cNvPr id="36" name="object 36"/>
              <p:cNvSpPr/>
              <p:nvPr/>
            </p:nvSpPr>
            <p:spPr>
              <a:xfrm>
                <a:off x="6467220" y="4383659"/>
                <a:ext cx="543560" cy="243204"/>
              </a:xfrm>
              <a:custGeom>
                <a:avLst/>
                <a:gdLst/>
                <a:ahLst/>
                <a:cxnLst/>
                <a:rect l="l" t="t" r="r" b="b"/>
                <a:pathLst>
                  <a:path w="543559" h="243204">
                    <a:moveTo>
                      <a:pt x="372318" y="189238"/>
                    </a:moveTo>
                    <a:lnTo>
                      <a:pt x="352805" y="242951"/>
                    </a:lnTo>
                    <a:lnTo>
                      <a:pt x="543178" y="220980"/>
                    </a:lnTo>
                    <a:lnTo>
                      <a:pt x="522370" y="199009"/>
                    </a:lnTo>
                    <a:lnTo>
                      <a:pt x="399160" y="199009"/>
                    </a:lnTo>
                    <a:lnTo>
                      <a:pt x="372318" y="189238"/>
                    </a:lnTo>
                    <a:close/>
                  </a:path>
                  <a:path w="543559" h="243204">
                    <a:moveTo>
                      <a:pt x="391839" y="135504"/>
                    </a:moveTo>
                    <a:lnTo>
                      <a:pt x="372318" y="189238"/>
                    </a:lnTo>
                    <a:lnTo>
                      <a:pt x="399160" y="199009"/>
                    </a:lnTo>
                    <a:lnTo>
                      <a:pt x="418719" y="145288"/>
                    </a:lnTo>
                    <a:lnTo>
                      <a:pt x="391839" y="135504"/>
                    </a:lnTo>
                    <a:close/>
                  </a:path>
                  <a:path w="543559" h="243204">
                    <a:moveTo>
                      <a:pt x="411352" y="81788"/>
                    </a:moveTo>
                    <a:lnTo>
                      <a:pt x="391839" y="135504"/>
                    </a:lnTo>
                    <a:lnTo>
                      <a:pt x="418719" y="145288"/>
                    </a:lnTo>
                    <a:lnTo>
                      <a:pt x="399160" y="199009"/>
                    </a:lnTo>
                    <a:lnTo>
                      <a:pt x="522370" y="199009"/>
                    </a:lnTo>
                    <a:lnTo>
                      <a:pt x="411352" y="81788"/>
                    </a:lnTo>
                    <a:close/>
                  </a:path>
                  <a:path w="543559" h="243204">
                    <a:moveTo>
                      <a:pt x="19557" y="0"/>
                    </a:moveTo>
                    <a:lnTo>
                      <a:pt x="0" y="53721"/>
                    </a:lnTo>
                    <a:lnTo>
                      <a:pt x="372318" y="189238"/>
                    </a:lnTo>
                    <a:lnTo>
                      <a:pt x="391839" y="135504"/>
                    </a:lnTo>
                    <a:lnTo>
                      <a:pt x="19557" y="0"/>
                    </a:lnTo>
                    <a:close/>
                  </a:path>
                </a:pathLst>
              </a:custGeom>
              <a:solidFill>
                <a:srgbClr val="4471C4"/>
              </a:solidFill>
            </p:spPr>
            <p:txBody>
              <a:bodyPr wrap="square" lIns="0" tIns="0" rIns="0" bIns="0" rtlCol="0"/>
              <a:lstStyle/>
              <a:p>
                <a:endParaRPr sz="1350"/>
              </a:p>
            </p:txBody>
          </p:sp>
          <p:sp>
            <p:nvSpPr>
              <p:cNvPr id="37" name="object 37"/>
              <p:cNvSpPr/>
              <p:nvPr/>
            </p:nvSpPr>
            <p:spPr>
              <a:xfrm>
                <a:off x="5867400" y="4604639"/>
                <a:ext cx="2286000" cy="304800"/>
              </a:xfrm>
              <a:custGeom>
                <a:avLst/>
                <a:gdLst/>
                <a:ahLst/>
                <a:cxnLst/>
                <a:rect l="l" t="t" r="r" b="b"/>
                <a:pathLst>
                  <a:path w="2286000" h="304800">
                    <a:moveTo>
                      <a:pt x="0" y="304800"/>
                    </a:moveTo>
                    <a:lnTo>
                      <a:pt x="2286000" y="304800"/>
                    </a:lnTo>
                    <a:lnTo>
                      <a:pt x="2286000" y="0"/>
                    </a:lnTo>
                    <a:lnTo>
                      <a:pt x="0" y="0"/>
                    </a:lnTo>
                    <a:lnTo>
                      <a:pt x="0" y="304800"/>
                    </a:lnTo>
                    <a:close/>
                  </a:path>
                </a:pathLst>
              </a:custGeom>
              <a:ln w="38100">
                <a:solidFill>
                  <a:srgbClr val="2E528F"/>
                </a:solidFill>
              </a:ln>
            </p:spPr>
            <p:txBody>
              <a:bodyPr wrap="square" lIns="0" tIns="0" rIns="0" bIns="0" rtlCol="0"/>
              <a:lstStyle/>
              <a:p>
                <a:endParaRPr sz="1350"/>
              </a:p>
            </p:txBody>
          </p:sp>
        </p:grpSp>
        <p:sp>
          <p:nvSpPr>
            <p:cNvPr id="38" name="object 38"/>
            <p:cNvSpPr txBox="1"/>
            <p:nvPr/>
          </p:nvSpPr>
          <p:spPr>
            <a:xfrm>
              <a:off x="5106754" y="4615484"/>
              <a:ext cx="263366" cy="217367"/>
            </a:xfrm>
            <a:prstGeom prst="rect">
              <a:avLst/>
            </a:prstGeom>
          </p:spPr>
          <p:txBody>
            <a:bodyPr vert="horz" wrap="square" lIns="0" tIns="9525" rIns="0" bIns="0" rtlCol="0">
              <a:spAutoFit/>
            </a:bodyPr>
            <a:lstStyle/>
            <a:p>
              <a:pPr marL="9525">
                <a:spcBef>
                  <a:spcPts val="75"/>
                </a:spcBef>
              </a:pPr>
              <a:r>
                <a:rPr sz="1350" spc="30" dirty="0">
                  <a:solidFill>
                    <a:srgbClr val="4D5060"/>
                  </a:solidFill>
                  <a:latin typeface="Arial Narrow"/>
                  <a:cs typeface="Arial Narrow"/>
                </a:rPr>
                <a:t>join</a:t>
              </a:r>
              <a:endParaRPr sz="1350">
                <a:latin typeface="Arial Narrow"/>
                <a:cs typeface="Arial Narrow"/>
              </a:endParaRPr>
            </a:p>
          </p:txBody>
        </p:sp>
        <p:sp>
          <p:nvSpPr>
            <p:cNvPr id="39" name="object 39"/>
            <p:cNvSpPr/>
            <p:nvPr/>
          </p:nvSpPr>
          <p:spPr>
            <a:xfrm>
              <a:off x="5237436" y="4450605"/>
              <a:ext cx="1659255" cy="220028"/>
            </a:xfrm>
            <a:custGeom>
              <a:avLst/>
              <a:gdLst/>
              <a:ahLst/>
              <a:cxnLst/>
              <a:rect l="l" t="t" r="r" b="b"/>
              <a:pathLst>
                <a:path w="2212340" h="293370">
                  <a:moveTo>
                    <a:pt x="163322" y="122173"/>
                  </a:moveTo>
                  <a:lnTo>
                    <a:pt x="0" y="222503"/>
                  </a:lnTo>
                  <a:lnTo>
                    <a:pt x="178307" y="292862"/>
                  </a:lnTo>
                  <a:lnTo>
                    <a:pt x="173535" y="238506"/>
                  </a:lnTo>
                  <a:lnTo>
                    <a:pt x="144779" y="238506"/>
                  </a:lnTo>
                  <a:lnTo>
                    <a:pt x="139826" y="181609"/>
                  </a:lnTo>
                  <a:lnTo>
                    <a:pt x="168320" y="179107"/>
                  </a:lnTo>
                  <a:lnTo>
                    <a:pt x="163322" y="122173"/>
                  </a:lnTo>
                  <a:close/>
                </a:path>
                <a:path w="2212340" h="293370">
                  <a:moveTo>
                    <a:pt x="168320" y="179107"/>
                  </a:moveTo>
                  <a:lnTo>
                    <a:pt x="139826" y="181609"/>
                  </a:lnTo>
                  <a:lnTo>
                    <a:pt x="144779" y="238506"/>
                  </a:lnTo>
                  <a:lnTo>
                    <a:pt x="173315" y="235999"/>
                  </a:lnTo>
                  <a:lnTo>
                    <a:pt x="168320" y="179107"/>
                  </a:lnTo>
                  <a:close/>
                </a:path>
                <a:path w="2212340" h="293370">
                  <a:moveTo>
                    <a:pt x="173315" y="235999"/>
                  </a:moveTo>
                  <a:lnTo>
                    <a:pt x="144779" y="238506"/>
                  </a:lnTo>
                  <a:lnTo>
                    <a:pt x="173535" y="238506"/>
                  </a:lnTo>
                  <a:lnTo>
                    <a:pt x="173315" y="235999"/>
                  </a:lnTo>
                  <a:close/>
                </a:path>
                <a:path w="2212340" h="293370">
                  <a:moveTo>
                    <a:pt x="2207259" y="0"/>
                  </a:moveTo>
                  <a:lnTo>
                    <a:pt x="168320" y="179107"/>
                  </a:lnTo>
                  <a:lnTo>
                    <a:pt x="173315" y="235999"/>
                  </a:lnTo>
                  <a:lnTo>
                    <a:pt x="2212340" y="56895"/>
                  </a:lnTo>
                  <a:lnTo>
                    <a:pt x="2207259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40" name="object 40"/>
            <p:cNvSpPr/>
            <p:nvPr/>
          </p:nvSpPr>
          <p:spPr>
            <a:xfrm>
              <a:off x="1863491" y="5274327"/>
              <a:ext cx="3377089" cy="284798"/>
            </a:xfrm>
            <a:custGeom>
              <a:avLst/>
              <a:gdLst/>
              <a:ahLst/>
              <a:cxnLst/>
              <a:rect l="l" t="t" r="r" b="b"/>
              <a:pathLst>
                <a:path w="4502784" h="379729">
                  <a:moveTo>
                    <a:pt x="2364994" y="310769"/>
                  </a:moveTo>
                  <a:lnTo>
                    <a:pt x="2202561" y="208927"/>
                  </a:lnTo>
                  <a:lnTo>
                    <a:pt x="2197049" y="265811"/>
                  </a:lnTo>
                  <a:lnTo>
                    <a:pt x="5588" y="53721"/>
                  </a:lnTo>
                  <a:lnTo>
                    <a:pt x="0" y="110604"/>
                  </a:lnTo>
                  <a:lnTo>
                    <a:pt x="2191550" y="322694"/>
                  </a:lnTo>
                  <a:lnTo>
                    <a:pt x="2186051" y="379577"/>
                  </a:lnTo>
                  <a:lnTo>
                    <a:pt x="2326805" y="325450"/>
                  </a:lnTo>
                  <a:lnTo>
                    <a:pt x="2364994" y="310769"/>
                  </a:lnTo>
                  <a:close/>
                </a:path>
                <a:path w="4502784" h="379729">
                  <a:moveTo>
                    <a:pt x="4502404" y="56769"/>
                  </a:moveTo>
                  <a:lnTo>
                    <a:pt x="4494784" y="0"/>
                  </a:lnTo>
                  <a:lnTo>
                    <a:pt x="2531224" y="259943"/>
                  </a:lnTo>
                  <a:lnTo>
                    <a:pt x="2523744" y="203288"/>
                  </a:lnTo>
                  <a:lnTo>
                    <a:pt x="2364994" y="310769"/>
                  </a:lnTo>
                  <a:lnTo>
                    <a:pt x="2546223" y="373253"/>
                  </a:lnTo>
                  <a:lnTo>
                    <a:pt x="2539225" y="320344"/>
                  </a:lnTo>
                  <a:lnTo>
                    <a:pt x="2538717" y="316598"/>
                  </a:lnTo>
                  <a:lnTo>
                    <a:pt x="4502404" y="56769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41" name="object 41"/>
            <p:cNvSpPr/>
            <p:nvPr/>
          </p:nvSpPr>
          <p:spPr>
            <a:xfrm>
              <a:off x="2779986" y="5907455"/>
              <a:ext cx="1714500" cy="228600"/>
            </a:xfrm>
            <a:custGeom>
              <a:avLst/>
              <a:gdLst/>
              <a:ahLst/>
              <a:cxnLst/>
              <a:rect l="l" t="t" r="r" b="b"/>
              <a:pathLst>
                <a:path w="2286000" h="304800">
                  <a:moveTo>
                    <a:pt x="0" y="304800"/>
                  </a:moveTo>
                  <a:lnTo>
                    <a:pt x="2286000" y="304800"/>
                  </a:lnTo>
                  <a:lnTo>
                    <a:pt x="2286000" y="0"/>
                  </a:lnTo>
                  <a:lnTo>
                    <a:pt x="0" y="0"/>
                  </a:lnTo>
                  <a:lnTo>
                    <a:pt x="0" y="304800"/>
                  </a:lnTo>
                  <a:close/>
                </a:path>
              </a:pathLst>
            </a:custGeom>
            <a:ln w="381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48" name="object 48"/>
            <p:cNvSpPr txBox="1"/>
            <p:nvPr/>
          </p:nvSpPr>
          <p:spPr>
            <a:xfrm>
              <a:off x="951186" y="4620246"/>
              <a:ext cx="1714500" cy="214963"/>
            </a:xfrm>
            <a:prstGeom prst="rect">
              <a:avLst/>
            </a:prstGeom>
            <a:ln w="38100">
              <a:solidFill>
                <a:srgbClr val="2E528F"/>
              </a:solidFill>
            </a:ln>
          </p:spPr>
          <p:txBody>
            <a:bodyPr vert="horz" wrap="square" lIns="0" tIns="7144" rIns="0" bIns="0" rtlCol="0">
              <a:spAutoFit/>
            </a:bodyPr>
            <a:lstStyle/>
            <a:p>
              <a:pPr marL="476" algn="ctr">
                <a:spcBef>
                  <a:spcPts val="56"/>
                </a:spcBef>
              </a:pPr>
              <a:r>
                <a:rPr sz="1350" spc="30" dirty="0">
                  <a:solidFill>
                    <a:srgbClr val="4D5060"/>
                  </a:solidFill>
                  <a:latin typeface="Arial Narrow"/>
                  <a:cs typeface="Arial Narrow"/>
                </a:rPr>
                <a:t>join</a:t>
              </a:r>
              <a:endParaRPr sz="1350">
                <a:latin typeface="Arial Narrow"/>
                <a:cs typeface="Arial Narrow"/>
              </a:endParaRPr>
            </a:p>
          </p:txBody>
        </p:sp>
        <p:sp>
          <p:nvSpPr>
            <p:cNvPr id="49" name="object 49"/>
            <p:cNvSpPr/>
            <p:nvPr/>
          </p:nvSpPr>
          <p:spPr>
            <a:xfrm>
              <a:off x="1775099" y="4844179"/>
              <a:ext cx="125730" cy="263366"/>
            </a:xfrm>
            <a:custGeom>
              <a:avLst/>
              <a:gdLst/>
              <a:ahLst/>
              <a:cxnLst/>
              <a:rect l="l" t="t" r="r" b="b"/>
              <a:pathLst>
                <a:path w="167639" h="351154">
                  <a:moveTo>
                    <a:pt x="55699" y="189716"/>
                  </a:moveTo>
                  <a:lnTo>
                    <a:pt x="0" y="202056"/>
                  </a:lnTo>
                  <a:lnTo>
                    <a:pt x="120650" y="350900"/>
                  </a:lnTo>
                  <a:lnTo>
                    <a:pt x="154169" y="217550"/>
                  </a:lnTo>
                  <a:lnTo>
                    <a:pt x="61849" y="217550"/>
                  </a:lnTo>
                  <a:lnTo>
                    <a:pt x="55699" y="189716"/>
                  </a:lnTo>
                  <a:close/>
                </a:path>
                <a:path w="167639" h="351154">
                  <a:moveTo>
                    <a:pt x="111567" y="177339"/>
                  </a:moveTo>
                  <a:lnTo>
                    <a:pt x="55699" y="189716"/>
                  </a:lnTo>
                  <a:lnTo>
                    <a:pt x="61849" y="217550"/>
                  </a:lnTo>
                  <a:lnTo>
                    <a:pt x="117729" y="205231"/>
                  </a:lnTo>
                  <a:lnTo>
                    <a:pt x="111567" y="177339"/>
                  </a:lnTo>
                  <a:close/>
                </a:path>
                <a:path w="167639" h="351154">
                  <a:moveTo>
                    <a:pt x="167386" y="164973"/>
                  </a:moveTo>
                  <a:lnTo>
                    <a:pt x="111567" y="177339"/>
                  </a:lnTo>
                  <a:lnTo>
                    <a:pt x="117729" y="205231"/>
                  </a:lnTo>
                  <a:lnTo>
                    <a:pt x="61849" y="217550"/>
                  </a:lnTo>
                  <a:lnTo>
                    <a:pt x="154169" y="217550"/>
                  </a:lnTo>
                  <a:lnTo>
                    <a:pt x="167386" y="164973"/>
                  </a:lnTo>
                  <a:close/>
                </a:path>
                <a:path w="167639" h="351154">
                  <a:moveTo>
                    <a:pt x="72389" y="0"/>
                  </a:moveTo>
                  <a:lnTo>
                    <a:pt x="16510" y="12318"/>
                  </a:lnTo>
                  <a:lnTo>
                    <a:pt x="55699" y="189716"/>
                  </a:lnTo>
                  <a:lnTo>
                    <a:pt x="111567" y="177339"/>
                  </a:lnTo>
                  <a:lnTo>
                    <a:pt x="72389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50" name="object 50"/>
            <p:cNvSpPr txBox="1"/>
            <p:nvPr/>
          </p:nvSpPr>
          <p:spPr>
            <a:xfrm>
              <a:off x="4380186" y="5066969"/>
              <a:ext cx="1714500" cy="215444"/>
            </a:xfrm>
            <a:prstGeom prst="rect">
              <a:avLst/>
            </a:prstGeom>
            <a:ln w="38100">
              <a:solidFill>
                <a:srgbClr val="2E528F"/>
              </a:solidFill>
            </a:ln>
          </p:spPr>
          <p:txBody>
            <a:bodyPr vert="horz" wrap="square" lIns="0" tIns="7620" rIns="0" bIns="0" rtlCol="0">
              <a:spAutoFit/>
            </a:bodyPr>
            <a:lstStyle/>
            <a:p>
              <a:pPr marL="365284">
                <a:spcBef>
                  <a:spcPts val="60"/>
                </a:spcBef>
              </a:pPr>
              <a:r>
                <a:rPr sz="1350" spc="56" dirty="0">
                  <a:solidFill>
                    <a:srgbClr val="4D5060"/>
                  </a:solidFill>
                  <a:latin typeface="Arial Narrow"/>
                  <a:cs typeface="Arial Narrow"/>
                </a:rPr>
                <a:t>return</a:t>
              </a:r>
              <a:r>
                <a:rPr sz="1350" spc="79" dirty="0">
                  <a:solidFill>
                    <a:srgbClr val="4D5060"/>
                  </a:solidFill>
                  <a:latin typeface="Arial Narrow"/>
                  <a:cs typeface="Arial Narrow"/>
                </a:rPr>
                <a:t> </a:t>
              </a:r>
              <a:r>
                <a:rPr sz="1350" spc="41" dirty="0">
                  <a:solidFill>
                    <a:srgbClr val="4D5060"/>
                  </a:solidFill>
                  <a:latin typeface="Arial Narrow"/>
                  <a:cs typeface="Arial Narrow"/>
                </a:rPr>
                <a:t>3+4</a:t>
              </a:r>
              <a:r>
                <a:rPr sz="1350" spc="79" dirty="0">
                  <a:solidFill>
                    <a:srgbClr val="4D5060"/>
                  </a:solidFill>
                  <a:latin typeface="Arial Narrow"/>
                  <a:cs typeface="Arial Narrow"/>
                </a:rPr>
                <a:t> </a:t>
              </a:r>
              <a:r>
                <a:rPr sz="1350" dirty="0">
                  <a:solidFill>
                    <a:srgbClr val="4D5060"/>
                  </a:solidFill>
                  <a:latin typeface="Arial Narrow"/>
                  <a:cs typeface="Arial Narrow"/>
                </a:rPr>
                <a:t>=</a:t>
              </a:r>
              <a:r>
                <a:rPr sz="1350" spc="83" dirty="0">
                  <a:solidFill>
                    <a:srgbClr val="4D5060"/>
                  </a:solidFill>
                  <a:latin typeface="Arial Narrow"/>
                  <a:cs typeface="Arial Narrow"/>
                </a:rPr>
                <a:t> </a:t>
              </a:r>
              <a:r>
                <a:rPr sz="1350" spc="15" dirty="0">
                  <a:solidFill>
                    <a:srgbClr val="4D5060"/>
                  </a:solidFill>
                  <a:latin typeface="Arial Narrow"/>
                  <a:cs typeface="Arial Narrow"/>
                </a:rPr>
                <a:t>7</a:t>
              </a:r>
              <a:endParaRPr sz="1350">
                <a:latin typeface="Arial Narrow"/>
                <a:cs typeface="Arial Narrow"/>
              </a:endParaRPr>
            </a:p>
          </p:txBody>
        </p:sp>
        <p:sp>
          <p:nvSpPr>
            <p:cNvPr id="51" name="object 51"/>
            <p:cNvSpPr/>
            <p:nvPr/>
          </p:nvSpPr>
          <p:spPr>
            <a:xfrm>
              <a:off x="5173142" y="4846084"/>
              <a:ext cx="128588" cy="220980"/>
            </a:xfrm>
            <a:custGeom>
              <a:avLst/>
              <a:gdLst/>
              <a:ahLst/>
              <a:cxnLst/>
              <a:rect l="l" t="t" r="r" b="b"/>
              <a:pathLst>
                <a:path w="171450" h="294639">
                  <a:moveTo>
                    <a:pt x="57150" y="123062"/>
                  </a:moveTo>
                  <a:lnTo>
                    <a:pt x="0" y="123062"/>
                  </a:lnTo>
                  <a:lnTo>
                    <a:pt x="85725" y="294513"/>
                  </a:lnTo>
                  <a:lnTo>
                    <a:pt x="157162" y="151637"/>
                  </a:lnTo>
                  <a:lnTo>
                    <a:pt x="57150" y="151637"/>
                  </a:lnTo>
                  <a:lnTo>
                    <a:pt x="57150" y="123062"/>
                  </a:lnTo>
                  <a:close/>
                </a:path>
                <a:path w="171450" h="294639">
                  <a:moveTo>
                    <a:pt x="114300" y="0"/>
                  </a:moveTo>
                  <a:lnTo>
                    <a:pt x="57150" y="0"/>
                  </a:lnTo>
                  <a:lnTo>
                    <a:pt x="57150" y="151637"/>
                  </a:lnTo>
                  <a:lnTo>
                    <a:pt x="114300" y="151637"/>
                  </a:lnTo>
                  <a:lnTo>
                    <a:pt x="114300" y="0"/>
                  </a:lnTo>
                  <a:close/>
                </a:path>
                <a:path w="171450" h="294639">
                  <a:moveTo>
                    <a:pt x="171450" y="123062"/>
                  </a:moveTo>
                  <a:lnTo>
                    <a:pt x="114300" y="123062"/>
                  </a:lnTo>
                  <a:lnTo>
                    <a:pt x="114300" y="151637"/>
                  </a:lnTo>
                  <a:lnTo>
                    <a:pt x="157162" y="151637"/>
                  </a:lnTo>
                  <a:lnTo>
                    <a:pt x="171450" y="123062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52" name="object 52"/>
            <p:cNvSpPr txBox="1"/>
            <p:nvPr/>
          </p:nvSpPr>
          <p:spPr>
            <a:xfrm>
              <a:off x="2779986" y="5507405"/>
              <a:ext cx="1714500" cy="215444"/>
            </a:xfrm>
            <a:prstGeom prst="rect">
              <a:avLst/>
            </a:prstGeom>
            <a:ln w="38100">
              <a:solidFill>
                <a:srgbClr val="2E528F"/>
              </a:solidFill>
            </a:ln>
          </p:spPr>
          <p:txBody>
            <a:bodyPr vert="horz" wrap="square" lIns="0" tIns="7620" rIns="0" bIns="0" rtlCol="0">
              <a:spAutoFit/>
            </a:bodyPr>
            <a:lstStyle/>
            <a:p>
              <a:pPr marL="953" algn="ctr">
                <a:spcBef>
                  <a:spcPts val="60"/>
                </a:spcBef>
              </a:pPr>
              <a:r>
                <a:rPr sz="1350" spc="30" dirty="0">
                  <a:solidFill>
                    <a:srgbClr val="4D5060"/>
                  </a:solidFill>
                  <a:latin typeface="Arial Narrow"/>
                  <a:cs typeface="Arial Narrow"/>
                </a:rPr>
                <a:t>join</a:t>
              </a:r>
              <a:endParaRPr sz="1350">
                <a:latin typeface="Arial Narrow"/>
                <a:cs typeface="Arial Narrow"/>
              </a:endParaRPr>
            </a:p>
          </p:txBody>
        </p:sp>
        <p:pic>
          <p:nvPicPr>
            <p:cNvPr id="53" name="object 5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572942" y="5736005"/>
              <a:ext cx="128588" cy="171450"/>
            </a:xfrm>
            <a:prstGeom prst="rect">
              <a:avLst/>
            </a:prstGeom>
          </p:spPr>
        </p:pic>
        <p:sp>
          <p:nvSpPr>
            <p:cNvPr id="56" name="object 56"/>
            <p:cNvSpPr txBox="1"/>
            <p:nvPr/>
          </p:nvSpPr>
          <p:spPr>
            <a:xfrm>
              <a:off x="3092597" y="5908800"/>
              <a:ext cx="1089184" cy="214001"/>
            </a:xfrm>
            <a:prstGeom prst="rect">
              <a:avLst/>
            </a:prstGeom>
          </p:spPr>
          <p:txBody>
            <a:bodyPr vert="horz" wrap="square" lIns="0" tIns="6191" rIns="0" bIns="0" rtlCol="0">
              <a:spAutoFit/>
            </a:bodyPr>
            <a:lstStyle/>
            <a:p>
              <a:pPr marL="9525">
                <a:spcBef>
                  <a:spcPts val="49"/>
                </a:spcBef>
              </a:pPr>
              <a:r>
                <a:rPr sz="1350" spc="56" dirty="0">
                  <a:solidFill>
                    <a:srgbClr val="4D5060"/>
                  </a:solidFill>
                  <a:latin typeface="Arial Narrow"/>
                  <a:cs typeface="Arial Narrow"/>
                </a:rPr>
                <a:t>return</a:t>
              </a:r>
              <a:r>
                <a:rPr sz="1350" spc="79" dirty="0">
                  <a:solidFill>
                    <a:srgbClr val="4D5060"/>
                  </a:solidFill>
                  <a:latin typeface="Arial Narrow"/>
                  <a:cs typeface="Arial Narrow"/>
                </a:rPr>
                <a:t> </a:t>
              </a:r>
              <a:r>
                <a:rPr sz="1350" spc="41" dirty="0">
                  <a:solidFill>
                    <a:srgbClr val="4D5060"/>
                  </a:solidFill>
                  <a:latin typeface="Arial Narrow"/>
                  <a:cs typeface="Arial Narrow"/>
                </a:rPr>
                <a:t>3+7</a:t>
              </a:r>
              <a:r>
                <a:rPr sz="1350" spc="79" dirty="0">
                  <a:solidFill>
                    <a:srgbClr val="4D5060"/>
                  </a:solidFill>
                  <a:latin typeface="Arial Narrow"/>
                  <a:cs typeface="Arial Narrow"/>
                </a:rPr>
                <a:t> </a:t>
              </a:r>
              <a:r>
                <a:rPr sz="1350" dirty="0">
                  <a:solidFill>
                    <a:srgbClr val="4D5060"/>
                  </a:solidFill>
                  <a:latin typeface="Arial Narrow"/>
                  <a:cs typeface="Arial Narrow"/>
                </a:rPr>
                <a:t>=</a:t>
              </a:r>
              <a:r>
                <a:rPr sz="1350" spc="83" dirty="0">
                  <a:solidFill>
                    <a:srgbClr val="4D5060"/>
                  </a:solidFill>
                  <a:latin typeface="Arial Narrow"/>
                  <a:cs typeface="Arial Narrow"/>
                </a:rPr>
                <a:t> </a:t>
              </a:r>
              <a:r>
                <a:rPr sz="1350" spc="34" dirty="0">
                  <a:solidFill>
                    <a:srgbClr val="4D5060"/>
                  </a:solidFill>
                  <a:latin typeface="Arial Narrow"/>
                  <a:cs typeface="Arial Narrow"/>
                </a:rPr>
                <a:t>10</a:t>
              </a:r>
              <a:endParaRPr sz="1350">
                <a:latin typeface="Arial Narrow"/>
                <a:cs typeface="Arial Narrow"/>
              </a:endParaRPr>
            </a:p>
          </p:txBody>
        </p:sp>
      </p:grpSp>
      <p:sp>
        <p:nvSpPr>
          <p:cNvPr id="57" name="Slide Number Placeholder 56">
            <a:extLst>
              <a:ext uri="{FF2B5EF4-FFF2-40B4-BE49-F238E27FC236}">
                <a16:creationId xmlns:a16="http://schemas.microsoft.com/office/drawing/2014/main" id="{ED4576D0-2CF5-F01B-92CB-A8C492174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287656" y="1056100"/>
            <a:ext cx="1408366" cy="686246"/>
          </a:xfrm>
          <a:prstGeom prst="rect">
            <a:avLst/>
          </a:prstGeom>
        </p:spPr>
        <p:txBody>
          <a:bodyPr vert="horz" wrap="square" lIns="0" tIns="9049" rIns="0" bIns="0" rtlCol="0" anchor="ctr">
            <a:spAutoFit/>
          </a:bodyPr>
          <a:lstStyle/>
          <a:p>
            <a:pPr marL="9525">
              <a:spcBef>
                <a:spcPts val="71"/>
              </a:spcBef>
            </a:pPr>
            <a:r>
              <a:rPr spc="23" dirty="0"/>
              <a:t>Work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02565" y="4377787"/>
            <a:ext cx="8050530" cy="1765227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180022" indent="-170497">
              <a:spcBef>
                <a:spcPts val="285"/>
              </a:spcBef>
              <a:buFont typeface="Arial"/>
              <a:buChar char="•"/>
              <a:tabLst>
                <a:tab pos="180022" algn="l"/>
              </a:tabLst>
            </a:pPr>
            <a:r>
              <a:rPr sz="2100" b="1" dirty="0">
                <a:latin typeface="Calibri"/>
                <a:cs typeface="Calibri"/>
              </a:rPr>
              <a:t>Work:</a:t>
            </a:r>
            <a:r>
              <a:rPr sz="2100" b="1" spc="-49" dirty="0">
                <a:latin typeface="Calibri"/>
                <a:cs typeface="Calibri"/>
              </a:rPr>
              <a:t> </a:t>
            </a:r>
            <a:r>
              <a:rPr sz="2100" b="1" dirty="0">
                <a:latin typeface="Calibri"/>
                <a:cs typeface="Calibri"/>
              </a:rPr>
              <a:t>The</a:t>
            </a:r>
            <a:r>
              <a:rPr sz="2100" b="1" spc="-60" dirty="0">
                <a:latin typeface="Calibri"/>
                <a:cs typeface="Calibri"/>
              </a:rPr>
              <a:t> </a:t>
            </a:r>
            <a:r>
              <a:rPr sz="2100" b="1" dirty="0">
                <a:latin typeface="Calibri"/>
                <a:cs typeface="Calibri"/>
              </a:rPr>
              <a:t>total</a:t>
            </a:r>
            <a:r>
              <a:rPr sz="2100" b="1" spc="-56" dirty="0">
                <a:latin typeface="Calibri"/>
                <a:cs typeface="Calibri"/>
              </a:rPr>
              <a:t> </a:t>
            </a:r>
            <a:r>
              <a:rPr sz="2100" b="1" dirty="0">
                <a:latin typeface="Calibri"/>
                <a:cs typeface="Calibri"/>
              </a:rPr>
              <a:t>number</a:t>
            </a:r>
            <a:r>
              <a:rPr sz="2100" b="1" spc="-53" dirty="0">
                <a:latin typeface="Calibri"/>
                <a:cs typeface="Calibri"/>
              </a:rPr>
              <a:t> </a:t>
            </a:r>
            <a:r>
              <a:rPr sz="2100" b="1" dirty="0">
                <a:latin typeface="Calibri"/>
                <a:cs typeface="Calibri"/>
              </a:rPr>
              <a:t>of</a:t>
            </a:r>
            <a:r>
              <a:rPr sz="2100" b="1" spc="-64" dirty="0">
                <a:latin typeface="Calibri"/>
                <a:cs typeface="Calibri"/>
              </a:rPr>
              <a:t> </a:t>
            </a:r>
            <a:r>
              <a:rPr sz="2100" b="1" spc="-8" dirty="0">
                <a:latin typeface="Calibri"/>
                <a:cs typeface="Calibri"/>
              </a:rPr>
              <a:t>operations</a:t>
            </a:r>
            <a:r>
              <a:rPr sz="2100" b="1" spc="-56" dirty="0">
                <a:latin typeface="Calibri"/>
                <a:cs typeface="Calibri"/>
              </a:rPr>
              <a:t> </a:t>
            </a:r>
            <a:r>
              <a:rPr sz="2100" b="1" dirty="0">
                <a:latin typeface="Calibri"/>
                <a:cs typeface="Calibri"/>
              </a:rPr>
              <a:t>in</a:t>
            </a:r>
            <a:r>
              <a:rPr sz="2100" b="1" spc="-60" dirty="0">
                <a:latin typeface="Calibri"/>
                <a:cs typeface="Calibri"/>
              </a:rPr>
              <a:t> </a:t>
            </a:r>
            <a:r>
              <a:rPr sz="2100" b="1" dirty="0">
                <a:latin typeface="Calibri"/>
                <a:cs typeface="Calibri"/>
              </a:rPr>
              <a:t>the</a:t>
            </a:r>
            <a:r>
              <a:rPr sz="2100" b="1" spc="-53" dirty="0">
                <a:latin typeface="Calibri"/>
                <a:cs typeface="Calibri"/>
              </a:rPr>
              <a:t> </a:t>
            </a:r>
            <a:r>
              <a:rPr sz="2100" b="1" spc="-8" dirty="0">
                <a:latin typeface="Calibri"/>
                <a:cs typeface="Calibri"/>
              </a:rPr>
              <a:t>algorithm</a:t>
            </a:r>
            <a:endParaRPr sz="2100" dirty="0">
              <a:latin typeface="Calibri"/>
              <a:cs typeface="Calibri"/>
            </a:endParaRPr>
          </a:p>
          <a:p>
            <a:pPr marL="522923" lvl="1" indent="-170497">
              <a:spcBef>
                <a:spcPts val="184"/>
              </a:spcBef>
              <a:buFont typeface="Arial"/>
              <a:buChar char="•"/>
              <a:tabLst>
                <a:tab pos="522923" algn="l"/>
              </a:tabLst>
            </a:pPr>
            <a:r>
              <a:rPr dirty="0">
                <a:latin typeface="Calibri"/>
                <a:cs typeface="Calibri"/>
              </a:rPr>
              <a:t>Sequential</a:t>
            </a:r>
            <a:r>
              <a:rPr spc="-41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running</a:t>
            </a:r>
            <a:r>
              <a:rPr spc="-3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time</a:t>
            </a:r>
            <a:r>
              <a:rPr spc="-3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when</a:t>
            </a:r>
            <a:r>
              <a:rPr spc="-34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the</a:t>
            </a:r>
            <a:r>
              <a:rPr spc="-23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algorithm</a:t>
            </a:r>
            <a:r>
              <a:rPr spc="-41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runs</a:t>
            </a:r>
            <a:r>
              <a:rPr spc="-34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on</a:t>
            </a:r>
            <a:r>
              <a:rPr spc="-34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one</a:t>
            </a:r>
            <a:r>
              <a:rPr spc="-26" dirty="0">
                <a:latin typeface="Calibri"/>
                <a:cs typeface="Calibri"/>
              </a:rPr>
              <a:t> </a:t>
            </a:r>
            <a:r>
              <a:rPr spc="-8" dirty="0">
                <a:latin typeface="Calibri"/>
                <a:cs typeface="Calibri"/>
              </a:rPr>
              <a:t>processor</a:t>
            </a:r>
            <a:endParaRPr dirty="0">
              <a:latin typeface="Calibri"/>
              <a:cs typeface="Calibri"/>
            </a:endParaRPr>
          </a:p>
          <a:p>
            <a:pPr marL="522923" lvl="1" indent="-170497">
              <a:lnSpc>
                <a:spcPts val="2051"/>
              </a:lnSpc>
              <a:spcBef>
                <a:spcPts val="161"/>
              </a:spcBef>
              <a:buFont typeface="Arial"/>
              <a:buChar char="•"/>
              <a:tabLst>
                <a:tab pos="522923" algn="l"/>
              </a:tabLst>
            </a:pPr>
            <a:r>
              <a:rPr b="1" u="sng" spc="-23" dirty="0">
                <a:uFill>
                  <a:solidFill>
                    <a:srgbClr val="F83943"/>
                  </a:solidFill>
                </a:uFill>
                <a:latin typeface="Calibri"/>
                <a:cs typeface="Calibri"/>
              </a:rPr>
              <a:t>Work-</a:t>
            </a:r>
            <a:r>
              <a:rPr b="1" u="sng" dirty="0">
                <a:uFill>
                  <a:solidFill>
                    <a:srgbClr val="F83943"/>
                  </a:solidFill>
                </a:uFill>
                <a:latin typeface="Calibri"/>
                <a:cs typeface="Calibri"/>
              </a:rPr>
              <a:t>efficiency</a:t>
            </a:r>
            <a:r>
              <a:rPr dirty="0">
                <a:latin typeface="Calibri"/>
                <a:cs typeface="Calibri"/>
              </a:rPr>
              <a:t>:</a:t>
            </a:r>
            <a:r>
              <a:rPr spc="-38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the</a:t>
            </a:r>
            <a:r>
              <a:rPr spc="-1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work</a:t>
            </a:r>
            <a:r>
              <a:rPr spc="-34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is</a:t>
            </a:r>
            <a:r>
              <a:rPr spc="-19" dirty="0">
                <a:latin typeface="Calibri"/>
                <a:cs typeface="Calibri"/>
              </a:rPr>
              <a:t> </a:t>
            </a:r>
            <a:r>
              <a:rPr spc="-8" dirty="0">
                <a:latin typeface="Calibri"/>
                <a:cs typeface="Calibri"/>
              </a:rPr>
              <a:t>(asymptotically)</a:t>
            </a:r>
            <a:r>
              <a:rPr spc="-53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no</a:t>
            </a:r>
            <a:r>
              <a:rPr spc="-19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more</a:t>
            </a:r>
            <a:r>
              <a:rPr spc="-3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than</a:t>
            </a:r>
            <a:r>
              <a:rPr spc="-19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the</a:t>
            </a:r>
            <a:r>
              <a:rPr spc="-3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best</a:t>
            </a:r>
            <a:r>
              <a:rPr spc="-19" dirty="0">
                <a:latin typeface="Calibri"/>
                <a:cs typeface="Calibri"/>
              </a:rPr>
              <a:t> </a:t>
            </a:r>
            <a:r>
              <a:rPr spc="-8" dirty="0">
                <a:latin typeface="Calibri"/>
                <a:cs typeface="Calibri"/>
              </a:rPr>
              <a:t>(optimal)</a:t>
            </a:r>
            <a:endParaRPr dirty="0">
              <a:latin typeface="Calibri"/>
              <a:cs typeface="Calibri"/>
            </a:endParaRPr>
          </a:p>
          <a:p>
            <a:pPr marL="523875">
              <a:lnSpc>
                <a:spcPts val="2051"/>
              </a:lnSpc>
            </a:pPr>
            <a:r>
              <a:rPr dirty="0">
                <a:latin typeface="Calibri"/>
                <a:cs typeface="Calibri"/>
              </a:rPr>
              <a:t>sequential</a:t>
            </a:r>
            <a:r>
              <a:rPr spc="-75" dirty="0">
                <a:latin typeface="Calibri"/>
                <a:cs typeface="Calibri"/>
              </a:rPr>
              <a:t> </a:t>
            </a:r>
            <a:r>
              <a:rPr spc="-8" dirty="0">
                <a:latin typeface="Calibri"/>
                <a:cs typeface="Calibri"/>
              </a:rPr>
              <a:t>algorithm</a:t>
            </a:r>
            <a:endParaRPr dirty="0">
              <a:latin typeface="Calibri"/>
              <a:cs typeface="Calibri"/>
            </a:endParaRPr>
          </a:p>
          <a:p>
            <a:pPr marL="522923" marR="3810" lvl="1" indent="-170497">
              <a:lnSpc>
                <a:spcPts val="1943"/>
              </a:lnSpc>
              <a:spcBef>
                <a:spcPts val="398"/>
              </a:spcBef>
              <a:buFont typeface="Arial"/>
              <a:buChar char="•"/>
              <a:tabLst>
                <a:tab pos="523875" algn="l"/>
              </a:tabLst>
            </a:pPr>
            <a:r>
              <a:rPr dirty="0">
                <a:latin typeface="Calibri"/>
                <a:cs typeface="Calibri"/>
              </a:rPr>
              <a:t>Goal:</a:t>
            </a:r>
            <a:r>
              <a:rPr spc="-4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make</a:t>
            </a:r>
            <a:r>
              <a:rPr spc="-49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the</a:t>
            </a:r>
            <a:r>
              <a:rPr spc="-26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parallel</a:t>
            </a:r>
            <a:r>
              <a:rPr spc="-4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algorithm</a:t>
            </a:r>
            <a:r>
              <a:rPr spc="-6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efficient</a:t>
            </a:r>
            <a:r>
              <a:rPr spc="-34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when</a:t>
            </a:r>
            <a:r>
              <a:rPr spc="-4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a</a:t>
            </a:r>
            <a:r>
              <a:rPr spc="-38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small</a:t>
            </a:r>
            <a:r>
              <a:rPr spc="-41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number</a:t>
            </a:r>
            <a:r>
              <a:rPr spc="-4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of</a:t>
            </a:r>
            <a:r>
              <a:rPr spc="-3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processor</a:t>
            </a:r>
            <a:r>
              <a:rPr spc="-45" dirty="0">
                <a:latin typeface="Calibri"/>
                <a:cs typeface="Calibri"/>
              </a:rPr>
              <a:t> </a:t>
            </a:r>
            <a:r>
              <a:rPr spc="-19" dirty="0">
                <a:latin typeface="Calibri"/>
                <a:cs typeface="Calibri"/>
              </a:rPr>
              <a:t>are 	</a:t>
            </a:r>
            <a:r>
              <a:rPr spc="-8" dirty="0">
                <a:latin typeface="Calibri"/>
                <a:cs typeface="Calibri"/>
              </a:rPr>
              <a:t>available</a:t>
            </a:r>
            <a:endParaRPr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12092" y="2514695"/>
            <a:ext cx="2197418" cy="332303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9525">
              <a:spcBef>
                <a:spcPts val="71"/>
              </a:spcBef>
            </a:pPr>
            <a:r>
              <a:rPr sz="2100" spc="49" dirty="0">
                <a:latin typeface="Arial"/>
                <a:cs typeface="Arial"/>
              </a:rPr>
              <a:t>What</a:t>
            </a:r>
            <a:r>
              <a:rPr sz="2100" spc="-94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is</a:t>
            </a:r>
            <a:r>
              <a:rPr sz="2100" spc="-98" dirty="0">
                <a:latin typeface="Arial"/>
                <a:cs typeface="Arial"/>
              </a:rPr>
              <a:t> </a:t>
            </a:r>
            <a:r>
              <a:rPr sz="2100" spc="49" dirty="0">
                <a:latin typeface="Arial"/>
                <a:cs typeface="Arial"/>
              </a:rPr>
              <a:t>the</a:t>
            </a:r>
            <a:r>
              <a:rPr sz="2100" spc="-83" dirty="0">
                <a:latin typeface="Arial"/>
                <a:cs typeface="Arial"/>
              </a:rPr>
              <a:t> </a:t>
            </a:r>
            <a:r>
              <a:rPr sz="2100" spc="45" dirty="0">
                <a:latin typeface="Arial"/>
                <a:cs typeface="Arial"/>
              </a:rPr>
              <a:t>work?</a:t>
            </a:r>
            <a:endParaRPr sz="21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12093" y="2834507"/>
            <a:ext cx="1786890" cy="978634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567214" indent="-557689">
              <a:spcBef>
                <a:spcPts val="71"/>
              </a:spcBef>
              <a:buAutoNum type="alphaUcPeriod"/>
              <a:tabLst>
                <a:tab pos="567214" algn="l"/>
              </a:tabLst>
            </a:pPr>
            <a:r>
              <a:rPr sz="2100" dirty="0">
                <a:latin typeface="Arial"/>
                <a:cs typeface="Arial"/>
              </a:rPr>
              <a:t>O(log</a:t>
            </a:r>
            <a:r>
              <a:rPr sz="2100" spc="-34" dirty="0">
                <a:latin typeface="Arial"/>
                <a:cs typeface="Arial"/>
              </a:rPr>
              <a:t> </a:t>
            </a:r>
            <a:r>
              <a:rPr sz="2100" spc="45" dirty="0">
                <a:latin typeface="Arial"/>
                <a:cs typeface="Arial"/>
              </a:rPr>
              <a:t>n)</a:t>
            </a:r>
            <a:endParaRPr sz="2100">
              <a:latin typeface="Arial"/>
              <a:cs typeface="Arial"/>
            </a:endParaRPr>
          </a:p>
          <a:p>
            <a:pPr marL="567214" indent="-557689">
              <a:spcBef>
                <a:spcPts val="4"/>
              </a:spcBef>
              <a:buAutoNum type="alphaUcPeriod"/>
              <a:tabLst>
                <a:tab pos="567214" algn="l"/>
              </a:tabLst>
            </a:pPr>
            <a:r>
              <a:rPr sz="2100" spc="-15" dirty="0">
                <a:latin typeface="Arial"/>
                <a:cs typeface="Arial"/>
              </a:rPr>
              <a:t>O(n)</a:t>
            </a:r>
            <a:endParaRPr sz="2100">
              <a:latin typeface="Arial"/>
              <a:cs typeface="Arial"/>
            </a:endParaRPr>
          </a:p>
          <a:p>
            <a:pPr marL="567214" indent="-557689">
              <a:buAutoNum type="alphaUcPeriod"/>
              <a:tabLst>
                <a:tab pos="567214" algn="l"/>
              </a:tabLst>
            </a:pPr>
            <a:r>
              <a:rPr sz="2100" dirty="0">
                <a:latin typeface="Arial"/>
                <a:cs typeface="Arial"/>
              </a:rPr>
              <a:t>O(n</a:t>
            </a:r>
            <a:r>
              <a:rPr sz="2100" spc="-86" dirty="0">
                <a:latin typeface="Arial"/>
                <a:cs typeface="Arial"/>
              </a:rPr>
              <a:t> </a:t>
            </a:r>
            <a:r>
              <a:rPr sz="2100" spc="56" dirty="0">
                <a:latin typeface="Arial"/>
                <a:cs typeface="Arial"/>
              </a:rPr>
              <a:t>log</a:t>
            </a:r>
            <a:r>
              <a:rPr sz="2100" spc="-101" dirty="0">
                <a:latin typeface="Arial"/>
                <a:cs typeface="Arial"/>
              </a:rPr>
              <a:t> </a:t>
            </a:r>
            <a:r>
              <a:rPr sz="2100" spc="45" dirty="0">
                <a:latin typeface="Arial"/>
                <a:cs typeface="Arial"/>
              </a:rPr>
              <a:t>n)</a:t>
            </a:r>
            <a:endParaRPr sz="21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87656" y="2306155"/>
            <a:ext cx="114776" cy="21736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350" spc="-38" dirty="0">
                <a:latin typeface="Arial"/>
                <a:cs typeface="Arial"/>
              </a:rPr>
              <a:t>1</a:t>
            </a:r>
            <a:endParaRPr sz="135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498759" y="2314385"/>
            <a:ext cx="114776" cy="21736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350" spc="-38" dirty="0">
                <a:latin typeface="Arial"/>
                <a:cs typeface="Arial"/>
              </a:rPr>
              <a:t>3</a:t>
            </a:r>
            <a:endParaRPr sz="135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93902" y="2307336"/>
            <a:ext cx="114776" cy="21736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350" spc="-38" dirty="0">
                <a:latin typeface="Arial"/>
                <a:cs typeface="Arial"/>
              </a:rPr>
              <a:t>2</a:t>
            </a:r>
            <a:endParaRPr sz="135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312223" y="2316003"/>
            <a:ext cx="114776" cy="21736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350" spc="-38" dirty="0">
                <a:latin typeface="Arial"/>
                <a:cs typeface="Arial"/>
              </a:rPr>
              <a:t>6</a:t>
            </a:r>
            <a:endParaRPr sz="135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707863" y="2316003"/>
            <a:ext cx="114776" cy="21736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350" spc="-38" dirty="0">
                <a:latin typeface="Arial"/>
                <a:cs typeface="Arial"/>
              </a:rPr>
              <a:t>5</a:t>
            </a:r>
            <a:endParaRPr sz="135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103215" y="2316003"/>
            <a:ext cx="114776" cy="21736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350" spc="-38" dirty="0">
                <a:latin typeface="Arial"/>
                <a:cs typeface="Arial"/>
              </a:rPr>
              <a:t>4</a:t>
            </a:r>
            <a:endParaRPr sz="135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526089" y="2316003"/>
            <a:ext cx="114776" cy="21736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350" spc="-38" dirty="0">
                <a:latin typeface="Arial"/>
                <a:cs typeface="Arial"/>
              </a:rPr>
              <a:t>8</a:t>
            </a:r>
            <a:endParaRPr sz="135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919156" y="2316003"/>
            <a:ext cx="114776" cy="21736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350" spc="-38" dirty="0">
                <a:latin typeface="Arial"/>
                <a:cs typeface="Arial"/>
              </a:rPr>
              <a:t>7</a:t>
            </a:r>
            <a:endParaRPr sz="1350">
              <a:latin typeface="Arial"/>
              <a:cs typeface="Arial"/>
            </a:endParaRPr>
          </a:p>
        </p:txBody>
      </p:sp>
      <p:sp>
        <p:nvSpPr>
          <p:cNvPr id="14" name="object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45939" y="2562987"/>
            <a:ext cx="606266" cy="132874"/>
          </a:xfrm>
          <a:custGeom>
            <a:avLst/>
            <a:gdLst/>
            <a:ahLst/>
            <a:cxnLst/>
            <a:rect l="l" t="t" r="r" b="b"/>
            <a:pathLst>
              <a:path w="808355" h="177164">
                <a:moveTo>
                  <a:pt x="0" y="0"/>
                </a:moveTo>
                <a:lnTo>
                  <a:pt x="419100" y="176784"/>
                </a:lnTo>
              </a:path>
              <a:path w="808355" h="177164">
                <a:moveTo>
                  <a:pt x="808202" y="1016"/>
                </a:moveTo>
                <a:lnTo>
                  <a:pt x="419100" y="176784"/>
                </a:lnTo>
              </a:path>
            </a:pathLst>
          </a:custGeom>
          <a:ln w="635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5" name="object 1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556860" y="2570987"/>
            <a:ext cx="604838" cy="124778"/>
          </a:xfrm>
          <a:custGeom>
            <a:avLst/>
            <a:gdLst/>
            <a:ahLst/>
            <a:cxnLst/>
            <a:rect l="l" t="t" r="r" b="b"/>
            <a:pathLst>
              <a:path w="806450" h="166369">
                <a:moveTo>
                  <a:pt x="0" y="0"/>
                </a:moveTo>
                <a:lnTo>
                  <a:pt x="433070" y="166115"/>
                </a:lnTo>
              </a:path>
              <a:path w="806450" h="166369">
                <a:moveTo>
                  <a:pt x="805942" y="2031"/>
                </a:moveTo>
                <a:lnTo>
                  <a:pt x="433070" y="166115"/>
                </a:lnTo>
              </a:path>
            </a:pathLst>
          </a:custGeom>
          <a:ln w="635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6" name="object 1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765678" y="2572512"/>
            <a:ext cx="604838" cy="123349"/>
          </a:xfrm>
          <a:custGeom>
            <a:avLst/>
            <a:gdLst/>
            <a:ahLst/>
            <a:cxnLst/>
            <a:rect l="l" t="t" r="r" b="b"/>
            <a:pathLst>
              <a:path w="806450" h="164464">
                <a:moveTo>
                  <a:pt x="0" y="0"/>
                </a:moveTo>
                <a:lnTo>
                  <a:pt x="402970" y="164084"/>
                </a:lnTo>
              </a:path>
              <a:path w="806450" h="164464">
                <a:moveTo>
                  <a:pt x="805941" y="0"/>
                </a:moveTo>
                <a:lnTo>
                  <a:pt x="402970" y="164084"/>
                </a:lnTo>
              </a:path>
            </a:pathLst>
          </a:custGeom>
          <a:ln w="635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7" name="object 1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976973" y="2572512"/>
            <a:ext cx="607219" cy="123349"/>
          </a:xfrm>
          <a:custGeom>
            <a:avLst/>
            <a:gdLst/>
            <a:ahLst/>
            <a:cxnLst/>
            <a:rect l="l" t="t" r="r" b="b"/>
            <a:pathLst>
              <a:path w="809625" h="164464">
                <a:moveTo>
                  <a:pt x="0" y="0"/>
                </a:moveTo>
                <a:lnTo>
                  <a:pt x="432943" y="164084"/>
                </a:lnTo>
              </a:path>
              <a:path w="809625" h="164464">
                <a:moveTo>
                  <a:pt x="809117" y="0"/>
                </a:moveTo>
                <a:lnTo>
                  <a:pt x="432943" y="164084"/>
                </a:lnTo>
              </a:path>
            </a:pathLst>
          </a:custGeom>
          <a:ln w="635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8" name="object 1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60264" y="2972563"/>
            <a:ext cx="1221581" cy="122396"/>
          </a:xfrm>
          <a:custGeom>
            <a:avLst/>
            <a:gdLst/>
            <a:ahLst/>
            <a:cxnLst/>
            <a:rect l="l" t="t" r="r" b="b"/>
            <a:pathLst>
              <a:path w="1628775" h="163194">
                <a:moveTo>
                  <a:pt x="0" y="0"/>
                </a:moveTo>
                <a:lnTo>
                  <a:pt x="814209" y="163068"/>
                </a:lnTo>
              </a:path>
              <a:path w="1628775" h="163194">
                <a:moveTo>
                  <a:pt x="814209" y="163068"/>
                </a:moveTo>
                <a:lnTo>
                  <a:pt x="1628533" y="0"/>
                </a:lnTo>
              </a:path>
            </a:pathLst>
          </a:custGeom>
          <a:ln w="635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9" name="object 1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067907" y="2972563"/>
            <a:ext cx="1233964" cy="122396"/>
          </a:xfrm>
          <a:custGeom>
            <a:avLst/>
            <a:gdLst/>
            <a:ahLst/>
            <a:cxnLst/>
            <a:rect l="l" t="t" r="r" b="b"/>
            <a:pathLst>
              <a:path w="1645285" h="163194">
                <a:moveTo>
                  <a:pt x="0" y="0"/>
                </a:moveTo>
                <a:lnTo>
                  <a:pt x="808863" y="163068"/>
                </a:lnTo>
              </a:path>
              <a:path w="1645285" h="163194">
                <a:moveTo>
                  <a:pt x="808863" y="163068"/>
                </a:moveTo>
                <a:lnTo>
                  <a:pt x="1645031" y="0"/>
                </a:lnTo>
              </a:path>
            </a:pathLst>
          </a:custGeom>
          <a:ln w="635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0" name="object 2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70920" y="3371850"/>
            <a:ext cx="2403634" cy="203359"/>
          </a:xfrm>
          <a:custGeom>
            <a:avLst/>
            <a:gdLst/>
            <a:ahLst/>
            <a:cxnLst/>
            <a:rect l="l" t="t" r="r" b="b"/>
            <a:pathLst>
              <a:path w="3204845" h="271145">
                <a:moveTo>
                  <a:pt x="0" y="0"/>
                </a:moveTo>
                <a:lnTo>
                  <a:pt x="1589786" y="271144"/>
                </a:lnTo>
              </a:path>
              <a:path w="3204845" h="271145">
                <a:moveTo>
                  <a:pt x="1589786" y="271144"/>
                </a:moveTo>
                <a:lnTo>
                  <a:pt x="3204844" y="0"/>
                </a:lnTo>
              </a:path>
            </a:pathLst>
          </a:custGeom>
          <a:ln w="635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1" name="object 21"/>
          <p:cNvSpPr txBox="1"/>
          <p:nvPr/>
        </p:nvSpPr>
        <p:spPr>
          <a:xfrm>
            <a:off x="584607" y="2382965"/>
            <a:ext cx="152876" cy="553678"/>
          </a:xfrm>
          <a:prstGeom prst="rect">
            <a:avLst/>
          </a:prstGeom>
        </p:spPr>
        <p:txBody>
          <a:bodyPr vert="horz" wrap="square" lIns="0" tIns="42863" rIns="0" bIns="0" rtlCol="0">
            <a:spAutoFit/>
          </a:bodyPr>
          <a:lstStyle/>
          <a:p>
            <a:pPr marL="9525">
              <a:spcBef>
                <a:spcPts val="338"/>
              </a:spcBef>
            </a:pPr>
            <a:r>
              <a:rPr spc="-38" dirty="0">
                <a:solidFill>
                  <a:srgbClr val="FF0000"/>
                </a:solidFill>
                <a:latin typeface="Arial"/>
                <a:cs typeface="Arial"/>
              </a:rPr>
              <a:t>+</a:t>
            </a:r>
            <a:endParaRPr>
              <a:latin typeface="Arial"/>
              <a:cs typeface="Arial"/>
            </a:endParaRPr>
          </a:p>
          <a:p>
            <a:pPr marL="26670">
              <a:spcBef>
                <a:spcPts val="199"/>
              </a:spcBef>
            </a:pPr>
            <a:r>
              <a:rPr sz="1350" spc="-38" dirty="0">
                <a:latin typeface="Arial"/>
                <a:cs typeface="Arial"/>
              </a:rPr>
              <a:t>3</a:t>
            </a:r>
            <a:endParaRPr sz="135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810798" y="2390959"/>
            <a:ext cx="152876" cy="548868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9525">
              <a:spcBef>
                <a:spcPts val="300"/>
              </a:spcBef>
            </a:pPr>
            <a:r>
              <a:rPr spc="-38" dirty="0">
                <a:solidFill>
                  <a:srgbClr val="FF0000"/>
                </a:solidFill>
                <a:latin typeface="Arial"/>
                <a:cs typeface="Arial"/>
              </a:rPr>
              <a:t>+</a:t>
            </a:r>
            <a:endParaRPr>
              <a:latin typeface="Arial"/>
              <a:cs typeface="Arial"/>
            </a:endParaRPr>
          </a:p>
          <a:p>
            <a:pPr marL="21907">
              <a:spcBef>
                <a:spcPts val="172"/>
              </a:spcBef>
            </a:pPr>
            <a:r>
              <a:rPr sz="1350" spc="-38" dirty="0">
                <a:latin typeface="Arial"/>
                <a:cs typeface="Arial"/>
              </a:rPr>
              <a:t>7</a:t>
            </a:r>
            <a:endParaRPr sz="135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942368" y="2382965"/>
            <a:ext cx="197168" cy="553678"/>
          </a:xfrm>
          <a:prstGeom prst="rect">
            <a:avLst/>
          </a:prstGeom>
        </p:spPr>
        <p:txBody>
          <a:bodyPr vert="horz" wrap="square" lIns="0" tIns="42863" rIns="0" bIns="0" rtlCol="0">
            <a:spAutoFit/>
          </a:bodyPr>
          <a:lstStyle/>
          <a:p>
            <a:pPr marL="53816">
              <a:spcBef>
                <a:spcPts val="338"/>
              </a:spcBef>
            </a:pPr>
            <a:r>
              <a:rPr spc="-38" dirty="0">
                <a:solidFill>
                  <a:srgbClr val="FF0000"/>
                </a:solidFill>
                <a:latin typeface="Arial"/>
                <a:cs typeface="Arial"/>
              </a:rPr>
              <a:t>+</a:t>
            </a:r>
            <a:endParaRPr>
              <a:latin typeface="Arial"/>
              <a:cs typeface="Arial"/>
            </a:endParaRPr>
          </a:p>
          <a:p>
            <a:pPr marL="9525">
              <a:spcBef>
                <a:spcPts val="199"/>
              </a:spcBef>
            </a:pPr>
            <a:r>
              <a:rPr sz="1350" spc="-30" dirty="0">
                <a:latin typeface="Arial"/>
                <a:cs typeface="Arial"/>
              </a:rPr>
              <a:t>11</a:t>
            </a:r>
            <a:endParaRPr sz="135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196524" y="2376525"/>
            <a:ext cx="209074" cy="557524"/>
          </a:xfrm>
          <a:prstGeom prst="rect">
            <a:avLst/>
          </a:prstGeom>
        </p:spPr>
        <p:txBody>
          <a:bodyPr vert="horz" wrap="square" lIns="0" tIns="46672" rIns="0" bIns="0" rtlCol="0">
            <a:spAutoFit/>
          </a:bodyPr>
          <a:lstStyle/>
          <a:p>
            <a:pPr marL="37148">
              <a:spcBef>
                <a:spcPts val="367"/>
              </a:spcBef>
            </a:pPr>
            <a:r>
              <a:rPr spc="-38" dirty="0">
                <a:solidFill>
                  <a:srgbClr val="FF0000"/>
                </a:solidFill>
                <a:latin typeface="Arial"/>
                <a:cs typeface="Arial"/>
              </a:rPr>
              <a:t>+</a:t>
            </a:r>
            <a:endParaRPr>
              <a:latin typeface="Arial"/>
              <a:cs typeface="Arial"/>
            </a:endParaRPr>
          </a:p>
          <a:p>
            <a:pPr marL="9525">
              <a:spcBef>
                <a:spcPts val="221"/>
              </a:spcBef>
            </a:pPr>
            <a:r>
              <a:rPr sz="1350" spc="-19" dirty="0">
                <a:latin typeface="Arial"/>
                <a:cs typeface="Arial"/>
              </a:rPr>
              <a:t>15</a:t>
            </a:r>
            <a:endParaRPr sz="135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145096" y="2773687"/>
            <a:ext cx="209074" cy="558486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54769">
              <a:spcBef>
                <a:spcPts val="375"/>
              </a:spcBef>
            </a:pPr>
            <a:r>
              <a:rPr spc="-38" dirty="0">
                <a:solidFill>
                  <a:srgbClr val="FF0000"/>
                </a:solidFill>
                <a:latin typeface="Arial"/>
                <a:cs typeface="Arial"/>
              </a:rPr>
              <a:t>+</a:t>
            </a:r>
            <a:endParaRPr>
              <a:latin typeface="Arial"/>
              <a:cs typeface="Arial"/>
            </a:endParaRPr>
          </a:p>
          <a:p>
            <a:pPr marL="9525">
              <a:spcBef>
                <a:spcPts val="229"/>
              </a:spcBef>
            </a:pPr>
            <a:r>
              <a:rPr sz="1350" spc="-19" dirty="0">
                <a:latin typeface="Arial"/>
                <a:cs typeface="Arial"/>
              </a:rPr>
              <a:t>10</a:t>
            </a:r>
            <a:endParaRPr sz="135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549110" y="2763026"/>
            <a:ext cx="209074" cy="577562"/>
          </a:xfrm>
          <a:prstGeom prst="rect">
            <a:avLst/>
          </a:prstGeom>
        </p:spPr>
        <p:txBody>
          <a:bodyPr vert="horz" wrap="square" lIns="0" tIns="53816" rIns="0" bIns="0" rtlCol="0">
            <a:spAutoFit/>
          </a:bodyPr>
          <a:lstStyle/>
          <a:p>
            <a:pPr marL="55245">
              <a:spcBef>
                <a:spcPts val="424"/>
              </a:spcBef>
            </a:pPr>
            <a:r>
              <a:rPr spc="-38" dirty="0">
                <a:solidFill>
                  <a:srgbClr val="FF0000"/>
                </a:solidFill>
                <a:latin typeface="Arial"/>
                <a:cs typeface="Arial"/>
              </a:rPr>
              <a:t>+</a:t>
            </a:r>
            <a:endParaRPr>
              <a:latin typeface="Arial"/>
              <a:cs typeface="Arial"/>
            </a:endParaRPr>
          </a:p>
          <a:p>
            <a:pPr marL="9525">
              <a:spcBef>
                <a:spcPts val="266"/>
              </a:spcBef>
            </a:pPr>
            <a:r>
              <a:rPr sz="1350" spc="-19" dirty="0">
                <a:latin typeface="Arial"/>
                <a:cs typeface="Arial"/>
              </a:rPr>
              <a:t>26</a:t>
            </a:r>
            <a:endParaRPr sz="135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2337530" y="3217412"/>
            <a:ext cx="209550" cy="605775"/>
          </a:xfrm>
          <a:prstGeom prst="rect">
            <a:avLst/>
          </a:prstGeom>
        </p:spPr>
        <p:txBody>
          <a:bodyPr vert="horz" wrap="square" lIns="0" tIns="69056" rIns="0" bIns="0" rtlCol="0">
            <a:spAutoFit/>
          </a:bodyPr>
          <a:lstStyle/>
          <a:p>
            <a:pPr marL="55245">
              <a:spcBef>
                <a:spcPts val="544"/>
              </a:spcBef>
            </a:pPr>
            <a:r>
              <a:rPr spc="-38" dirty="0">
                <a:solidFill>
                  <a:srgbClr val="FF0000"/>
                </a:solidFill>
                <a:latin typeface="Arial"/>
                <a:cs typeface="Arial"/>
              </a:rPr>
              <a:t>+</a:t>
            </a:r>
            <a:endParaRPr>
              <a:latin typeface="Arial"/>
              <a:cs typeface="Arial"/>
            </a:endParaRPr>
          </a:p>
          <a:p>
            <a:pPr marL="9525">
              <a:spcBef>
                <a:spcPts val="353"/>
              </a:spcBef>
            </a:pPr>
            <a:r>
              <a:rPr sz="1350" spc="-19" dirty="0">
                <a:latin typeface="Arial"/>
                <a:cs typeface="Arial"/>
              </a:rPr>
              <a:t>36</a:t>
            </a:r>
            <a:endParaRPr sz="1350">
              <a:latin typeface="Arial"/>
              <a:cs typeface="Arial"/>
            </a:endParaRPr>
          </a:p>
        </p:txBody>
      </p:sp>
      <p:sp>
        <p:nvSpPr>
          <p:cNvPr id="28" name="object 2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32289" y="1828801"/>
            <a:ext cx="4238149" cy="484346"/>
          </a:xfrm>
          <a:custGeom>
            <a:avLst/>
            <a:gdLst/>
            <a:ahLst/>
            <a:cxnLst/>
            <a:rect l="l" t="t" r="r" b="b"/>
            <a:pathLst>
              <a:path w="5650865" h="645794">
                <a:moveTo>
                  <a:pt x="0" y="645667"/>
                </a:moveTo>
                <a:lnTo>
                  <a:pt x="419099" y="468884"/>
                </a:lnTo>
              </a:path>
              <a:path w="5650865" h="645794">
                <a:moveTo>
                  <a:pt x="808202" y="644651"/>
                </a:moveTo>
                <a:lnTo>
                  <a:pt x="419099" y="468884"/>
                </a:lnTo>
              </a:path>
              <a:path w="5650865" h="645794">
                <a:moveTo>
                  <a:pt x="1614601" y="635000"/>
                </a:moveTo>
                <a:lnTo>
                  <a:pt x="2047544" y="468884"/>
                </a:lnTo>
              </a:path>
              <a:path w="5650865" h="645794">
                <a:moveTo>
                  <a:pt x="2420416" y="632967"/>
                </a:moveTo>
                <a:lnTo>
                  <a:pt x="2047544" y="468884"/>
                </a:lnTo>
              </a:path>
              <a:path w="5650865" h="645794">
                <a:moveTo>
                  <a:pt x="3226358" y="632967"/>
                </a:moveTo>
                <a:lnTo>
                  <a:pt x="3629329" y="468884"/>
                </a:lnTo>
              </a:path>
              <a:path w="5650865" h="645794">
                <a:moveTo>
                  <a:pt x="4032173" y="632967"/>
                </a:moveTo>
                <a:lnTo>
                  <a:pt x="3629329" y="468884"/>
                </a:lnTo>
              </a:path>
              <a:path w="5650865" h="645794">
                <a:moveTo>
                  <a:pt x="4841417" y="632967"/>
                </a:moveTo>
                <a:lnTo>
                  <a:pt x="5274233" y="468884"/>
                </a:lnTo>
              </a:path>
              <a:path w="5650865" h="645794">
                <a:moveTo>
                  <a:pt x="5650534" y="632967"/>
                </a:moveTo>
                <a:lnTo>
                  <a:pt x="5274233" y="468884"/>
                </a:lnTo>
              </a:path>
              <a:path w="5650865" h="645794">
                <a:moveTo>
                  <a:pt x="419099" y="462025"/>
                </a:moveTo>
                <a:lnTo>
                  <a:pt x="1233347" y="298958"/>
                </a:lnTo>
              </a:path>
              <a:path w="5650865" h="645794">
                <a:moveTo>
                  <a:pt x="1233347" y="298958"/>
                </a:moveTo>
                <a:lnTo>
                  <a:pt x="2047544" y="462025"/>
                </a:lnTo>
              </a:path>
              <a:path w="5650865" h="645794">
                <a:moveTo>
                  <a:pt x="3629329" y="462025"/>
                </a:moveTo>
                <a:lnTo>
                  <a:pt x="4438192" y="298958"/>
                </a:lnTo>
              </a:path>
              <a:path w="5650865" h="645794">
                <a:moveTo>
                  <a:pt x="4438192" y="298958"/>
                </a:moveTo>
                <a:lnTo>
                  <a:pt x="5274233" y="462025"/>
                </a:lnTo>
              </a:path>
              <a:path w="5650865" h="645794">
                <a:moveTo>
                  <a:pt x="1233347" y="271145"/>
                </a:moveTo>
                <a:lnTo>
                  <a:pt x="2823133" y="0"/>
                </a:lnTo>
              </a:path>
              <a:path w="5650865" h="645794">
                <a:moveTo>
                  <a:pt x="2823133" y="0"/>
                </a:moveTo>
                <a:lnTo>
                  <a:pt x="4438192" y="271145"/>
                </a:lnTo>
              </a:path>
            </a:pathLst>
          </a:custGeom>
          <a:ln w="635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9" name="object 29"/>
          <p:cNvSpPr txBox="1"/>
          <p:nvPr/>
        </p:nvSpPr>
        <p:spPr>
          <a:xfrm>
            <a:off x="5131117" y="971550"/>
            <a:ext cx="3441383" cy="1478290"/>
          </a:xfrm>
          <a:prstGeom prst="rect">
            <a:avLst/>
          </a:prstGeom>
          <a:ln w="38100">
            <a:solidFill>
              <a:srgbClr val="4471C4"/>
            </a:solidFill>
          </a:ln>
        </p:spPr>
        <p:txBody>
          <a:bodyPr vert="horz" wrap="square" lIns="0" tIns="23813" rIns="0" bIns="0" rtlCol="0">
            <a:spAutoFit/>
          </a:bodyPr>
          <a:lstStyle/>
          <a:p>
            <a:pPr marL="69056">
              <a:spcBef>
                <a:spcPts val="188"/>
              </a:spcBef>
            </a:pPr>
            <a:r>
              <a:rPr sz="1350" dirty="0">
                <a:latin typeface="Consolas"/>
                <a:cs typeface="Consolas"/>
              </a:rPr>
              <a:t>reduce(A,</a:t>
            </a:r>
            <a:r>
              <a:rPr sz="1350" spc="-26" dirty="0">
                <a:latin typeface="Consolas"/>
                <a:cs typeface="Consolas"/>
              </a:rPr>
              <a:t> </a:t>
            </a:r>
            <a:r>
              <a:rPr sz="1350" dirty="0">
                <a:latin typeface="Consolas"/>
                <a:cs typeface="Consolas"/>
              </a:rPr>
              <a:t>n)</a:t>
            </a:r>
            <a:r>
              <a:rPr sz="1350" spc="-15" dirty="0">
                <a:latin typeface="Consolas"/>
                <a:cs typeface="Consolas"/>
              </a:rPr>
              <a:t> </a:t>
            </a:r>
            <a:r>
              <a:rPr sz="1350" spc="-45" dirty="0">
                <a:latin typeface="Consolas"/>
                <a:cs typeface="Consolas"/>
              </a:rPr>
              <a:t>{</a:t>
            </a:r>
            <a:endParaRPr sz="1350">
              <a:latin typeface="Consolas"/>
              <a:cs typeface="Consolas"/>
            </a:endParaRPr>
          </a:p>
          <a:p>
            <a:pPr marL="443865"/>
            <a:r>
              <a:rPr sz="1350" b="1" dirty="0">
                <a:latin typeface="Consolas"/>
                <a:cs typeface="Consolas"/>
              </a:rPr>
              <a:t>if</a:t>
            </a:r>
            <a:r>
              <a:rPr sz="1350" b="1" spc="-19" dirty="0">
                <a:latin typeface="Consolas"/>
                <a:cs typeface="Consolas"/>
              </a:rPr>
              <a:t> </a:t>
            </a:r>
            <a:r>
              <a:rPr sz="1350" dirty="0">
                <a:latin typeface="Consolas"/>
                <a:cs typeface="Consolas"/>
              </a:rPr>
              <a:t>(n</a:t>
            </a:r>
            <a:r>
              <a:rPr sz="1350" spc="-11" dirty="0">
                <a:latin typeface="Consolas"/>
                <a:cs typeface="Consolas"/>
              </a:rPr>
              <a:t> </a:t>
            </a:r>
            <a:r>
              <a:rPr sz="1350" dirty="0">
                <a:latin typeface="Consolas"/>
                <a:cs typeface="Consolas"/>
              </a:rPr>
              <a:t>==</a:t>
            </a:r>
            <a:r>
              <a:rPr sz="1350" spc="-8" dirty="0">
                <a:latin typeface="Consolas"/>
                <a:cs typeface="Consolas"/>
              </a:rPr>
              <a:t> </a:t>
            </a:r>
            <a:r>
              <a:rPr sz="1350" dirty="0">
                <a:latin typeface="Consolas"/>
                <a:cs typeface="Consolas"/>
              </a:rPr>
              <a:t>1)</a:t>
            </a:r>
            <a:r>
              <a:rPr sz="1350" spc="-11" dirty="0">
                <a:latin typeface="Consolas"/>
                <a:cs typeface="Consolas"/>
              </a:rPr>
              <a:t> </a:t>
            </a:r>
            <a:r>
              <a:rPr sz="1350" b="1" dirty="0">
                <a:latin typeface="Consolas"/>
                <a:cs typeface="Consolas"/>
              </a:rPr>
              <a:t>return</a:t>
            </a:r>
            <a:r>
              <a:rPr sz="1350" b="1" spc="-15" dirty="0">
                <a:latin typeface="Consolas"/>
                <a:cs typeface="Consolas"/>
              </a:rPr>
              <a:t> </a:t>
            </a:r>
            <a:r>
              <a:rPr sz="1350" spc="-15" dirty="0">
                <a:latin typeface="Consolas"/>
                <a:cs typeface="Consolas"/>
              </a:rPr>
              <a:t>A[0];</a:t>
            </a:r>
            <a:endParaRPr sz="1350">
              <a:latin typeface="Consolas"/>
              <a:cs typeface="Consolas"/>
            </a:endParaRPr>
          </a:p>
          <a:p>
            <a:pPr marL="443865"/>
            <a:r>
              <a:rPr sz="1350" b="1" spc="-8" dirty="0">
                <a:solidFill>
                  <a:srgbClr val="FF0000"/>
                </a:solidFill>
                <a:latin typeface="Consolas"/>
                <a:cs typeface="Consolas"/>
              </a:rPr>
              <a:t>parallel_do:</a:t>
            </a:r>
            <a:endParaRPr sz="1350">
              <a:latin typeface="Consolas"/>
              <a:cs typeface="Consolas"/>
            </a:endParaRPr>
          </a:p>
          <a:p>
            <a:pPr marL="821055"/>
            <a:r>
              <a:rPr sz="1350" dirty="0">
                <a:latin typeface="Consolas"/>
                <a:cs typeface="Consolas"/>
              </a:rPr>
              <a:t>L</a:t>
            </a:r>
            <a:r>
              <a:rPr sz="1350" spc="-19" dirty="0">
                <a:latin typeface="Consolas"/>
                <a:cs typeface="Consolas"/>
              </a:rPr>
              <a:t> </a:t>
            </a:r>
            <a:r>
              <a:rPr sz="1350" dirty="0">
                <a:latin typeface="Consolas"/>
                <a:cs typeface="Consolas"/>
              </a:rPr>
              <a:t>=</a:t>
            </a:r>
            <a:r>
              <a:rPr sz="1350" spc="-11" dirty="0">
                <a:latin typeface="Consolas"/>
                <a:cs typeface="Consolas"/>
              </a:rPr>
              <a:t> </a:t>
            </a:r>
            <a:r>
              <a:rPr sz="1350" dirty="0">
                <a:latin typeface="Consolas"/>
                <a:cs typeface="Consolas"/>
              </a:rPr>
              <a:t>reduce(A,</a:t>
            </a:r>
            <a:r>
              <a:rPr sz="1350" spc="-19" dirty="0">
                <a:latin typeface="Consolas"/>
                <a:cs typeface="Consolas"/>
              </a:rPr>
              <a:t> </a:t>
            </a:r>
            <a:r>
              <a:rPr sz="1350" spc="-15" dirty="0">
                <a:latin typeface="Consolas"/>
                <a:cs typeface="Consolas"/>
              </a:rPr>
              <a:t>n/2);</a:t>
            </a:r>
            <a:endParaRPr sz="1350">
              <a:latin typeface="Consolas"/>
              <a:cs typeface="Consolas"/>
            </a:endParaRPr>
          </a:p>
          <a:p>
            <a:pPr marL="821055">
              <a:spcBef>
                <a:spcPts val="4"/>
              </a:spcBef>
            </a:pPr>
            <a:r>
              <a:rPr sz="1350" dirty="0">
                <a:latin typeface="Consolas"/>
                <a:cs typeface="Consolas"/>
              </a:rPr>
              <a:t>R</a:t>
            </a:r>
            <a:r>
              <a:rPr sz="1350" spc="-23" dirty="0">
                <a:latin typeface="Consolas"/>
                <a:cs typeface="Consolas"/>
              </a:rPr>
              <a:t> </a:t>
            </a:r>
            <a:r>
              <a:rPr sz="1350" dirty="0">
                <a:latin typeface="Consolas"/>
                <a:cs typeface="Consolas"/>
              </a:rPr>
              <a:t>=</a:t>
            </a:r>
            <a:r>
              <a:rPr sz="1350" spc="-8" dirty="0">
                <a:latin typeface="Consolas"/>
                <a:cs typeface="Consolas"/>
              </a:rPr>
              <a:t> </a:t>
            </a:r>
            <a:r>
              <a:rPr sz="1350" dirty="0">
                <a:latin typeface="Consolas"/>
                <a:cs typeface="Consolas"/>
              </a:rPr>
              <a:t>reduce(A</a:t>
            </a:r>
            <a:r>
              <a:rPr sz="1350" spc="-8" dirty="0">
                <a:latin typeface="Consolas"/>
                <a:cs typeface="Consolas"/>
              </a:rPr>
              <a:t> </a:t>
            </a:r>
            <a:r>
              <a:rPr sz="1350" dirty="0">
                <a:latin typeface="Consolas"/>
                <a:cs typeface="Consolas"/>
              </a:rPr>
              <a:t>+</a:t>
            </a:r>
            <a:r>
              <a:rPr sz="1350" spc="-15" dirty="0">
                <a:latin typeface="Consolas"/>
                <a:cs typeface="Consolas"/>
              </a:rPr>
              <a:t> </a:t>
            </a:r>
            <a:r>
              <a:rPr sz="1350" dirty="0">
                <a:latin typeface="Consolas"/>
                <a:cs typeface="Consolas"/>
              </a:rPr>
              <a:t>n/2,</a:t>
            </a:r>
            <a:r>
              <a:rPr sz="1350" spc="-15" dirty="0">
                <a:latin typeface="Consolas"/>
                <a:cs typeface="Consolas"/>
              </a:rPr>
              <a:t> </a:t>
            </a:r>
            <a:r>
              <a:rPr sz="1350" spc="-8" dirty="0">
                <a:latin typeface="Consolas"/>
                <a:cs typeface="Consolas"/>
              </a:rPr>
              <a:t>n-n/2);</a:t>
            </a:r>
            <a:endParaRPr sz="1350">
              <a:latin typeface="Consolas"/>
              <a:cs typeface="Consolas"/>
            </a:endParaRPr>
          </a:p>
          <a:p>
            <a:pPr marL="443865"/>
            <a:r>
              <a:rPr sz="1350" b="1" dirty="0">
                <a:latin typeface="Consolas"/>
                <a:cs typeface="Consolas"/>
              </a:rPr>
              <a:t>return</a:t>
            </a:r>
            <a:r>
              <a:rPr sz="1350" b="1" spc="-19" dirty="0">
                <a:latin typeface="Consolas"/>
                <a:cs typeface="Consolas"/>
              </a:rPr>
              <a:t> </a:t>
            </a:r>
            <a:r>
              <a:rPr sz="1350" spc="-15" dirty="0">
                <a:latin typeface="Consolas"/>
                <a:cs typeface="Consolas"/>
              </a:rPr>
              <a:t>L+R;</a:t>
            </a:r>
            <a:endParaRPr sz="1350">
              <a:latin typeface="Consolas"/>
              <a:cs typeface="Consolas"/>
            </a:endParaRPr>
          </a:p>
          <a:p>
            <a:pPr marL="69056"/>
            <a:r>
              <a:rPr sz="1350" spc="-38" dirty="0">
                <a:latin typeface="Consolas"/>
                <a:cs typeface="Consolas"/>
              </a:rPr>
              <a:t>}</a:t>
            </a:r>
            <a:endParaRPr sz="1350">
              <a:latin typeface="Consolas"/>
              <a:cs typeface="Consolas"/>
            </a:endParaRPr>
          </a:p>
        </p:txBody>
      </p:sp>
      <p:sp>
        <p:nvSpPr>
          <p:cNvPr id="30" name="object 30"/>
          <p:cNvSpPr txBox="1">
            <a:spLocks noGrp="1"/>
          </p:cNvSpPr>
          <p:nvPr>
            <p:ph type="sldNum" sz="quarter" idx="7"/>
          </p:nvPr>
        </p:nvSpPr>
        <p:spPr>
          <a:xfrm>
            <a:off x="11368151" y="6555022"/>
            <a:ext cx="330200" cy="2641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920"/>
              </a:lnSpc>
            </a:pPr>
            <a:fld id="{81D60167-4931-47E6-BA6A-407CBD079E47}" type="slidenum">
              <a:rPr lang="en-US" spc="-50" smtClean="0"/>
              <a:pPr marL="38100">
                <a:lnSpc>
                  <a:spcPts val="1920"/>
                </a:lnSpc>
              </a:pPr>
              <a:t>23</a:t>
            </a:fld>
            <a:endParaRPr spc="-19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287655" y="1056100"/>
            <a:ext cx="1383030" cy="686246"/>
          </a:xfrm>
          <a:prstGeom prst="rect">
            <a:avLst/>
          </a:prstGeom>
        </p:spPr>
        <p:txBody>
          <a:bodyPr vert="horz" wrap="square" lIns="0" tIns="9049" rIns="0" bIns="0" rtlCol="0" anchor="ctr">
            <a:spAutoFit/>
          </a:bodyPr>
          <a:lstStyle/>
          <a:p>
            <a:pPr marL="9525">
              <a:spcBef>
                <a:spcPts val="71"/>
              </a:spcBef>
            </a:pPr>
            <a:r>
              <a:rPr spc="-53" dirty="0"/>
              <a:t>Span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15885" y="4324631"/>
            <a:ext cx="5098256" cy="332303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180022" indent="-170497">
              <a:spcBef>
                <a:spcPts val="71"/>
              </a:spcBef>
              <a:buFont typeface="Arial"/>
              <a:buChar char="•"/>
              <a:tabLst>
                <a:tab pos="180022" algn="l"/>
              </a:tabLst>
            </a:pPr>
            <a:r>
              <a:rPr sz="2100" b="1" dirty="0">
                <a:latin typeface="Calibri"/>
                <a:cs typeface="Calibri"/>
              </a:rPr>
              <a:t>Span</a:t>
            </a:r>
            <a:r>
              <a:rPr sz="2100" b="1" spc="-71" dirty="0">
                <a:latin typeface="Calibri"/>
                <a:cs typeface="Calibri"/>
              </a:rPr>
              <a:t> </a:t>
            </a:r>
            <a:r>
              <a:rPr sz="2100" b="1" dirty="0">
                <a:latin typeface="Calibri"/>
                <a:cs typeface="Calibri"/>
              </a:rPr>
              <a:t>(depth):</a:t>
            </a:r>
            <a:r>
              <a:rPr sz="2100" b="1" spc="-60" dirty="0">
                <a:latin typeface="Calibri"/>
                <a:cs typeface="Calibri"/>
              </a:rPr>
              <a:t> </a:t>
            </a:r>
            <a:r>
              <a:rPr sz="2100" b="1" dirty="0">
                <a:latin typeface="Calibri"/>
                <a:cs typeface="Calibri"/>
              </a:rPr>
              <a:t>The</a:t>
            </a:r>
            <a:r>
              <a:rPr sz="2100" b="1" spc="-79" dirty="0">
                <a:latin typeface="Calibri"/>
                <a:cs typeface="Calibri"/>
              </a:rPr>
              <a:t> </a:t>
            </a:r>
            <a:r>
              <a:rPr sz="2100" b="1" dirty="0">
                <a:latin typeface="Calibri"/>
                <a:cs typeface="Calibri"/>
              </a:rPr>
              <a:t>longest</a:t>
            </a:r>
            <a:r>
              <a:rPr sz="2100" b="1" spc="-56" dirty="0">
                <a:latin typeface="Calibri"/>
                <a:cs typeface="Calibri"/>
              </a:rPr>
              <a:t> </a:t>
            </a:r>
            <a:r>
              <a:rPr sz="2100" b="1" dirty="0">
                <a:latin typeface="Calibri"/>
                <a:cs typeface="Calibri"/>
              </a:rPr>
              <a:t>dependency</a:t>
            </a:r>
            <a:r>
              <a:rPr sz="2100" b="1" spc="-60" dirty="0">
                <a:latin typeface="Calibri"/>
                <a:cs typeface="Calibri"/>
              </a:rPr>
              <a:t> </a:t>
            </a:r>
            <a:r>
              <a:rPr sz="2100" b="1" spc="-8" dirty="0">
                <a:latin typeface="Calibri"/>
                <a:cs typeface="Calibri"/>
              </a:rPr>
              <a:t>chain</a:t>
            </a:r>
            <a:endParaRPr sz="21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24132" y="4748498"/>
            <a:ext cx="7959090" cy="1409681"/>
          </a:xfrm>
          <a:prstGeom prst="rect">
            <a:avLst/>
          </a:prstGeom>
        </p:spPr>
        <p:txBody>
          <a:bodyPr vert="horz" wrap="square" lIns="0" tIns="29528" rIns="0" bIns="0" rtlCol="0">
            <a:spAutoFit/>
          </a:bodyPr>
          <a:lstStyle/>
          <a:p>
            <a:pPr marL="180022" indent="-170497">
              <a:spcBef>
                <a:spcPts val="233"/>
              </a:spcBef>
              <a:buFont typeface="Arial"/>
              <a:buChar char="•"/>
              <a:tabLst>
                <a:tab pos="180022" algn="l"/>
              </a:tabLst>
            </a:pPr>
            <a:r>
              <a:rPr spc="-30" dirty="0">
                <a:latin typeface="Calibri"/>
                <a:cs typeface="Calibri"/>
              </a:rPr>
              <a:t>Total</a:t>
            </a:r>
            <a:r>
              <a:rPr spc="-38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time</a:t>
            </a:r>
            <a:r>
              <a:rPr spc="-45" dirty="0">
                <a:latin typeface="Calibri"/>
                <a:cs typeface="Calibri"/>
              </a:rPr>
              <a:t> </a:t>
            </a:r>
            <a:r>
              <a:rPr spc="-8" dirty="0">
                <a:latin typeface="Calibri"/>
                <a:cs typeface="Calibri"/>
              </a:rPr>
              <a:t>required</a:t>
            </a:r>
            <a:r>
              <a:rPr spc="-34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if</a:t>
            </a:r>
            <a:r>
              <a:rPr spc="-41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there</a:t>
            </a:r>
            <a:r>
              <a:rPr spc="-38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are</a:t>
            </a:r>
            <a:r>
              <a:rPr spc="-38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infinite</a:t>
            </a:r>
            <a:r>
              <a:rPr spc="-41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number</a:t>
            </a:r>
            <a:r>
              <a:rPr spc="-38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of</a:t>
            </a:r>
            <a:r>
              <a:rPr spc="-34" dirty="0">
                <a:latin typeface="Calibri"/>
                <a:cs typeface="Calibri"/>
              </a:rPr>
              <a:t> </a:t>
            </a:r>
            <a:r>
              <a:rPr spc="-8" dirty="0">
                <a:latin typeface="Calibri"/>
                <a:cs typeface="Calibri"/>
              </a:rPr>
              <a:t>processors</a:t>
            </a:r>
            <a:endParaRPr dirty="0">
              <a:latin typeface="Calibri"/>
              <a:cs typeface="Calibri"/>
            </a:endParaRPr>
          </a:p>
          <a:p>
            <a:pPr marL="180022" indent="-170497">
              <a:lnSpc>
                <a:spcPts val="2051"/>
              </a:lnSpc>
              <a:spcBef>
                <a:spcPts val="164"/>
              </a:spcBef>
              <a:buFont typeface="Arial"/>
              <a:buChar char="•"/>
              <a:tabLst>
                <a:tab pos="180022" algn="l"/>
              </a:tabLst>
            </a:pPr>
            <a:r>
              <a:rPr b="1" u="sng" dirty="0">
                <a:uFill>
                  <a:solidFill>
                    <a:srgbClr val="F83943"/>
                  </a:solidFill>
                </a:uFill>
                <a:latin typeface="Calibri"/>
                <a:cs typeface="Calibri"/>
              </a:rPr>
              <a:t>Low</a:t>
            </a:r>
            <a:r>
              <a:rPr b="1" u="sng" spc="-49" dirty="0">
                <a:uFill>
                  <a:solidFill>
                    <a:srgbClr val="F83943"/>
                  </a:solidFill>
                </a:uFill>
                <a:latin typeface="Calibri"/>
                <a:cs typeface="Calibri"/>
              </a:rPr>
              <a:t> </a:t>
            </a:r>
            <a:r>
              <a:rPr b="1" u="sng" dirty="0">
                <a:uFill>
                  <a:solidFill>
                    <a:srgbClr val="F83943"/>
                  </a:solidFill>
                </a:uFill>
                <a:latin typeface="Calibri"/>
                <a:cs typeface="Calibri"/>
              </a:rPr>
              <a:t>span</a:t>
            </a:r>
            <a:r>
              <a:rPr dirty="0">
                <a:latin typeface="Calibri"/>
                <a:cs typeface="Calibri"/>
              </a:rPr>
              <a:t>:</a:t>
            </a:r>
            <a:r>
              <a:rPr spc="-26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Logarithmic</a:t>
            </a:r>
            <a:r>
              <a:rPr spc="-41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is</a:t>
            </a:r>
            <a:r>
              <a:rPr spc="-26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ideal,</a:t>
            </a:r>
            <a:r>
              <a:rPr spc="-34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or</a:t>
            </a:r>
            <a:r>
              <a:rPr spc="-34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at</a:t>
            </a:r>
            <a:r>
              <a:rPr spc="-26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least</a:t>
            </a:r>
            <a:r>
              <a:rPr spc="-38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it</a:t>
            </a:r>
            <a:r>
              <a:rPr spc="-41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should</a:t>
            </a:r>
            <a:r>
              <a:rPr spc="-26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be</a:t>
            </a:r>
            <a:r>
              <a:rPr spc="-26" dirty="0">
                <a:latin typeface="Calibri"/>
                <a:cs typeface="Calibri"/>
              </a:rPr>
              <a:t> </a:t>
            </a:r>
            <a:r>
              <a:rPr spc="-8" dirty="0">
                <a:latin typeface="Calibri"/>
                <a:cs typeface="Calibri"/>
              </a:rPr>
              <a:t>asymptotically</a:t>
            </a:r>
            <a:r>
              <a:rPr spc="-41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lower</a:t>
            </a:r>
            <a:r>
              <a:rPr spc="-26" dirty="0">
                <a:latin typeface="Calibri"/>
                <a:cs typeface="Calibri"/>
              </a:rPr>
              <a:t> </a:t>
            </a:r>
            <a:r>
              <a:rPr spc="-15" dirty="0">
                <a:latin typeface="Calibri"/>
                <a:cs typeface="Calibri"/>
              </a:rPr>
              <a:t>than</a:t>
            </a:r>
            <a:endParaRPr dirty="0">
              <a:latin typeface="Calibri"/>
              <a:cs typeface="Calibri"/>
            </a:endParaRPr>
          </a:p>
          <a:p>
            <a:pPr marL="180975">
              <a:lnSpc>
                <a:spcPts val="2051"/>
              </a:lnSpc>
            </a:pPr>
            <a:r>
              <a:rPr dirty="0">
                <a:latin typeface="Calibri"/>
                <a:cs typeface="Calibri"/>
              </a:rPr>
              <a:t>work</a:t>
            </a:r>
            <a:r>
              <a:rPr spc="-38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(sequential</a:t>
            </a:r>
            <a:r>
              <a:rPr spc="-3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time</a:t>
            </a:r>
            <a:r>
              <a:rPr spc="-41" dirty="0">
                <a:latin typeface="Calibri"/>
                <a:cs typeface="Calibri"/>
              </a:rPr>
              <a:t> </a:t>
            </a:r>
            <a:r>
              <a:rPr spc="-8" dirty="0">
                <a:latin typeface="Calibri"/>
                <a:cs typeface="Calibri"/>
              </a:rPr>
              <a:t>complexity)</a:t>
            </a:r>
            <a:endParaRPr dirty="0">
              <a:latin typeface="Calibri"/>
              <a:cs typeface="Calibri"/>
            </a:endParaRPr>
          </a:p>
          <a:p>
            <a:pPr marL="180022" marR="3810" indent="-170497">
              <a:lnSpc>
                <a:spcPts val="1943"/>
              </a:lnSpc>
              <a:spcBef>
                <a:spcPts val="398"/>
              </a:spcBef>
              <a:buFont typeface="Arial"/>
              <a:buChar char="•"/>
              <a:tabLst>
                <a:tab pos="180975" algn="l"/>
              </a:tabLst>
            </a:pPr>
            <a:r>
              <a:rPr dirty="0">
                <a:latin typeface="Calibri"/>
                <a:cs typeface="Calibri"/>
              </a:rPr>
              <a:t>Goal:</a:t>
            </a:r>
            <a:r>
              <a:rPr spc="-53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make</a:t>
            </a:r>
            <a:r>
              <a:rPr spc="-6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the</a:t>
            </a:r>
            <a:r>
              <a:rPr spc="-38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parallel</a:t>
            </a:r>
            <a:r>
              <a:rPr spc="-56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algorithm</a:t>
            </a:r>
            <a:r>
              <a:rPr spc="-68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faster</a:t>
            </a:r>
            <a:r>
              <a:rPr spc="-38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and</a:t>
            </a:r>
            <a:r>
              <a:rPr spc="-49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faster</a:t>
            </a:r>
            <a:r>
              <a:rPr spc="-49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when</a:t>
            </a:r>
            <a:r>
              <a:rPr spc="-4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more</a:t>
            </a:r>
            <a:r>
              <a:rPr spc="-49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and</a:t>
            </a:r>
            <a:r>
              <a:rPr spc="-4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more</a:t>
            </a:r>
            <a:r>
              <a:rPr spc="-53" dirty="0">
                <a:latin typeface="Calibri"/>
                <a:cs typeface="Calibri"/>
              </a:rPr>
              <a:t> </a:t>
            </a:r>
            <a:r>
              <a:rPr spc="-8" dirty="0">
                <a:latin typeface="Calibri"/>
                <a:cs typeface="Calibri"/>
              </a:rPr>
              <a:t>processors 	</a:t>
            </a:r>
            <a:r>
              <a:rPr dirty="0">
                <a:latin typeface="Calibri"/>
                <a:cs typeface="Calibri"/>
              </a:rPr>
              <a:t>are</a:t>
            </a:r>
            <a:r>
              <a:rPr spc="-26" dirty="0">
                <a:latin typeface="Calibri"/>
                <a:cs typeface="Calibri"/>
              </a:rPr>
              <a:t> </a:t>
            </a:r>
            <a:r>
              <a:rPr spc="-8" dirty="0">
                <a:latin typeface="Calibri"/>
                <a:cs typeface="Calibri"/>
              </a:rPr>
              <a:t>available</a:t>
            </a:r>
            <a:r>
              <a:rPr spc="-41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-</a:t>
            </a:r>
            <a:r>
              <a:rPr spc="-34" dirty="0">
                <a:latin typeface="Calibri"/>
                <a:cs typeface="Calibri"/>
              </a:rPr>
              <a:t> </a:t>
            </a:r>
            <a:r>
              <a:rPr spc="-8" dirty="0">
                <a:latin typeface="Calibri"/>
                <a:cs typeface="Calibri"/>
              </a:rPr>
              <a:t>scalability</a:t>
            </a:r>
            <a:endParaRPr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619082" y="2490692"/>
            <a:ext cx="2155508" cy="332303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9525">
              <a:spcBef>
                <a:spcPts val="71"/>
              </a:spcBef>
            </a:pPr>
            <a:r>
              <a:rPr sz="2100" spc="49" dirty="0">
                <a:latin typeface="Arial"/>
                <a:cs typeface="Arial"/>
              </a:rPr>
              <a:t>What</a:t>
            </a:r>
            <a:r>
              <a:rPr sz="2100" spc="-94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is</a:t>
            </a:r>
            <a:r>
              <a:rPr sz="2100" spc="-98" dirty="0">
                <a:latin typeface="Arial"/>
                <a:cs typeface="Arial"/>
              </a:rPr>
              <a:t> </a:t>
            </a:r>
            <a:r>
              <a:rPr sz="2100" spc="49" dirty="0">
                <a:latin typeface="Arial"/>
                <a:cs typeface="Arial"/>
              </a:rPr>
              <a:t>the</a:t>
            </a:r>
            <a:r>
              <a:rPr sz="2100" spc="-83" dirty="0">
                <a:latin typeface="Arial"/>
                <a:cs typeface="Arial"/>
              </a:rPr>
              <a:t> </a:t>
            </a:r>
            <a:r>
              <a:rPr sz="2100" spc="-8" dirty="0">
                <a:latin typeface="Arial"/>
                <a:cs typeface="Arial"/>
              </a:rPr>
              <a:t>span?</a:t>
            </a:r>
            <a:endParaRPr sz="21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619083" y="2810504"/>
            <a:ext cx="1848326" cy="1301799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567214" indent="-557689">
              <a:spcBef>
                <a:spcPts val="71"/>
              </a:spcBef>
              <a:buAutoNum type="alphaUcPeriod"/>
              <a:tabLst>
                <a:tab pos="567214" algn="l"/>
              </a:tabLst>
            </a:pPr>
            <a:r>
              <a:rPr sz="2100" dirty="0">
                <a:latin typeface="Arial"/>
                <a:cs typeface="Arial"/>
              </a:rPr>
              <a:t>O(log</a:t>
            </a:r>
            <a:r>
              <a:rPr sz="2100" spc="-38" dirty="0">
                <a:latin typeface="Arial"/>
                <a:cs typeface="Arial"/>
              </a:rPr>
              <a:t> </a:t>
            </a:r>
            <a:r>
              <a:rPr sz="2100" spc="45" dirty="0">
                <a:latin typeface="Arial"/>
                <a:cs typeface="Arial"/>
              </a:rPr>
              <a:t>n)</a:t>
            </a:r>
            <a:endParaRPr sz="2100" dirty="0">
              <a:latin typeface="Arial"/>
              <a:cs typeface="Arial"/>
            </a:endParaRPr>
          </a:p>
          <a:p>
            <a:pPr marL="567214" indent="-557689">
              <a:spcBef>
                <a:spcPts val="4"/>
              </a:spcBef>
              <a:buAutoNum type="alphaUcPeriod"/>
              <a:tabLst>
                <a:tab pos="567214" algn="l"/>
              </a:tabLst>
            </a:pPr>
            <a:r>
              <a:rPr sz="2100" dirty="0">
                <a:latin typeface="Arial"/>
                <a:cs typeface="Arial"/>
              </a:rPr>
              <a:t>O(log</a:t>
            </a:r>
            <a:r>
              <a:rPr sz="2100" baseline="30000" dirty="0">
                <a:latin typeface="Arial"/>
                <a:cs typeface="Arial"/>
              </a:rPr>
              <a:t>2</a:t>
            </a:r>
            <a:r>
              <a:rPr sz="2100" spc="60" dirty="0">
                <a:latin typeface="Arial"/>
                <a:cs typeface="Arial"/>
              </a:rPr>
              <a:t> </a:t>
            </a:r>
            <a:r>
              <a:rPr sz="2100" spc="45" dirty="0">
                <a:latin typeface="Arial"/>
                <a:cs typeface="Arial"/>
              </a:rPr>
              <a:t>n)</a:t>
            </a:r>
            <a:endParaRPr sz="2100" dirty="0">
              <a:latin typeface="Arial"/>
              <a:cs typeface="Arial"/>
            </a:endParaRPr>
          </a:p>
          <a:p>
            <a:pPr marL="567214" indent="-557689">
              <a:buAutoNum type="alphaUcPeriod"/>
              <a:tabLst>
                <a:tab pos="567214" algn="l"/>
              </a:tabLst>
            </a:pPr>
            <a:r>
              <a:rPr sz="2100" spc="-15" dirty="0">
                <a:latin typeface="Arial"/>
                <a:cs typeface="Arial"/>
              </a:rPr>
              <a:t>O(n)</a:t>
            </a:r>
            <a:endParaRPr sz="2100" dirty="0">
              <a:latin typeface="Arial"/>
              <a:cs typeface="Arial"/>
            </a:endParaRPr>
          </a:p>
          <a:p>
            <a:pPr marL="567214" indent="-557689">
              <a:buAutoNum type="alphaUcPeriod"/>
              <a:tabLst>
                <a:tab pos="567214" algn="l"/>
              </a:tabLst>
            </a:pPr>
            <a:r>
              <a:rPr sz="2100" dirty="0">
                <a:latin typeface="Arial"/>
                <a:cs typeface="Arial"/>
              </a:rPr>
              <a:t>O(n</a:t>
            </a:r>
            <a:r>
              <a:rPr sz="2100" spc="-83" dirty="0">
                <a:latin typeface="Arial"/>
                <a:cs typeface="Arial"/>
              </a:rPr>
              <a:t> </a:t>
            </a:r>
            <a:r>
              <a:rPr sz="2100" spc="56" dirty="0">
                <a:latin typeface="Arial"/>
                <a:cs typeface="Arial"/>
              </a:rPr>
              <a:t>log</a:t>
            </a:r>
            <a:r>
              <a:rPr sz="2100" spc="-98" dirty="0">
                <a:latin typeface="Arial"/>
                <a:cs typeface="Arial"/>
              </a:rPr>
              <a:t> </a:t>
            </a:r>
            <a:r>
              <a:rPr sz="2100" spc="38" dirty="0">
                <a:latin typeface="Arial"/>
                <a:cs typeface="Arial"/>
              </a:rPr>
              <a:t>n)</a:t>
            </a:r>
            <a:endParaRPr sz="21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44806" y="2306155"/>
            <a:ext cx="114776" cy="21736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350" spc="-38" dirty="0">
                <a:latin typeface="Arial"/>
                <a:cs typeface="Arial"/>
              </a:rPr>
              <a:t>1</a:t>
            </a:r>
            <a:endParaRPr sz="135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555909" y="2314385"/>
            <a:ext cx="114776" cy="21736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350" spc="-38" dirty="0">
                <a:latin typeface="Arial"/>
                <a:cs typeface="Arial"/>
              </a:rPr>
              <a:t>3</a:t>
            </a:r>
            <a:endParaRPr sz="135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51071" y="2307336"/>
            <a:ext cx="114776" cy="21736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350" spc="-38" dirty="0">
                <a:latin typeface="Arial"/>
                <a:cs typeface="Arial"/>
              </a:rPr>
              <a:t>2</a:t>
            </a:r>
            <a:endParaRPr sz="135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369373" y="2316003"/>
            <a:ext cx="114776" cy="21736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350" spc="-38" dirty="0">
                <a:latin typeface="Arial"/>
                <a:cs typeface="Arial"/>
              </a:rPr>
              <a:t>6</a:t>
            </a:r>
            <a:endParaRPr sz="135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765013" y="2316003"/>
            <a:ext cx="114776" cy="21736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350" spc="-38" dirty="0">
                <a:latin typeface="Arial"/>
                <a:cs typeface="Arial"/>
              </a:rPr>
              <a:t>5</a:t>
            </a:r>
            <a:endParaRPr sz="135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160365" y="2316003"/>
            <a:ext cx="114776" cy="21736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350" spc="-38" dirty="0">
                <a:latin typeface="Arial"/>
                <a:cs typeface="Arial"/>
              </a:rPr>
              <a:t>4</a:t>
            </a:r>
            <a:endParaRPr sz="135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583239" y="2316003"/>
            <a:ext cx="114776" cy="21736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350" spc="-38" dirty="0">
                <a:latin typeface="Arial"/>
                <a:cs typeface="Arial"/>
              </a:rPr>
              <a:t>8</a:t>
            </a:r>
            <a:endParaRPr sz="135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976306" y="2316003"/>
            <a:ext cx="114776" cy="21736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350" spc="-38" dirty="0">
                <a:latin typeface="Arial"/>
                <a:cs typeface="Arial"/>
              </a:rPr>
              <a:t>7</a:t>
            </a:r>
            <a:endParaRPr sz="1350">
              <a:latin typeface="Arial"/>
              <a:cs typeface="Arial"/>
            </a:endParaRPr>
          </a:p>
        </p:txBody>
      </p:sp>
      <p:sp>
        <p:nvSpPr>
          <p:cNvPr id="15" name="object 1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03089" y="2562987"/>
            <a:ext cx="606266" cy="132874"/>
          </a:xfrm>
          <a:custGeom>
            <a:avLst/>
            <a:gdLst/>
            <a:ahLst/>
            <a:cxnLst/>
            <a:rect l="l" t="t" r="r" b="b"/>
            <a:pathLst>
              <a:path w="808355" h="177164">
                <a:moveTo>
                  <a:pt x="0" y="0"/>
                </a:moveTo>
                <a:lnTo>
                  <a:pt x="419100" y="176784"/>
                </a:lnTo>
              </a:path>
              <a:path w="808355" h="177164">
                <a:moveTo>
                  <a:pt x="808240" y="1016"/>
                </a:moveTo>
                <a:lnTo>
                  <a:pt x="419100" y="176784"/>
                </a:lnTo>
              </a:path>
            </a:pathLst>
          </a:custGeom>
          <a:ln w="635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6" name="object 1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614010" y="2570987"/>
            <a:ext cx="604838" cy="124778"/>
          </a:xfrm>
          <a:custGeom>
            <a:avLst/>
            <a:gdLst/>
            <a:ahLst/>
            <a:cxnLst/>
            <a:rect l="l" t="t" r="r" b="b"/>
            <a:pathLst>
              <a:path w="806450" h="166369">
                <a:moveTo>
                  <a:pt x="0" y="0"/>
                </a:moveTo>
                <a:lnTo>
                  <a:pt x="433070" y="166115"/>
                </a:lnTo>
              </a:path>
              <a:path w="806450" h="166369">
                <a:moveTo>
                  <a:pt x="805942" y="2031"/>
                </a:moveTo>
                <a:lnTo>
                  <a:pt x="433070" y="166115"/>
                </a:lnTo>
              </a:path>
            </a:pathLst>
          </a:custGeom>
          <a:ln w="635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7" name="object 1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822828" y="2572512"/>
            <a:ext cx="604838" cy="123349"/>
          </a:xfrm>
          <a:custGeom>
            <a:avLst/>
            <a:gdLst/>
            <a:ahLst/>
            <a:cxnLst/>
            <a:rect l="l" t="t" r="r" b="b"/>
            <a:pathLst>
              <a:path w="806450" h="164464">
                <a:moveTo>
                  <a:pt x="0" y="0"/>
                </a:moveTo>
                <a:lnTo>
                  <a:pt x="402970" y="164084"/>
                </a:lnTo>
              </a:path>
              <a:path w="806450" h="164464">
                <a:moveTo>
                  <a:pt x="805941" y="0"/>
                </a:moveTo>
                <a:lnTo>
                  <a:pt x="402970" y="164084"/>
                </a:lnTo>
              </a:path>
            </a:pathLst>
          </a:custGeom>
          <a:ln w="635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8" name="object 1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034123" y="2572512"/>
            <a:ext cx="607219" cy="123349"/>
          </a:xfrm>
          <a:custGeom>
            <a:avLst/>
            <a:gdLst/>
            <a:ahLst/>
            <a:cxnLst/>
            <a:rect l="l" t="t" r="r" b="b"/>
            <a:pathLst>
              <a:path w="809625" h="164464">
                <a:moveTo>
                  <a:pt x="0" y="0"/>
                </a:moveTo>
                <a:lnTo>
                  <a:pt x="432943" y="164084"/>
                </a:lnTo>
              </a:path>
              <a:path w="809625" h="164464">
                <a:moveTo>
                  <a:pt x="809117" y="0"/>
                </a:moveTo>
                <a:lnTo>
                  <a:pt x="432943" y="164084"/>
                </a:lnTo>
              </a:path>
            </a:pathLst>
          </a:custGeom>
          <a:ln w="635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9" name="object 1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17414" y="2972563"/>
            <a:ext cx="1221581" cy="122396"/>
          </a:xfrm>
          <a:custGeom>
            <a:avLst/>
            <a:gdLst/>
            <a:ahLst/>
            <a:cxnLst/>
            <a:rect l="l" t="t" r="r" b="b"/>
            <a:pathLst>
              <a:path w="1628775" h="163194">
                <a:moveTo>
                  <a:pt x="0" y="0"/>
                </a:moveTo>
                <a:lnTo>
                  <a:pt x="814209" y="163068"/>
                </a:lnTo>
              </a:path>
              <a:path w="1628775" h="163194">
                <a:moveTo>
                  <a:pt x="814209" y="163068"/>
                </a:moveTo>
                <a:lnTo>
                  <a:pt x="1628533" y="0"/>
                </a:lnTo>
              </a:path>
            </a:pathLst>
          </a:custGeom>
          <a:ln w="635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0" name="object 2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125057" y="2972563"/>
            <a:ext cx="1233964" cy="122396"/>
          </a:xfrm>
          <a:custGeom>
            <a:avLst/>
            <a:gdLst/>
            <a:ahLst/>
            <a:cxnLst/>
            <a:rect l="l" t="t" r="r" b="b"/>
            <a:pathLst>
              <a:path w="1645285" h="163194">
                <a:moveTo>
                  <a:pt x="0" y="0"/>
                </a:moveTo>
                <a:lnTo>
                  <a:pt x="808863" y="163068"/>
                </a:lnTo>
              </a:path>
              <a:path w="1645285" h="163194">
                <a:moveTo>
                  <a:pt x="808863" y="163068"/>
                </a:moveTo>
                <a:lnTo>
                  <a:pt x="1645031" y="0"/>
                </a:lnTo>
              </a:path>
            </a:pathLst>
          </a:custGeom>
          <a:ln w="635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1" name="object 2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328070" y="3371850"/>
            <a:ext cx="2403634" cy="203359"/>
          </a:xfrm>
          <a:custGeom>
            <a:avLst/>
            <a:gdLst/>
            <a:ahLst/>
            <a:cxnLst/>
            <a:rect l="l" t="t" r="r" b="b"/>
            <a:pathLst>
              <a:path w="3204845" h="271145">
                <a:moveTo>
                  <a:pt x="0" y="0"/>
                </a:moveTo>
                <a:lnTo>
                  <a:pt x="1589786" y="271144"/>
                </a:lnTo>
              </a:path>
              <a:path w="3204845" h="271145">
                <a:moveTo>
                  <a:pt x="1589786" y="271144"/>
                </a:moveTo>
                <a:lnTo>
                  <a:pt x="3204844" y="0"/>
                </a:lnTo>
              </a:path>
            </a:pathLst>
          </a:custGeom>
          <a:ln w="635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2" name="object 22"/>
          <p:cNvSpPr txBox="1"/>
          <p:nvPr/>
        </p:nvSpPr>
        <p:spPr>
          <a:xfrm>
            <a:off x="641757" y="2382965"/>
            <a:ext cx="152876" cy="553678"/>
          </a:xfrm>
          <a:prstGeom prst="rect">
            <a:avLst/>
          </a:prstGeom>
        </p:spPr>
        <p:txBody>
          <a:bodyPr vert="horz" wrap="square" lIns="0" tIns="42863" rIns="0" bIns="0" rtlCol="0">
            <a:spAutoFit/>
          </a:bodyPr>
          <a:lstStyle/>
          <a:p>
            <a:pPr marL="9525">
              <a:spcBef>
                <a:spcPts val="338"/>
              </a:spcBef>
            </a:pPr>
            <a:r>
              <a:rPr spc="-38" dirty="0">
                <a:solidFill>
                  <a:srgbClr val="FF0000"/>
                </a:solidFill>
                <a:latin typeface="Arial"/>
                <a:cs typeface="Arial"/>
              </a:rPr>
              <a:t>+</a:t>
            </a:r>
            <a:endParaRPr>
              <a:latin typeface="Arial"/>
              <a:cs typeface="Arial"/>
            </a:endParaRPr>
          </a:p>
          <a:p>
            <a:pPr marL="26670">
              <a:spcBef>
                <a:spcPts val="199"/>
              </a:spcBef>
            </a:pPr>
            <a:r>
              <a:rPr sz="1350" spc="-38" dirty="0">
                <a:latin typeface="Arial"/>
                <a:cs typeface="Arial"/>
              </a:rPr>
              <a:t>3</a:t>
            </a:r>
            <a:endParaRPr sz="135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867948" y="2390959"/>
            <a:ext cx="152876" cy="548868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9525">
              <a:spcBef>
                <a:spcPts val="300"/>
              </a:spcBef>
            </a:pPr>
            <a:r>
              <a:rPr spc="-38" dirty="0">
                <a:solidFill>
                  <a:srgbClr val="FF0000"/>
                </a:solidFill>
                <a:latin typeface="Arial"/>
                <a:cs typeface="Arial"/>
              </a:rPr>
              <a:t>+</a:t>
            </a:r>
            <a:endParaRPr>
              <a:latin typeface="Arial"/>
              <a:cs typeface="Arial"/>
            </a:endParaRPr>
          </a:p>
          <a:p>
            <a:pPr marL="21907">
              <a:spcBef>
                <a:spcPts val="172"/>
              </a:spcBef>
            </a:pPr>
            <a:r>
              <a:rPr sz="1350" spc="-38" dirty="0">
                <a:latin typeface="Arial"/>
                <a:cs typeface="Arial"/>
              </a:rPr>
              <a:t>7</a:t>
            </a:r>
            <a:endParaRPr sz="135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999518" y="2382965"/>
            <a:ext cx="197168" cy="553678"/>
          </a:xfrm>
          <a:prstGeom prst="rect">
            <a:avLst/>
          </a:prstGeom>
        </p:spPr>
        <p:txBody>
          <a:bodyPr vert="horz" wrap="square" lIns="0" tIns="42863" rIns="0" bIns="0" rtlCol="0">
            <a:spAutoFit/>
          </a:bodyPr>
          <a:lstStyle/>
          <a:p>
            <a:pPr marL="53816">
              <a:spcBef>
                <a:spcPts val="338"/>
              </a:spcBef>
            </a:pPr>
            <a:r>
              <a:rPr spc="-38" dirty="0">
                <a:solidFill>
                  <a:srgbClr val="FF0000"/>
                </a:solidFill>
                <a:latin typeface="Arial"/>
                <a:cs typeface="Arial"/>
              </a:rPr>
              <a:t>+</a:t>
            </a:r>
            <a:endParaRPr>
              <a:latin typeface="Arial"/>
              <a:cs typeface="Arial"/>
            </a:endParaRPr>
          </a:p>
          <a:p>
            <a:pPr marL="9525">
              <a:spcBef>
                <a:spcPts val="199"/>
              </a:spcBef>
            </a:pPr>
            <a:r>
              <a:rPr sz="1350" spc="-30" dirty="0">
                <a:latin typeface="Arial"/>
                <a:cs typeface="Arial"/>
              </a:rPr>
              <a:t>11</a:t>
            </a:r>
            <a:endParaRPr sz="135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253674" y="2376525"/>
            <a:ext cx="209074" cy="557524"/>
          </a:xfrm>
          <a:prstGeom prst="rect">
            <a:avLst/>
          </a:prstGeom>
        </p:spPr>
        <p:txBody>
          <a:bodyPr vert="horz" wrap="square" lIns="0" tIns="46672" rIns="0" bIns="0" rtlCol="0">
            <a:spAutoFit/>
          </a:bodyPr>
          <a:lstStyle/>
          <a:p>
            <a:pPr marL="37148">
              <a:spcBef>
                <a:spcPts val="367"/>
              </a:spcBef>
            </a:pPr>
            <a:r>
              <a:rPr spc="-38" dirty="0">
                <a:solidFill>
                  <a:srgbClr val="FF0000"/>
                </a:solidFill>
                <a:latin typeface="Arial"/>
                <a:cs typeface="Arial"/>
              </a:rPr>
              <a:t>+</a:t>
            </a:r>
            <a:endParaRPr>
              <a:latin typeface="Arial"/>
              <a:cs typeface="Arial"/>
            </a:endParaRPr>
          </a:p>
          <a:p>
            <a:pPr marL="9525">
              <a:spcBef>
                <a:spcPts val="221"/>
              </a:spcBef>
            </a:pPr>
            <a:r>
              <a:rPr sz="1350" spc="-19" dirty="0">
                <a:latin typeface="Arial"/>
                <a:cs typeface="Arial"/>
              </a:rPr>
              <a:t>15</a:t>
            </a:r>
            <a:endParaRPr sz="135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202246" y="2773687"/>
            <a:ext cx="209074" cy="558486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55245">
              <a:spcBef>
                <a:spcPts val="375"/>
              </a:spcBef>
            </a:pPr>
            <a:r>
              <a:rPr spc="-38" dirty="0">
                <a:solidFill>
                  <a:srgbClr val="FF0000"/>
                </a:solidFill>
                <a:latin typeface="Arial"/>
                <a:cs typeface="Arial"/>
              </a:rPr>
              <a:t>+</a:t>
            </a:r>
            <a:endParaRPr>
              <a:latin typeface="Arial"/>
              <a:cs typeface="Arial"/>
            </a:endParaRPr>
          </a:p>
          <a:p>
            <a:pPr marL="9525">
              <a:spcBef>
                <a:spcPts val="229"/>
              </a:spcBef>
            </a:pPr>
            <a:r>
              <a:rPr sz="1350" spc="-19" dirty="0">
                <a:latin typeface="Arial"/>
                <a:cs typeface="Arial"/>
              </a:rPr>
              <a:t>10</a:t>
            </a:r>
            <a:endParaRPr sz="135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3606260" y="2763026"/>
            <a:ext cx="209074" cy="577562"/>
          </a:xfrm>
          <a:prstGeom prst="rect">
            <a:avLst/>
          </a:prstGeom>
        </p:spPr>
        <p:txBody>
          <a:bodyPr vert="horz" wrap="square" lIns="0" tIns="53816" rIns="0" bIns="0" rtlCol="0">
            <a:spAutoFit/>
          </a:bodyPr>
          <a:lstStyle/>
          <a:p>
            <a:pPr marL="55245">
              <a:spcBef>
                <a:spcPts val="424"/>
              </a:spcBef>
            </a:pPr>
            <a:r>
              <a:rPr spc="-38" dirty="0">
                <a:solidFill>
                  <a:srgbClr val="FF0000"/>
                </a:solidFill>
                <a:latin typeface="Arial"/>
                <a:cs typeface="Arial"/>
              </a:rPr>
              <a:t>+</a:t>
            </a:r>
            <a:endParaRPr>
              <a:latin typeface="Arial"/>
              <a:cs typeface="Arial"/>
            </a:endParaRPr>
          </a:p>
          <a:p>
            <a:pPr marL="9525">
              <a:spcBef>
                <a:spcPts val="266"/>
              </a:spcBef>
            </a:pPr>
            <a:r>
              <a:rPr sz="1350" spc="-19" dirty="0">
                <a:latin typeface="Arial"/>
                <a:cs typeface="Arial"/>
              </a:rPr>
              <a:t>26</a:t>
            </a:r>
            <a:endParaRPr sz="135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2394680" y="3217412"/>
            <a:ext cx="209550" cy="605775"/>
          </a:xfrm>
          <a:prstGeom prst="rect">
            <a:avLst/>
          </a:prstGeom>
        </p:spPr>
        <p:txBody>
          <a:bodyPr vert="horz" wrap="square" lIns="0" tIns="69056" rIns="0" bIns="0" rtlCol="0">
            <a:spAutoFit/>
          </a:bodyPr>
          <a:lstStyle/>
          <a:p>
            <a:pPr marL="55245">
              <a:spcBef>
                <a:spcPts val="544"/>
              </a:spcBef>
            </a:pPr>
            <a:r>
              <a:rPr spc="-38" dirty="0">
                <a:solidFill>
                  <a:srgbClr val="FF0000"/>
                </a:solidFill>
                <a:latin typeface="Arial"/>
                <a:cs typeface="Arial"/>
              </a:rPr>
              <a:t>+</a:t>
            </a:r>
            <a:endParaRPr>
              <a:latin typeface="Arial"/>
              <a:cs typeface="Arial"/>
            </a:endParaRPr>
          </a:p>
          <a:p>
            <a:pPr marL="9525">
              <a:spcBef>
                <a:spcPts val="353"/>
              </a:spcBef>
            </a:pPr>
            <a:r>
              <a:rPr sz="1350" spc="-19" dirty="0">
                <a:latin typeface="Arial"/>
                <a:cs typeface="Arial"/>
              </a:rPr>
              <a:t>36</a:t>
            </a:r>
            <a:endParaRPr sz="1350">
              <a:latin typeface="Arial"/>
              <a:cs typeface="Arial"/>
            </a:endParaRPr>
          </a:p>
        </p:txBody>
      </p:sp>
      <p:sp>
        <p:nvSpPr>
          <p:cNvPr id="29" name="object 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89439" y="1828801"/>
            <a:ext cx="4238149" cy="484346"/>
          </a:xfrm>
          <a:custGeom>
            <a:avLst/>
            <a:gdLst/>
            <a:ahLst/>
            <a:cxnLst/>
            <a:rect l="l" t="t" r="r" b="b"/>
            <a:pathLst>
              <a:path w="5650865" h="645794">
                <a:moveTo>
                  <a:pt x="0" y="645667"/>
                </a:moveTo>
                <a:lnTo>
                  <a:pt x="419099" y="468884"/>
                </a:lnTo>
              </a:path>
              <a:path w="5650865" h="645794">
                <a:moveTo>
                  <a:pt x="808151" y="644651"/>
                </a:moveTo>
                <a:lnTo>
                  <a:pt x="419099" y="468884"/>
                </a:lnTo>
              </a:path>
              <a:path w="5650865" h="645794">
                <a:moveTo>
                  <a:pt x="1614601" y="635000"/>
                </a:moveTo>
                <a:lnTo>
                  <a:pt x="2047544" y="468884"/>
                </a:lnTo>
              </a:path>
              <a:path w="5650865" h="645794">
                <a:moveTo>
                  <a:pt x="2420416" y="632967"/>
                </a:moveTo>
                <a:lnTo>
                  <a:pt x="2047544" y="468884"/>
                </a:lnTo>
              </a:path>
              <a:path w="5650865" h="645794">
                <a:moveTo>
                  <a:pt x="3226358" y="632967"/>
                </a:moveTo>
                <a:lnTo>
                  <a:pt x="3629329" y="468884"/>
                </a:lnTo>
              </a:path>
              <a:path w="5650865" h="645794">
                <a:moveTo>
                  <a:pt x="4032173" y="632967"/>
                </a:moveTo>
                <a:lnTo>
                  <a:pt x="3629329" y="468884"/>
                </a:lnTo>
              </a:path>
              <a:path w="5650865" h="645794">
                <a:moveTo>
                  <a:pt x="4841417" y="632967"/>
                </a:moveTo>
                <a:lnTo>
                  <a:pt x="5274233" y="468884"/>
                </a:lnTo>
              </a:path>
              <a:path w="5650865" h="645794">
                <a:moveTo>
                  <a:pt x="5650534" y="632967"/>
                </a:moveTo>
                <a:lnTo>
                  <a:pt x="5274233" y="468884"/>
                </a:lnTo>
              </a:path>
              <a:path w="5650865" h="645794">
                <a:moveTo>
                  <a:pt x="419099" y="462025"/>
                </a:moveTo>
                <a:lnTo>
                  <a:pt x="1233347" y="298958"/>
                </a:lnTo>
              </a:path>
              <a:path w="5650865" h="645794">
                <a:moveTo>
                  <a:pt x="1233347" y="298958"/>
                </a:moveTo>
                <a:lnTo>
                  <a:pt x="2047544" y="462025"/>
                </a:lnTo>
              </a:path>
              <a:path w="5650865" h="645794">
                <a:moveTo>
                  <a:pt x="3629329" y="462025"/>
                </a:moveTo>
                <a:lnTo>
                  <a:pt x="4438192" y="298958"/>
                </a:lnTo>
              </a:path>
              <a:path w="5650865" h="645794">
                <a:moveTo>
                  <a:pt x="4438192" y="298958"/>
                </a:moveTo>
                <a:lnTo>
                  <a:pt x="5274233" y="462025"/>
                </a:lnTo>
              </a:path>
              <a:path w="5650865" h="645794">
                <a:moveTo>
                  <a:pt x="1233347" y="271145"/>
                </a:moveTo>
                <a:lnTo>
                  <a:pt x="2823133" y="0"/>
                </a:lnTo>
              </a:path>
              <a:path w="5650865" h="645794">
                <a:moveTo>
                  <a:pt x="2823133" y="0"/>
                </a:moveTo>
                <a:lnTo>
                  <a:pt x="4438192" y="271145"/>
                </a:lnTo>
              </a:path>
            </a:pathLst>
          </a:custGeom>
          <a:ln w="635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30" name="object 30"/>
          <p:cNvSpPr txBox="1"/>
          <p:nvPr/>
        </p:nvSpPr>
        <p:spPr>
          <a:xfrm>
            <a:off x="5029200" y="884491"/>
            <a:ext cx="3441383" cy="1478290"/>
          </a:xfrm>
          <a:prstGeom prst="rect">
            <a:avLst/>
          </a:prstGeom>
          <a:ln w="38100">
            <a:solidFill>
              <a:srgbClr val="4471C4"/>
            </a:solidFill>
          </a:ln>
        </p:spPr>
        <p:txBody>
          <a:bodyPr vert="horz" wrap="square" lIns="0" tIns="23813" rIns="0" bIns="0" rtlCol="0">
            <a:spAutoFit/>
          </a:bodyPr>
          <a:lstStyle/>
          <a:p>
            <a:pPr marL="69056">
              <a:spcBef>
                <a:spcPts val="188"/>
              </a:spcBef>
            </a:pPr>
            <a:r>
              <a:rPr sz="1350" dirty="0">
                <a:latin typeface="Consolas"/>
                <a:cs typeface="Consolas"/>
              </a:rPr>
              <a:t>reduce(A,</a:t>
            </a:r>
            <a:r>
              <a:rPr sz="1350" spc="-26" dirty="0">
                <a:latin typeface="Consolas"/>
                <a:cs typeface="Consolas"/>
              </a:rPr>
              <a:t> </a:t>
            </a:r>
            <a:r>
              <a:rPr sz="1350" dirty="0">
                <a:latin typeface="Consolas"/>
                <a:cs typeface="Consolas"/>
              </a:rPr>
              <a:t>n)</a:t>
            </a:r>
            <a:r>
              <a:rPr sz="1350" spc="-15" dirty="0">
                <a:latin typeface="Consolas"/>
                <a:cs typeface="Consolas"/>
              </a:rPr>
              <a:t> </a:t>
            </a:r>
            <a:r>
              <a:rPr sz="1350" spc="-45" dirty="0">
                <a:latin typeface="Consolas"/>
                <a:cs typeface="Consolas"/>
              </a:rPr>
              <a:t>{</a:t>
            </a:r>
            <a:endParaRPr sz="1350">
              <a:latin typeface="Consolas"/>
              <a:cs typeface="Consolas"/>
            </a:endParaRPr>
          </a:p>
          <a:p>
            <a:pPr marL="443865"/>
            <a:r>
              <a:rPr sz="1350" b="1" dirty="0">
                <a:latin typeface="Consolas"/>
                <a:cs typeface="Consolas"/>
              </a:rPr>
              <a:t>if</a:t>
            </a:r>
            <a:r>
              <a:rPr sz="1350" b="1" spc="-19" dirty="0">
                <a:latin typeface="Consolas"/>
                <a:cs typeface="Consolas"/>
              </a:rPr>
              <a:t> </a:t>
            </a:r>
            <a:r>
              <a:rPr sz="1350" dirty="0">
                <a:latin typeface="Consolas"/>
                <a:cs typeface="Consolas"/>
              </a:rPr>
              <a:t>(n</a:t>
            </a:r>
            <a:r>
              <a:rPr sz="1350" spc="-11" dirty="0">
                <a:latin typeface="Consolas"/>
                <a:cs typeface="Consolas"/>
              </a:rPr>
              <a:t> </a:t>
            </a:r>
            <a:r>
              <a:rPr sz="1350" dirty="0">
                <a:latin typeface="Consolas"/>
                <a:cs typeface="Consolas"/>
              </a:rPr>
              <a:t>==</a:t>
            </a:r>
            <a:r>
              <a:rPr sz="1350" spc="-8" dirty="0">
                <a:latin typeface="Consolas"/>
                <a:cs typeface="Consolas"/>
              </a:rPr>
              <a:t> </a:t>
            </a:r>
            <a:r>
              <a:rPr sz="1350" dirty="0">
                <a:latin typeface="Consolas"/>
                <a:cs typeface="Consolas"/>
              </a:rPr>
              <a:t>1)</a:t>
            </a:r>
            <a:r>
              <a:rPr sz="1350" spc="-11" dirty="0">
                <a:latin typeface="Consolas"/>
                <a:cs typeface="Consolas"/>
              </a:rPr>
              <a:t> </a:t>
            </a:r>
            <a:r>
              <a:rPr sz="1350" b="1" dirty="0">
                <a:latin typeface="Consolas"/>
                <a:cs typeface="Consolas"/>
              </a:rPr>
              <a:t>return</a:t>
            </a:r>
            <a:r>
              <a:rPr sz="1350" b="1" spc="-15" dirty="0">
                <a:latin typeface="Consolas"/>
                <a:cs typeface="Consolas"/>
              </a:rPr>
              <a:t> </a:t>
            </a:r>
            <a:r>
              <a:rPr sz="1350" spc="-15" dirty="0">
                <a:latin typeface="Consolas"/>
                <a:cs typeface="Consolas"/>
              </a:rPr>
              <a:t>A[0];</a:t>
            </a:r>
            <a:endParaRPr sz="1350">
              <a:latin typeface="Consolas"/>
              <a:cs typeface="Consolas"/>
            </a:endParaRPr>
          </a:p>
          <a:p>
            <a:pPr marL="443865">
              <a:spcBef>
                <a:spcPts val="4"/>
              </a:spcBef>
            </a:pPr>
            <a:r>
              <a:rPr sz="1350" b="1" spc="-8" dirty="0">
                <a:solidFill>
                  <a:srgbClr val="FF0000"/>
                </a:solidFill>
                <a:latin typeface="Consolas"/>
                <a:cs typeface="Consolas"/>
              </a:rPr>
              <a:t>parallel_do:</a:t>
            </a:r>
            <a:endParaRPr sz="1350">
              <a:latin typeface="Consolas"/>
              <a:cs typeface="Consolas"/>
            </a:endParaRPr>
          </a:p>
          <a:p>
            <a:pPr marL="821055"/>
            <a:r>
              <a:rPr sz="1350" dirty="0">
                <a:latin typeface="Consolas"/>
                <a:cs typeface="Consolas"/>
              </a:rPr>
              <a:t>L</a:t>
            </a:r>
            <a:r>
              <a:rPr sz="1350" spc="-19" dirty="0">
                <a:latin typeface="Consolas"/>
                <a:cs typeface="Consolas"/>
              </a:rPr>
              <a:t> </a:t>
            </a:r>
            <a:r>
              <a:rPr sz="1350" dirty="0">
                <a:latin typeface="Consolas"/>
                <a:cs typeface="Consolas"/>
              </a:rPr>
              <a:t>=</a:t>
            </a:r>
            <a:r>
              <a:rPr sz="1350" spc="-11" dirty="0">
                <a:latin typeface="Consolas"/>
                <a:cs typeface="Consolas"/>
              </a:rPr>
              <a:t> </a:t>
            </a:r>
            <a:r>
              <a:rPr sz="1350" dirty="0">
                <a:latin typeface="Consolas"/>
                <a:cs typeface="Consolas"/>
              </a:rPr>
              <a:t>reduce(A,</a:t>
            </a:r>
            <a:r>
              <a:rPr sz="1350" spc="-19" dirty="0">
                <a:latin typeface="Consolas"/>
                <a:cs typeface="Consolas"/>
              </a:rPr>
              <a:t> </a:t>
            </a:r>
            <a:r>
              <a:rPr sz="1350" spc="-15" dirty="0">
                <a:latin typeface="Consolas"/>
                <a:cs typeface="Consolas"/>
              </a:rPr>
              <a:t>n/2);</a:t>
            </a:r>
            <a:endParaRPr sz="1350">
              <a:latin typeface="Consolas"/>
              <a:cs typeface="Consolas"/>
            </a:endParaRPr>
          </a:p>
          <a:p>
            <a:pPr marL="821055"/>
            <a:r>
              <a:rPr sz="1350" dirty="0">
                <a:latin typeface="Consolas"/>
                <a:cs typeface="Consolas"/>
              </a:rPr>
              <a:t>R</a:t>
            </a:r>
            <a:r>
              <a:rPr sz="1350" spc="-23" dirty="0">
                <a:latin typeface="Consolas"/>
                <a:cs typeface="Consolas"/>
              </a:rPr>
              <a:t> </a:t>
            </a:r>
            <a:r>
              <a:rPr sz="1350" dirty="0">
                <a:latin typeface="Consolas"/>
                <a:cs typeface="Consolas"/>
              </a:rPr>
              <a:t>=</a:t>
            </a:r>
            <a:r>
              <a:rPr sz="1350" spc="-8" dirty="0">
                <a:latin typeface="Consolas"/>
                <a:cs typeface="Consolas"/>
              </a:rPr>
              <a:t> </a:t>
            </a:r>
            <a:r>
              <a:rPr sz="1350" dirty="0">
                <a:latin typeface="Consolas"/>
                <a:cs typeface="Consolas"/>
              </a:rPr>
              <a:t>reduce(A</a:t>
            </a:r>
            <a:r>
              <a:rPr sz="1350" spc="-8" dirty="0">
                <a:latin typeface="Consolas"/>
                <a:cs typeface="Consolas"/>
              </a:rPr>
              <a:t> </a:t>
            </a:r>
            <a:r>
              <a:rPr sz="1350" dirty="0">
                <a:latin typeface="Consolas"/>
                <a:cs typeface="Consolas"/>
              </a:rPr>
              <a:t>+</a:t>
            </a:r>
            <a:r>
              <a:rPr sz="1350" spc="-15" dirty="0">
                <a:latin typeface="Consolas"/>
                <a:cs typeface="Consolas"/>
              </a:rPr>
              <a:t> </a:t>
            </a:r>
            <a:r>
              <a:rPr sz="1350" dirty="0">
                <a:latin typeface="Consolas"/>
                <a:cs typeface="Consolas"/>
              </a:rPr>
              <a:t>n/2,</a:t>
            </a:r>
            <a:r>
              <a:rPr sz="1350" spc="-15" dirty="0">
                <a:latin typeface="Consolas"/>
                <a:cs typeface="Consolas"/>
              </a:rPr>
              <a:t> </a:t>
            </a:r>
            <a:r>
              <a:rPr sz="1350" spc="-8" dirty="0">
                <a:latin typeface="Consolas"/>
                <a:cs typeface="Consolas"/>
              </a:rPr>
              <a:t>n-n/2);</a:t>
            </a:r>
            <a:endParaRPr sz="1350">
              <a:latin typeface="Consolas"/>
              <a:cs typeface="Consolas"/>
            </a:endParaRPr>
          </a:p>
          <a:p>
            <a:pPr marL="443865"/>
            <a:r>
              <a:rPr sz="1350" b="1" dirty="0">
                <a:latin typeface="Consolas"/>
                <a:cs typeface="Consolas"/>
              </a:rPr>
              <a:t>return</a:t>
            </a:r>
            <a:r>
              <a:rPr sz="1350" b="1" spc="-19" dirty="0">
                <a:latin typeface="Consolas"/>
                <a:cs typeface="Consolas"/>
              </a:rPr>
              <a:t> </a:t>
            </a:r>
            <a:r>
              <a:rPr sz="1350" spc="-15" dirty="0">
                <a:latin typeface="Consolas"/>
                <a:cs typeface="Consolas"/>
              </a:rPr>
              <a:t>L+R;</a:t>
            </a:r>
            <a:endParaRPr sz="1350">
              <a:latin typeface="Consolas"/>
              <a:cs typeface="Consolas"/>
            </a:endParaRPr>
          </a:p>
          <a:p>
            <a:pPr marL="69056"/>
            <a:r>
              <a:rPr sz="1350" spc="-38" dirty="0">
                <a:latin typeface="Consolas"/>
                <a:cs typeface="Consolas"/>
              </a:rPr>
              <a:t>}</a:t>
            </a:r>
            <a:endParaRPr sz="1350">
              <a:latin typeface="Consolas"/>
              <a:cs typeface="Consolas"/>
            </a:endParaRPr>
          </a:p>
        </p:txBody>
      </p:sp>
      <p:sp>
        <p:nvSpPr>
          <p:cNvPr id="31" name="object 31"/>
          <p:cNvSpPr txBox="1">
            <a:spLocks noGrp="1"/>
          </p:cNvSpPr>
          <p:nvPr>
            <p:ph type="sldNum" sz="quarter" idx="7"/>
          </p:nvPr>
        </p:nvSpPr>
        <p:spPr>
          <a:xfrm>
            <a:off x="11368151" y="6555022"/>
            <a:ext cx="330200" cy="2641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920"/>
              </a:lnSpc>
            </a:pPr>
            <a:fld id="{81D60167-4931-47E6-BA6A-407CBD079E47}" type="slidenum">
              <a:rPr lang="en-US" spc="-50" smtClean="0"/>
              <a:pPr marL="38100">
                <a:lnSpc>
                  <a:spcPts val="1920"/>
                </a:lnSpc>
              </a:pPr>
              <a:t>24</a:t>
            </a:fld>
            <a:endParaRPr spc="-19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342900" y="366280"/>
            <a:ext cx="8458200" cy="859792"/>
          </a:xfrm>
          <a:prstGeom prst="rect">
            <a:avLst/>
          </a:prstGeom>
        </p:spPr>
        <p:txBody>
          <a:bodyPr vert="horz" wrap="square" lIns="0" tIns="180917" rIns="0" bIns="0" rtlCol="0" anchor="ctr">
            <a:spAutoFit/>
          </a:bodyPr>
          <a:lstStyle/>
          <a:p>
            <a:pPr marL="28575">
              <a:spcBef>
                <a:spcPts val="71"/>
              </a:spcBef>
            </a:pPr>
            <a:r>
              <a:rPr spc="38" dirty="0"/>
              <a:t>Work</a:t>
            </a:r>
            <a:r>
              <a:rPr spc="-131" dirty="0"/>
              <a:t> </a:t>
            </a:r>
            <a:r>
              <a:rPr spc="105" dirty="0"/>
              <a:t>for</a:t>
            </a:r>
            <a:r>
              <a:rPr spc="-120" dirty="0"/>
              <a:t> </a:t>
            </a:r>
            <a:r>
              <a:rPr dirty="0"/>
              <a:t>the</a:t>
            </a:r>
            <a:r>
              <a:rPr spc="-127" dirty="0"/>
              <a:t> </a:t>
            </a:r>
            <a:r>
              <a:rPr dirty="0"/>
              <a:t>other</a:t>
            </a:r>
            <a:r>
              <a:rPr spc="-127" dirty="0"/>
              <a:t> </a:t>
            </a:r>
            <a:r>
              <a:rPr spc="-30" dirty="0"/>
              <a:t>reduce</a:t>
            </a:r>
            <a:r>
              <a:rPr spc="-113" dirty="0"/>
              <a:t> </a:t>
            </a:r>
            <a:r>
              <a:rPr spc="38" dirty="0"/>
              <a:t>algorithm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091589" y="1885950"/>
            <a:ext cx="3595211" cy="1639391"/>
          </a:xfrm>
          <a:prstGeom prst="rect">
            <a:avLst/>
          </a:prstGeom>
          <a:ln w="38100">
            <a:solidFill>
              <a:srgbClr val="4471C4"/>
            </a:solidFill>
          </a:ln>
        </p:spPr>
        <p:txBody>
          <a:bodyPr vert="horz" wrap="square" lIns="0" tIns="23336" rIns="0" bIns="0" rtlCol="0">
            <a:spAutoFit/>
          </a:bodyPr>
          <a:lstStyle/>
          <a:p>
            <a:pPr marL="69056">
              <a:spcBef>
                <a:spcPts val="184"/>
              </a:spcBef>
            </a:pPr>
            <a:r>
              <a:rPr sz="1500" dirty="0">
                <a:latin typeface="Consolas"/>
                <a:cs typeface="Consolas"/>
              </a:rPr>
              <a:t>reduce(A,</a:t>
            </a:r>
            <a:r>
              <a:rPr sz="1500" spc="-23" dirty="0">
                <a:latin typeface="Consolas"/>
                <a:cs typeface="Consolas"/>
              </a:rPr>
              <a:t> </a:t>
            </a:r>
            <a:r>
              <a:rPr sz="1500" dirty="0">
                <a:latin typeface="Consolas"/>
                <a:cs typeface="Consolas"/>
              </a:rPr>
              <a:t>n)</a:t>
            </a:r>
            <a:r>
              <a:rPr sz="1500" spc="-8" dirty="0">
                <a:latin typeface="Consolas"/>
                <a:cs typeface="Consolas"/>
              </a:rPr>
              <a:t> </a:t>
            </a:r>
            <a:r>
              <a:rPr sz="1500" spc="-38" dirty="0">
                <a:latin typeface="Consolas"/>
                <a:cs typeface="Consolas"/>
              </a:rPr>
              <a:t>{</a:t>
            </a:r>
            <a:endParaRPr sz="1500">
              <a:latin typeface="Consolas"/>
              <a:cs typeface="Consolas"/>
            </a:endParaRPr>
          </a:p>
          <a:p>
            <a:pPr marL="279559"/>
            <a:r>
              <a:rPr sz="1500" b="1" dirty="0">
                <a:latin typeface="Consolas"/>
                <a:cs typeface="Consolas"/>
              </a:rPr>
              <a:t>if</a:t>
            </a:r>
            <a:r>
              <a:rPr sz="1500" b="1" spc="-11" dirty="0">
                <a:latin typeface="Consolas"/>
                <a:cs typeface="Consolas"/>
              </a:rPr>
              <a:t> </a:t>
            </a:r>
            <a:r>
              <a:rPr sz="1500" dirty="0">
                <a:latin typeface="Consolas"/>
                <a:cs typeface="Consolas"/>
              </a:rPr>
              <a:t>(n</a:t>
            </a:r>
            <a:r>
              <a:rPr sz="1500" spc="-8" dirty="0">
                <a:latin typeface="Consolas"/>
                <a:cs typeface="Consolas"/>
              </a:rPr>
              <a:t> </a:t>
            </a:r>
            <a:r>
              <a:rPr sz="1500" dirty="0">
                <a:latin typeface="Consolas"/>
                <a:cs typeface="Consolas"/>
              </a:rPr>
              <a:t>==</a:t>
            </a:r>
            <a:r>
              <a:rPr sz="1500" spc="-15" dirty="0">
                <a:latin typeface="Consolas"/>
                <a:cs typeface="Consolas"/>
              </a:rPr>
              <a:t> </a:t>
            </a:r>
            <a:r>
              <a:rPr sz="1500" dirty="0">
                <a:latin typeface="Consolas"/>
                <a:cs typeface="Consolas"/>
              </a:rPr>
              <a:t>1)</a:t>
            </a:r>
            <a:r>
              <a:rPr sz="1500" spc="4" dirty="0">
                <a:latin typeface="Consolas"/>
                <a:cs typeface="Consolas"/>
              </a:rPr>
              <a:t> </a:t>
            </a:r>
            <a:r>
              <a:rPr sz="1500" b="1" dirty="0">
                <a:latin typeface="Consolas"/>
                <a:cs typeface="Consolas"/>
              </a:rPr>
              <a:t>return</a:t>
            </a:r>
            <a:r>
              <a:rPr sz="1500" b="1" spc="-4" dirty="0">
                <a:latin typeface="Consolas"/>
                <a:cs typeface="Consolas"/>
              </a:rPr>
              <a:t> </a:t>
            </a:r>
            <a:r>
              <a:rPr sz="1500" spc="-15" dirty="0">
                <a:latin typeface="Consolas"/>
                <a:cs typeface="Consolas"/>
              </a:rPr>
              <a:t>A[0];</a:t>
            </a:r>
            <a:endParaRPr sz="1500">
              <a:latin typeface="Consolas"/>
              <a:cs typeface="Consolas"/>
            </a:endParaRPr>
          </a:p>
          <a:p>
            <a:pPr marL="279559"/>
            <a:r>
              <a:rPr sz="1500" b="1" dirty="0">
                <a:latin typeface="Consolas"/>
                <a:cs typeface="Consolas"/>
              </a:rPr>
              <a:t>if</a:t>
            </a:r>
            <a:r>
              <a:rPr sz="1500" b="1" spc="-8" dirty="0">
                <a:latin typeface="Consolas"/>
                <a:cs typeface="Consolas"/>
              </a:rPr>
              <a:t> </a:t>
            </a:r>
            <a:r>
              <a:rPr sz="1500" dirty="0">
                <a:latin typeface="Consolas"/>
                <a:cs typeface="Consolas"/>
              </a:rPr>
              <a:t>(n</a:t>
            </a:r>
            <a:r>
              <a:rPr sz="1500" spc="-8" dirty="0">
                <a:latin typeface="Consolas"/>
                <a:cs typeface="Consolas"/>
              </a:rPr>
              <a:t> </a:t>
            </a:r>
            <a:r>
              <a:rPr sz="1500" dirty="0">
                <a:latin typeface="Consolas"/>
                <a:cs typeface="Consolas"/>
              </a:rPr>
              <a:t>is</a:t>
            </a:r>
            <a:r>
              <a:rPr sz="1500" spc="-15" dirty="0">
                <a:latin typeface="Consolas"/>
                <a:cs typeface="Consolas"/>
              </a:rPr>
              <a:t> </a:t>
            </a:r>
            <a:r>
              <a:rPr sz="1500" dirty="0">
                <a:latin typeface="Consolas"/>
                <a:cs typeface="Consolas"/>
              </a:rPr>
              <a:t>odd)</a:t>
            </a:r>
            <a:r>
              <a:rPr sz="1500" spc="-8" dirty="0">
                <a:latin typeface="Consolas"/>
                <a:cs typeface="Consolas"/>
              </a:rPr>
              <a:t> n=n+1;</a:t>
            </a:r>
            <a:endParaRPr sz="1500">
              <a:latin typeface="Consolas"/>
              <a:cs typeface="Consolas"/>
            </a:endParaRPr>
          </a:p>
          <a:p>
            <a:pPr marL="488633" marR="61913" indent="-209550"/>
            <a:r>
              <a:rPr sz="1500" b="1" dirty="0">
                <a:solidFill>
                  <a:srgbClr val="F83943"/>
                </a:solidFill>
                <a:latin typeface="Consolas"/>
                <a:cs typeface="Consolas"/>
              </a:rPr>
              <a:t>Fork</a:t>
            </a:r>
            <a:r>
              <a:rPr sz="1500" b="1" spc="-8" dirty="0">
                <a:solidFill>
                  <a:srgbClr val="F83943"/>
                </a:solidFill>
                <a:latin typeface="Consolas"/>
                <a:cs typeface="Consolas"/>
              </a:rPr>
              <a:t> </a:t>
            </a:r>
            <a:r>
              <a:rPr sz="1500" b="1" dirty="0">
                <a:solidFill>
                  <a:srgbClr val="F83943"/>
                </a:solidFill>
                <a:latin typeface="Consolas"/>
                <a:cs typeface="Consolas"/>
              </a:rPr>
              <a:t>n/2</a:t>
            </a:r>
            <a:r>
              <a:rPr sz="1500" b="1" spc="-15" dirty="0">
                <a:solidFill>
                  <a:srgbClr val="F83943"/>
                </a:solidFill>
                <a:latin typeface="Consolas"/>
                <a:cs typeface="Consolas"/>
              </a:rPr>
              <a:t> </a:t>
            </a:r>
            <a:r>
              <a:rPr sz="1500" b="1" dirty="0">
                <a:solidFill>
                  <a:srgbClr val="F83943"/>
                </a:solidFill>
                <a:latin typeface="Consolas"/>
                <a:cs typeface="Consolas"/>
              </a:rPr>
              <a:t>threads</a:t>
            </a:r>
            <a:r>
              <a:rPr sz="1500" b="1" spc="-8" dirty="0">
                <a:solidFill>
                  <a:srgbClr val="F83943"/>
                </a:solidFill>
                <a:latin typeface="Consolas"/>
                <a:cs typeface="Consolas"/>
              </a:rPr>
              <a:t> </a:t>
            </a:r>
            <a:r>
              <a:rPr sz="1500" b="1" dirty="0">
                <a:solidFill>
                  <a:srgbClr val="F83943"/>
                </a:solidFill>
                <a:latin typeface="Consolas"/>
                <a:cs typeface="Consolas"/>
              </a:rPr>
              <a:t>for</a:t>
            </a:r>
            <a:r>
              <a:rPr sz="1500" b="1" spc="-8" dirty="0">
                <a:solidFill>
                  <a:srgbClr val="F83943"/>
                </a:solidFill>
                <a:latin typeface="Consolas"/>
                <a:cs typeface="Consolas"/>
              </a:rPr>
              <a:t> </a:t>
            </a:r>
            <a:r>
              <a:rPr sz="1500" dirty="0">
                <a:latin typeface="Consolas"/>
                <a:cs typeface="Consolas"/>
              </a:rPr>
              <a:t>i=1</a:t>
            </a:r>
            <a:r>
              <a:rPr sz="1500" spc="-8" dirty="0">
                <a:latin typeface="Consolas"/>
                <a:cs typeface="Consolas"/>
              </a:rPr>
              <a:t> </a:t>
            </a:r>
            <a:r>
              <a:rPr sz="1500" b="1" dirty="0">
                <a:latin typeface="Consolas"/>
                <a:cs typeface="Consolas"/>
              </a:rPr>
              <a:t>to</a:t>
            </a:r>
            <a:r>
              <a:rPr sz="1500" b="1" spc="-4" dirty="0">
                <a:latin typeface="Consolas"/>
                <a:cs typeface="Consolas"/>
              </a:rPr>
              <a:t> </a:t>
            </a:r>
            <a:r>
              <a:rPr sz="1500" spc="-19" dirty="0">
                <a:latin typeface="Consolas"/>
                <a:cs typeface="Consolas"/>
              </a:rPr>
              <a:t>n/2 </a:t>
            </a:r>
            <a:r>
              <a:rPr sz="1500" spc="-8" dirty="0">
                <a:latin typeface="Consolas"/>
                <a:cs typeface="Consolas"/>
              </a:rPr>
              <a:t>B[i]=A[2i]+A[2i+1];</a:t>
            </a:r>
            <a:endParaRPr sz="1500">
              <a:latin typeface="Consolas"/>
              <a:cs typeface="Consolas"/>
            </a:endParaRPr>
          </a:p>
          <a:p>
            <a:pPr marL="279559"/>
            <a:r>
              <a:rPr sz="1500" b="1" spc="-15" dirty="0">
                <a:solidFill>
                  <a:srgbClr val="F83943"/>
                </a:solidFill>
                <a:latin typeface="Consolas"/>
                <a:cs typeface="Consolas"/>
              </a:rPr>
              <a:t>Join</a:t>
            </a:r>
            <a:endParaRPr sz="1500">
              <a:latin typeface="Consolas"/>
              <a:cs typeface="Consolas"/>
            </a:endParaRPr>
          </a:p>
          <a:p>
            <a:pPr marL="279559"/>
            <a:r>
              <a:rPr sz="1500" b="1" dirty="0">
                <a:latin typeface="Consolas"/>
                <a:cs typeface="Consolas"/>
              </a:rPr>
              <a:t>return</a:t>
            </a:r>
            <a:r>
              <a:rPr sz="1500" b="1" spc="-23" dirty="0">
                <a:latin typeface="Consolas"/>
                <a:cs typeface="Consolas"/>
              </a:rPr>
              <a:t> </a:t>
            </a:r>
            <a:r>
              <a:rPr sz="1500" dirty="0">
                <a:latin typeface="Consolas"/>
                <a:cs typeface="Consolas"/>
              </a:rPr>
              <a:t>reduce(B,</a:t>
            </a:r>
            <a:r>
              <a:rPr sz="1500" spc="-19" dirty="0">
                <a:latin typeface="Consolas"/>
                <a:cs typeface="Consolas"/>
              </a:rPr>
              <a:t> </a:t>
            </a:r>
            <a:r>
              <a:rPr sz="1500" dirty="0">
                <a:latin typeface="Consolas"/>
                <a:cs typeface="Consolas"/>
              </a:rPr>
              <a:t>n/2);</a:t>
            </a:r>
            <a:r>
              <a:rPr sz="1500" spc="-15" dirty="0">
                <a:latin typeface="Consolas"/>
                <a:cs typeface="Consolas"/>
              </a:rPr>
              <a:t> </a:t>
            </a:r>
            <a:r>
              <a:rPr sz="1500" spc="-38" dirty="0">
                <a:latin typeface="Consolas"/>
                <a:cs typeface="Consolas"/>
              </a:rPr>
              <a:t>}</a:t>
            </a:r>
            <a:endParaRPr sz="1500">
              <a:latin typeface="Consolas"/>
              <a:cs typeface="Consolas"/>
            </a:endParaRPr>
          </a:p>
        </p:txBody>
      </p:sp>
      <p:sp>
        <p:nvSpPr>
          <p:cNvPr id="4" name="object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71500" y="2148173"/>
            <a:ext cx="3641408" cy="346710"/>
          </a:xfrm>
          <a:custGeom>
            <a:avLst/>
            <a:gdLst/>
            <a:ahLst/>
            <a:cxnLst/>
            <a:rect l="l" t="t" r="r" b="b"/>
            <a:pathLst>
              <a:path w="4855210" h="462280">
                <a:moveTo>
                  <a:pt x="0" y="462026"/>
                </a:moveTo>
                <a:lnTo>
                  <a:pt x="814197" y="298958"/>
                </a:lnTo>
              </a:path>
              <a:path w="4855210" h="462280">
                <a:moveTo>
                  <a:pt x="814197" y="298958"/>
                </a:moveTo>
                <a:lnTo>
                  <a:pt x="1628520" y="462026"/>
                </a:lnTo>
              </a:path>
              <a:path w="4855210" h="462280">
                <a:moveTo>
                  <a:pt x="3210179" y="462026"/>
                </a:moveTo>
                <a:lnTo>
                  <a:pt x="4019041" y="298958"/>
                </a:lnTo>
              </a:path>
              <a:path w="4855210" h="462280">
                <a:moveTo>
                  <a:pt x="4019041" y="298958"/>
                </a:moveTo>
                <a:lnTo>
                  <a:pt x="4855210" y="462026"/>
                </a:lnTo>
              </a:path>
              <a:path w="4855210" h="462280">
                <a:moveTo>
                  <a:pt x="814197" y="271145"/>
                </a:moveTo>
                <a:lnTo>
                  <a:pt x="2404110" y="0"/>
                </a:lnTo>
              </a:path>
              <a:path w="4855210" h="462280">
                <a:moveTo>
                  <a:pt x="2404110" y="0"/>
                </a:moveTo>
                <a:lnTo>
                  <a:pt x="4019041" y="271145"/>
                </a:lnTo>
              </a:path>
            </a:pathLst>
          </a:custGeom>
          <a:ln w="635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5" name="object 5"/>
          <p:cNvSpPr txBox="1"/>
          <p:nvPr/>
        </p:nvSpPr>
        <p:spPr>
          <a:xfrm>
            <a:off x="384124" y="2568893"/>
            <a:ext cx="505301" cy="21736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350" spc="-8" dirty="0">
                <a:latin typeface="Arial"/>
                <a:cs typeface="Arial"/>
              </a:rPr>
              <a:t>1+2=3</a:t>
            </a:r>
            <a:endParaRPr sz="135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641444" y="2568893"/>
            <a:ext cx="505301" cy="21736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350" spc="-8" dirty="0">
                <a:latin typeface="Arial"/>
                <a:cs typeface="Arial"/>
              </a:rPr>
              <a:t>3+4=7</a:t>
            </a:r>
            <a:endParaRPr sz="135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841784" y="2568893"/>
            <a:ext cx="587693" cy="21736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350" spc="-15" dirty="0">
                <a:latin typeface="Arial"/>
                <a:cs typeface="Arial"/>
              </a:rPr>
              <a:t>5+6=11</a:t>
            </a:r>
            <a:endParaRPr sz="135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042220" y="2568893"/>
            <a:ext cx="600551" cy="21736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350" spc="-8" dirty="0">
                <a:latin typeface="Arial"/>
                <a:cs typeface="Arial"/>
              </a:rPr>
              <a:t>7+8=15</a:t>
            </a:r>
            <a:endParaRPr sz="1350">
              <a:latin typeface="Arial"/>
              <a:cs typeface="Arial"/>
            </a:endParaRPr>
          </a:p>
        </p:txBody>
      </p:sp>
      <p:sp>
        <p:nvSpPr>
          <p:cNvPr id="9" name="object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10685" y="2833973"/>
            <a:ext cx="3641408" cy="346710"/>
          </a:xfrm>
          <a:custGeom>
            <a:avLst/>
            <a:gdLst/>
            <a:ahLst/>
            <a:cxnLst/>
            <a:rect l="l" t="t" r="r" b="b"/>
            <a:pathLst>
              <a:path w="4855210" h="462280">
                <a:moveTo>
                  <a:pt x="0" y="0"/>
                </a:moveTo>
                <a:lnTo>
                  <a:pt x="814273" y="163068"/>
                </a:lnTo>
              </a:path>
              <a:path w="4855210" h="462280">
                <a:moveTo>
                  <a:pt x="814273" y="163068"/>
                </a:moveTo>
                <a:lnTo>
                  <a:pt x="1628470" y="0"/>
                </a:lnTo>
              </a:path>
              <a:path w="4855210" h="462280">
                <a:moveTo>
                  <a:pt x="3210128" y="0"/>
                </a:moveTo>
                <a:lnTo>
                  <a:pt x="4019118" y="163068"/>
                </a:lnTo>
              </a:path>
              <a:path w="4855210" h="462280">
                <a:moveTo>
                  <a:pt x="4019118" y="163068"/>
                </a:moveTo>
                <a:lnTo>
                  <a:pt x="4855159" y="0"/>
                </a:lnTo>
              </a:path>
              <a:path w="4855210" h="462280">
                <a:moveTo>
                  <a:pt x="814273" y="190881"/>
                </a:moveTo>
                <a:lnTo>
                  <a:pt x="2404059" y="462026"/>
                </a:lnTo>
              </a:path>
              <a:path w="4855210" h="462280">
                <a:moveTo>
                  <a:pt x="2404059" y="462026"/>
                </a:moveTo>
                <a:lnTo>
                  <a:pt x="4019118" y="190881"/>
                </a:lnTo>
              </a:path>
            </a:pathLst>
          </a:custGeom>
          <a:ln w="635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0" name="object 10"/>
          <p:cNvSpPr txBox="1"/>
          <p:nvPr/>
        </p:nvSpPr>
        <p:spPr>
          <a:xfrm>
            <a:off x="1716596" y="1825657"/>
            <a:ext cx="1816894" cy="21736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350" spc="-8" dirty="0">
                <a:latin typeface="Arial"/>
                <a:cs typeface="Arial"/>
              </a:rPr>
              <a:t>Reduce(1,2,3,4,5,6,7,8)</a:t>
            </a:r>
            <a:endParaRPr sz="135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602295" y="3254693"/>
            <a:ext cx="1356836" cy="21736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350" spc="-8" dirty="0">
                <a:latin typeface="Arial"/>
                <a:cs typeface="Arial"/>
              </a:rPr>
              <a:t>reduce(3,7,11,15)</a:t>
            </a:r>
            <a:endParaRPr sz="1350">
              <a:latin typeface="Arial"/>
              <a:cs typeface="Arial"/>
            </a:endParaRPr>
          </a:p>
        </p:txBody>
      </p:sp>
      <p:sp>
        <p:nvSpPr>
          <p:cNvPr id="12" name="object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39298" y="3576923"/>
            <a:ext cx="2403634" cy="203359"/>
          </a:xfrm>
          <a:custGeom>
            <a:avLst/>
            <a:gdLst/>
            <a:ahLst/>
            <a:cxnLst/>
            <a:rect l="l" t="t" r="r" b="b"/>
            <a:pathLst>
              <a:path w="3204845" h="271145">
                <a:moveTo>
                  <a:pt x="0" y="271145"/>
                </a:moveTo>
                <a:lnTo>
                  <a:pt x="1589913" y="0"/>
                </a:lnTo>
              </a:path>
              <a:path w="3204845" h="271145">
                <a:moveTo>
                  <a:pt x="1589913" y="0"/>
                </a:moveTo>
                <a:lnTo>
                  <a:pt x="3204844" y="271145"/>
                </a:lnTo>
              </a:path>
            </a:pathLst>
          </a:custGeom>
          <a:ln w="635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3" name="object 13"/>
          <p:cNvSpPr txBox="1"/>
          <p:nvPr/>
        </p:nvSpPr>
        <p:spPr>
          <a:xfrm>
            <a:off x="916534" y="3794856"/>
            <a:ext cx="600551" cy="21736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350" spc="-8" dirty="0">
                <a:latin typeface="Arial"/>
                <a:cs typeface="Arial"/>
              </a:rPr>
              <a:t>3+7=10</a:t>
            </a:r>
            <a:endParaRPr sz="135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259932" y="3804857"/>
            <a:ext cx="777716" cy="21736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350" spc="-15" dirty="0">
                <a:latin typeface="Arial"/>
                <a:cs typeface="Arial"/>
              </a:rPr>
              <a:t>11+15=26</a:t>
            </a:r>
            <a:endParaRPr sz="1350">
              <a:latin typeface="Arial"/>
              <a:cs typeface="Arial"/>
            </a:endParaRPr>
          </a:p>
        </p:txBody>
      </p:sp>
      <p:sp>
        <p:nvSpPr>
          <p:cNvPr id="15" name="object 1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57300" y="4057650"/>
            <a:ext cx="2403634" cy="203359"/>
          </a:xfrm>
          <a:custGeom>
            <a:avLst/>
            <a:gdLst/>
            <a:ahLst/>
            <a:cxnLst/>
            <a:rect l="l" t="t" r="r" b="b"/>
            <a:pathLst>
              <a:path w="3204845" h="271145">
                <a:moveTo>
                  <a:pt x="0" y="0"/>
                </a:moveTo>
                <a:lnTo>
                  <a:pt x="1589786" y="271144"/>
                </a:lnTo>
              </a:path>
              <a:path w="3204845" h="271145">
                <a:moveTo>
                  <a:pt x="1589786" y="271144"/>
                </a:moveTo>
                <a:lnTo>
                  <a:pt x="3204845" y="0"/>
                </a:lnTo>
              </a:path>
            </a:pathLst>
          </a:custGeom>
          <a:ln w="635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6" name="object 16"/>
          <p:cNvSpPr txBox="1"/>
          <p:nvPr/>
        </p:nvSpPr>
        <p:spPr>
          <a:xfrm>
            <a:off x="1867948" y="4347591"/>
            <a:ext cx="1083469" cy="21736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350" spc="-8" dirty="0">
                <a:latin typeface="Arial"/>
                <a:cs typeface="Arial"/>
              </a:rPr>
              <a:t>reduce(10,26)</a:t>
            </a:r>
            <a:endParaRPr sz="135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989582" y="4797456"/>
            <a:ext cx="790575" cy="21736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350" spc="-8" dirty="0">
                <a:latin typeface="Arial"/>
                <a:cs typeface="Arial"/>
              </a:rPr>
              <a:t>10+26=36</a:t>
            </a:r>
            <a:endParaRPr sz="1350">
              <a:latin typeface="Arial"/>
              <a:cs typeface="Arial"/>
            </a:endParaRPr>
          </a:p>
        </p:txBody>
      </p:sp>
      <p:sp>
        <p:nvSpPr>
          <p:cNvPr id="18" name="object 1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413159" y="4603623"/>
            <a:ext cx="3334" cy="172878"/>
          </a:xfrm>
          <a:custGeom>
            <a:avLst/>
            <a:gdLst/>
            <a:ahLst/>
            <a:cxnLst/>
            <a:rect l="l" t="t" r="r" b="b"/>
            <a:pathLst>
              <a:path w="4444" h="230504">
                <a:moveTo>
                  <a:pt x="0" y="230378"/>
                </a:moveTo>
                <a:lnTo>
                  <a:pt x="4444" y="0"/>
                </a:lnTo>
              </a:path>
            </a:pathLst>
          </a:custGeom>
          <a:ln w="635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9" name="object 19"/>
          <p:cNvSpPr txBox="1"/>
          <p:nvPr/>
        </p:nvSpPr>
        <p:spPr>
          <a:xfrm>
            <a:off x="1960817" y="5164608"/>
            <a:ext cx="845820" cy="21736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350" spc="-8" dirty="0">
                <a:latin typeface="Arial"/>
                <a:cs typeface="Arial"/>
              </a:rPr>
              <a:t>reduce(36)</a:t>
            </a:r>
            <a:endParaRPr sz="1350">
              <a:latin typeface="Arial"/>
              <a:cs typeface="Arial"/>
            </a:endParaRPr>
          </a:p>
        </p:txBody>
      </p:sp>
      <p:sp>
        <p:nvSpPr>
          <p:cNvPr id="20" name="object 2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413159" y="5053402"/>
            <a:ext cx="0" cy="90488"/>
          </a:xfrm>
          <a:custGeom>
            <a:avLst/>
            <a:gdLst/>
            <a:ahLst/>
            <a:cxnLst/>
            <a:rect l="l" t="t" r="r" b="b"/>
            <a:pathLst>
              <a:path h="120650">
                <a:moveTo>
                  <a:pt x="0" y="120129"/>
                </a:moveTo>
                <a:lnTo>
                  <a:pt x="0" y="0"/>
                </a:lnTo>
              </a:path>
            </a:pathLst>
          </a:custGeom>
          <a:ln w="635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1" name="object 2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413159" y="5420496"/>
            <a:ext cx="0" cy="180499"/>
          </a:xfrm>
          <a:custGeom>
            <a:avLst/>
            <a:gdLst/>
            <a:ahLst/>
            <a:cxnLst/>
            <a:rect l="l" t="t" r="r" b="b"/>
            <a:pathLst>
              <a:path h="240664">
                <a:moveTo>
                  <a:pt x="0" y="240271"/>
                </a:moveTo>
                <a:lnTo>
                  <a:pt x="0" y="0"/>
                </a:lnTo>
              </a:path>
            </a:pathLst>
          </a:custGeom>
          <a:ln w="635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2" name="object 22"/>
          <p:cNvSpPr txBox="1"/>
          <p:nvPr/>
        </p:nvSpPr>
        <p:spPr>
          <a:xfrm>
            <a:off x="5488972" y="3825907"/>
            <a:ext cx="2197418" cy="332303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9525">
              <a:spcBef>
                <a:spcPts val="71"/>
              </a:spcBef>
            </a:pPr>
            <a:r>
              <a:rPr sz="2100" spc="49" dirty="0">
                <a:latin typeface="Arial"/>
                <a:cs typeface="Arial"/>
              </a:rPr>
              <a:t>What</a:t>
            </a:r>
            <a:r>
              <a:rPr sz="2100" spc="-94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is</a:t>
            </a:r>
            <a:r>
              <a:rPr sz="2100" spc="-98" dirty="0">
                <a:latin typeface="Arial"/>
                <a:cs typeface="Arial"/>
              </a:rPr>
              <a:t> </a:t>
            </a:r>
            <a:r>
              <a:rPr sz="2100" spc="49" dirty="0">
                <a:latin typeface="Arial"/>
                <a:cs typeface="Arial"/>
              </a:rPr>
              <a:t>the</a:t>
            </a:r>
            <a:r>
              <a:rPr sz="2100" spc="-83" dirty="0">
                <a:latin typeface="Arial"/>
                <a:cs typeface="Arial"/>
              </a:rPr>
              <a:t> </a:t>
            </a:r>
            <a:r>
              <a:rPr sz="2100" spc="45" dirty="0">
                <a:latin typeface="Arial"/>
                <a:cs typeface="Arial"/>
              </a:rPr>
              <a:t>work?</a:t>
            </a:r>
            <a:endParaRPr sz="21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057019" y="5638048"/>
            <a:ext cx="704374" cy="2051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>
              <a:lnSpc>
                <a:spcPts val="1568"/>
              </a:lnSpc>
            </a:pPr>
            <a:r>
              <a:rPr sz="1350" dirty="0">
                <a:latin typeface="Arial"/>
                <a:cs typeface="Arial"/>
              </a:rPr>
              <a:t>return</a:t>
            </a:r>
            <a:r>
              <a:rPr sz="1350" spc="-23" dirty="0">
                <a:latin typeface="Arial"/>
                <a:cs typeface="Arial"/>
              </a:rPr>
              <a:t> </a:t>
            </a:r>
            <a:r>
              <a:rPr sz="1350" spc="-19" dirty="0">
                <a:latin typeface="Arial"/>
                <a:cs typeface="Arial"/>
              </a:rPr>
              <a:t>36</a:t>
            </a:r>
            <a:endParaRPr sz="1350">
              <a:latin typeface="Arial"/>
              <a:cs typeface="Arial"/>
            </a:endParaRPr>
          </a:p>
        </p:txBody>
      </p:sp>
      <p:sp>
        <p:nvSpPr>
          <p:cNvPr id="25" name="object 25"/>
          <p:cNvSpPr txBox="1">
            <a:spLocks noGrp="1"/>
          </p:cNvSpPr>
          <p:nvPr>
            <p:ph type="sldNum" sz="quarter" idx="7"/>
          </p:nvPr>
        </p:nvSpPr>
        <p:spPr>
          <a:xfrm>
            <a:off x="11368151" y="6555022"/>
            <a:ext cx="330200" cy="2641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920"/>
              </a:lnSpc>
            </a:pPr>
            <a:fld id="{81D60167-4931-47E6-BA6A-407CBD079E47}" type="slidenum">
              <a:rPr lang="en-US" spc="-50" smtClean="0"/>
              <a:pPr marL="38100">
                <a:lnSpc>
                  <a:spcPts val="1920"/>
                </a:lnSpc>
              </a:pPr>
              <a:t>25</a:t>
            </a:fld>
            <a:endParaRPr spc="-19" dirty="0"/>
          </a:p>
        </p:txBody>
      </p:sp>
      <p:sp>
        <p:nvSpPr>
          <p:cNvPr id="23" name="object 23"/>
          <p:cNvSpPr txBox="1"/>
          <p:nvPr/>
        </p:nvSpPr>
        <p:spPr>
          <a:xfrm>
            <a:off x="5488972" y="4145947"/>
            <a:ext cx="1788319" cy="978634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567214" indent="-557689">
              <a:spcBef>
                <a:spcPts val="71"/>
              </a:spcBef>
              <a:buAutoNum type="alphaUcPeriod"/>
              <a:tabLst>
                <a:tab pos="567214" algn="l"/>
              </a:tabLst>
            </a:pPr>
            <a:r>
              <a:rPr sz="2100" dirty="0">
                <a:latin typeface="Arial"/>
                <a:cs typeface="Arial"/>
              </a:rPr>
              <a:t>O(log</a:t>
            </a:r>
            <a:r>
              <a:rPr sz="2100" spc="-15" dirty="0">
                <a:latin typeface="Arial"/>
                <a:cs typeface="Arial"/>
              </a:rPr>
              <a:t> </a:t>
            </a:r>
            <a:r>
              <a:rPr sz="2100" spc="45" dirty="0">
                <a:latin typeface="Arial"/>
                <a:cs typeface="Arial"/>
              </a:rPr>
              <a:t>n)</a:t>
            </a:r>
            <a:endParaRPr sz="2100">
              <a:latin typeface="Arial"/>
              <a:cs typeface="Arial"/>
            </a:endParaRPr>
          </a:p>
          <a:p>
            <a:pPr marL="567214" indent="-557689">
              <a:buAutoNum type="alphaUcPeriod"/>
              <a:tabLst>
                <a:tab pos="567214" algn="l"/>
              </a:tabLst>
            </a:pPr>
            <a:r>
              <a:rPr sz="2100" spc="-15" dirty="0">
                <a:latin typeface="Arial"/>
                <a:cs typeface="Arial"/>
              </a:rPr>
              <a:t>O(n)</a:t>
            </a:r>
            <a:endParaRPr sz="2100">
              <a:latin typeface="Arial"/>
              <a:cs typeface="Arial"/>
            </a:endParaRPr>
          </a:p>
          <a:p>
            <a:pPr marL="567214" indent="-557689">
              <a:buAutoNum type="alphaUcPeriod"/>
              <a:tabLst>
                <a:tab pos="567214" algn="l"/>
              </a:tabLst>
            </a:pPr>
            <a:r>
              <a:rPr sz="2100" dirty="0">
                <a:latin typeface="Arial"/>
                <a:cs typeface="Arial"/>
              </a:rPr>
              <a:t>O(n</a:t>
            </a:r>
            <a:r>
              <a:rPr sz="2100" spc="-79" dirty="0">
                <a:latin typeface="Arial"/>
                <a:cs typeface="Arial"/>
              </a:rPr>
              <a:t> </a:t>
            </a:r>
            <a:r>
              <a:rPr sz="2100" spc="56" dirty="0">
                <a:latin typeface="Arial"/>
                <a:cs typeface="Arial"/>
              </a:rPr>
              <a:t>log</a:t>
            </a:r>
            <a:r>
              <a:rPr sz="2100" spc="-94" dirty="0">
                <a:latin typeface="Arial"/>
                <a:cs typeface="Arial"/>
              </a:rPr>
              <a:t> </a:t>
            </a:r>
            <a:r>
              <a:rPr sz="2100" spc="45" dirty="0">
                <a:latin typeface="Arial"/>
                <a:cs typeface="Arial"/>
              </a:rPr>
              <a:t>n)</a:t>
            </a:r>
            <a:endParaRPr sz="2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371803" y="411962"/>
            <a:ext cx="8343900" cy="859792"/>
          </a:xfrm>
          <a:prstGeom prst="rect">
            <a:avLst/>
          </a:prstGeom>
        </p:spPr>
        <p:txBody>
          <a:bodyPr vert="horz" wrap="square" lIns="0" tIns="180917" rIns="0" bIns="0" rtlCol="0" anchor="ctr">
            <a:spAutoFit/>
          </a:bodyPr>
          <a:lstStyle/>
          <a:p>
            <a:pPr marL="28575">
              <a:spcBef>
                <a:spcPts val="71"/>
              </a:spcBef>
            </a:pPr>
            <a:r>
              <a:rPr lang="en-US" spc="-53" dirty="0"/>
              <a:t>S</a:t>
            </a:r>
            <a:r>
              <a:rPr spc="-53" dirty="0"/>
              <a:t>pan</a:t>
            </a:r>
            <a:r>
              <a:rPr spc="-113" dirty="0"/>
              <a:t> </a:t>
            </a:r>
            <a:r>
              <a:rPr spc="105" dirty="0"/>
              <a:t>for</a:t>
            </a:r>
            <a:r>
              <a:rPr spc="-120" dirty="0"/>
              <a:t> </a:t>
            </a:r>
            <a:r>
              <a:rPr dirty="0"/>
              <a:t>the</a:t>
            </a:r>
            <a:r>
              <a:rPr spc="-127" dirty="0"/>
              <a:t> </a:t>
            </a:r>
            <a:r>
              <a:rPr dirty="0"/>
              <a:t>other</a:t>
            </a:r>
            <a:r>
              <a:rPr spc="-127" dirty="0"/>
              <a:t> </a:t>
            </a:r>
            <a:r>
              <a:rPr spc="-30" dirty="0"/>
              <a:t>reduce</a:t>
            </a:r>
            <a:r>
              <a:rPr spc="-113" dirty="0"/>
              <a:t> </a:t>
            </a:r>
            <a:r>
              <a:rPr spc="38" dirty="0"/>
              <a:t>algorithm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091589" y="1885950"/>
            <a:ext cx="3595211" cy="1639391"/>
          </a:xfrm>
          <a:prstGeom prst="rect">
            <a:avLst/>
          </a:prstGeom>
          <a:ln w="38100">
            <a:solidFill>
              <a:srgbClr val="4471C4"/>
            </a:solidFill>
          </a:ln>
        </p:spPr>
        <p:txBody>
          <a:bodyPr vert="horz" wrap="square" lIns="0" tIns="23336" rIns="0" bIns="0" rtlCol="0">
            <a:spAutoFit/>
          </a:bodyPr>
          <a:lstStyle/>
          <a:p>
            <a:pPr marL="69056">
              <a:spcBef>
                <a:spcPts val="184"/>
              </a:spcBef>
            </a:pPr>
            <a:r>
              <a:rPr sz="1500" dirty="0">
                <a:latin typeface="Consolas"/>
                <a:cs typeface="Consolas"/>
              </a:rPr>
              <a:t>reduce(A,</a:t>
            </a:r>
            <a:r>
              <a:rPr sz="1500" spc="-23" dirty="0">
                <a:latin typeface="Consolas"/>
                <a:cs typeface="Consolas"/>
              </a:rPr>
              <a:t> </a:t>
            </a:r>
            <a:r>
              <a:rPr sz="1500" dirty="0">
                <a:latin typeface="Consolas"/>
                <a:cs typeface="Consolas"/>
              </a:rPr>
              <a:t>n)</a:t>
            </a:r>
            <a:r>
              <a:rPr sz="1500" spc="-8" dirty="0">
                <a:latin typeface="Consolas"/>
                <a:cs typeface="Consolas"/>
              </a:rPr>
              <a:t> </a:t>
            </a:r>
            <a:r>
              <a:rPr sz="1500" spc="-38" dirty="0">
                <a:latin typeface="Consolas"/>
                <a:cs typeface="Consolas"/>
              </a:rPr>
              <a:t>{</a:t>
            </a:r>
            <a:endParaRPr sz="1500">
              <a:latin typeface="Consolas"/>
              <a:cs typeface="Consolas"/>
            </a:endParaRPr>
          </a:p>
          <a:p>
            <a:pPr marL="279559"/>
            <a:r>
              <a:rPr sz="1500" b="1" dirty="0">
                <a:latin typeface="Consolas"/>
                <a:cs typeface="Consolas"/>
              </a:rPr>
              <a:t>if</a:t>
            </a:r>
            <a:r>
              <a:rPr sz="1500" b="1" spc="-11" dirty="0">
                <a:latin typeface="Consolas"/>
                <a:cs typeface="Consolas"/>
              </a:rPr>
              <a:t> </a:t>
            </a:r>
            <a:r>
              <a:rPr sz="1500" dirty="0">
                <a:latin typeface="Consolas"/>
                <a:cs typeface="Consolas"/>
              </a:rPr>
              <a:t>(n</a:t>
            </a:r>
            <a:r>
              <a:rPr sz="1500" spc="-8" dirty="0">
                <a:latin typeface="Consolas"/>
                <a:cs typeface="Consolas"/>
              </a:rPr>
              <a:t> </a:t>
            </a:r>
            <a:r>
              <a:rPr sz="1500" dirty="0">
                <a:latin typeface="Consolas"/>
                <a:cs typeface="Consolas"/>
              </a:rPr>
              <a:t>==</a:t>
            </a:r>
            <a:r>
              <a:rPr sz="1500" spc="-15" dirty="0">
                <a:latin typeface="Consolas"/>
                <a:cs typeface="Consolas"/>
              </a:rPr>
              <a:t> </a:t>
            </a:r>
            <a:r>
              <a:rPr sz="1500" dirty="0">
                <a:latin typeface="Consolas"/>
                <a:cs typeface="Consolas"/>
              </a:rPr>
              <a:t>1)</a:t>
            </a:r>
            <a:r>
              <a:rPr sz="1500" spc="4" dirty="0">
                <a:latin typeface="Consolas"/>
                <a:cs typeface="Consolas"/>
              </a:rPr>
              <a:t> </a:t>
            </a:r>
            <a:r>
              <a:rPr sz="1500" b="1" dirty="0">
                <a:latin typeface="Consolas"/>
                <a:cs typeface="Consolas"/>
              </a:rPr>
              <a:t>return</a:t>
            </a:r>
            <a:r>
              <a:rPr sz="1500" b="1" spc="-4" dirty="0">
                <a:latin typeface="Consolas"/>
                <a:cs typeface="Consolas"/>
              </a:rPr>
              <a:t> </a:t>
            </a:r>
            <a:r>
              <a:rPr sz="1500" spc="-15" dirty="0">
                <a:latin typeface="Consolas"/>
                <a:cs typeface="Consolas"/>
              </a:rPr>
              <a:t>A[0];</a:t>
            </a:r>
            <a:endParaRPr sz="1500">
              <a:latin typeface="Consolas"/>
              <a:cs typeface="Consolas"/>
            </a:endParaRPr>
          </a:p>
          <a:p>
            <a:pPr marL="279559"/>
            <a:r>
              <a:rPr sz="1500" b="1" dirty="0">
                <a:latin typeface="Consolas"/>
                <a:cs typeface="Consolas"/>
              </a:rPr>
              <a:t>if</a:t>
            </a:r>
            <a:r>
              <a:rPr sz="1500" b="1" spc="-8" dirty="0">
                <a:latin typeface="Consolas"/>
                <a:cs typeface="Consolas"/>
              </a:rPr>
              <a:t> </a:t>
            </a:r>
            <a:r>
              <a:rPr sz="1500" dirty="0">
                <a:latin typeface="Consolas"/>
                <a:cs typeface="Consolas"/>
              </a:rPr>
              <a:t>(n</a:t>
            </a:r>
            <a:r>
              <a:rPr sz="1500" spc="-8" dirty="0">
                <a:latin typeface="Consolas"/>
                <a:cs typeface="Consolas"/>
              </a:rPr>
              <a:t> </a:t>
            </a:r>
            <a:r>
              <a:rPr sz="1500" dirty="0">
                <a:latin typeface="Consolas"/>
                <a:cs typeface="Consolas"/>
              </a:rPr>
              <a:t>is</a:t>
            </a:r>
            <a:r>
              <a:rPr sz="1500" spc="-15" dirty="0">
                <a:latin typeface="Consolas"/>
                <a:cs typeface="Consolas"/>
              </a:rPr>
              <a:t> </a:t>
            </a:r>
            <a:r>
              <a:rPr sz="1500" dirty="0">
                <a:latin typeface="Consolas"/>
                <a:cs typeface="Consolas"/>
              </a:rPr>
              <a:t>odd)</a:t>
            </a:r>
            <a:r>
              <a:rPr sz="1500" spc="-8" dirty="0">
                <a:latin typeface="Consolas"/>
                <a:cs typeface="Consolas"/>
              </a:rPr>
              <a:t> n=n+1;</a:t>
            </a:r>
            <a:endParaRPr sz="1500">
              <a:latin typeface="Consolas"/>
              <a:cs typeface="Consolas"/>
            </a:endParaRPr>
          </a:p>
          <a:p>
            <a:pPr marL="488633" marR="61913" indent="-209550"/>
            <a:r>
              <a:rPr sz="1500" b="1" dirty="0">
                <a:solidFill>
                  <a:srgbClr val="F83943"/>
                </a:solidFill>
                <a:latin typeface="Consolas"/>
                <a:cs typeface="Consolas"/>
              </a:rPr>
              <a:t>Fork</a:t>
            </a:r>
            <a:r>
              <a:rPr sz="1500" b="1" spc="-8" dirty="0">
                <a:solidFill>
                  <a:srgbClr val="F83943"/>
                </a:solidFill>
                <a:latin typeface="Consolas"/>
                <a:cs typeface="Consolas"/>
              </a:rPr>
              <a:t> </a:t>
            </a:r>
            <a:r>
              <a:rPr sz="1500" b="1" dirty="0">
                <a:solidFill>
                  <a:srgbClr val="F83943"/>
                </a:solidFill>
                <a:latin typeface="Consolas"/>
                <a:cs typeface="Consolas"/>
              </a:rPr>
              <a:t>n/2</a:t>
            </a:r>
            <a:r>
              <a:rPr sz="1500" b="1" spc="-15" dirty="0">
                <a:solidFill>
                  <a:srgbClr val="F83943"/>
                </a:solidFill>
                <a:latin typeface="Consolas"/>
                <a:cs typeface="Consolas"/>
              </a:rPr>
              <a:t> </a:t>
            </a:r>
            <a:r>
              <a:rPr sz="1500" b="1" dirty="0">
                <a:solidFill>
                  <a:srgbClr val="F83943"/>
                </a:solidFill>
                <a:latin typeface="Consolas"/>
                <a:cs typeface="Consolas"/>
              </a:rPr>
              <a:t>threads</a:t>
            </a:r>
            <a:r>
              <a:rPr sz="1500" b="1" spc="-8" dirty="0">
                <a:solidFill>
                  <a:srgbClr val="F83943"/>
                </a:solidFill>
                <a:latin typeface="Consolas"/>
                <a:cs typeface="Consolas"/>
              </a:rPr>
              <a:t> </a:t>
            </a:r>
            <a:r>
              <a:rPr sz="1500" b="1" dirty="0">
                <a:solidFill>
                  <a:srgbClr val="F83943"/>
                </a:solidFill>
                <a:latin typeface="Consolas"/>
                <a:cs typeface="Consolas"/>
              </a:rPr>
              <a:t>for</a:t>
            </a:r>
            <a:r>
              <a:rPr sz="1500" b="1" spc="-8" dirty="0">
                <a:solidFill>
                  <a:srgbClr val="F83943"/>
                </a:solidFill>
                <a:latin typeface="Consolas"/>
                <a:cs typeface="Consolas"/>
              </a:rPr>
              <a:t> </a:t>
            </a:r>
            <a:r>
              <a:rPr sz="1500" dirty="0">
                <a:latin typeface="Consolas"/>
                <a:cs typeface="Consolas"/>
              </a:rPr>
              <a:t>i=1</a:t>
            </a:r>
            <a:r>
              <a:rPr sz="1500" spc="-8" dirty="0">
                <a:latin typeface="Consolas"/>
                <a:cs typeface="Consolas"/>
              </a:rPr>
              <a:t> </a:t>
            </a:r>
            <a:r>
              <a:rPr sz="1500" b="1" dirty="0">
                <a:latin typeface="Consolas"/>
                <a:cs typeface="Consolas"/>
              </a:rPr>
              <a:t>to</a:t>
            </a:r>
            <a:r>
              <a:rPr sz="1500" b="1" spc="-4" dirty="0">
                <a:latin typeface="Consolas"/>
                <a:cs typeface="Consolas"/>
              </a:rPr>
              <a:t> </a:t>
            </a:r>
            <a:r>
              <a:rPr sz="1500" spc="-19" dirty="0">
                <a:latin typeface="Consolas"/>
                <a:cs typeface="Consolas"/>
              </a:rPr>
              <a:t>n/2 </a:t>
            </a:r>
            <a:r>
              <a:rPr sz="1500" spc="-8" dirty="0">
                <a:latin typeface="Consolas"/>
                <a:cs typeface="Consolas"/>
              </a:rPr>
              <a:t>B[i]=A[2i]+A[2i+1];</a:t>
            </a:r>
            <a:endParaRPr sz="1500">
              <a:latin typeface="Consolas"/>
              <a:cs typeface="Consolas"/>
            </a:endParaRPr>
          </a:p>
          <a:p>
            <a:pPr marL="279559"/>
            <a:r>
              <a:rPr sz="1500" b="1" spc="-15" dirty="0">
                <a:solidFill>
                  <a:srgbClr val="F83943"/>
                </a:solidFill>
                <a:latin typeface="Consolas"/>
                <a:cs typeface="Consolas"/>
              </a:rPr>
              <a:t>Join</a:t>
            </a:r>
            <a:endParaRPr sz="1500">
              <a:latin typeface="Consolas"/>
              <a:cs typeface="Consolas"/>
            </a:endParaRPr>
          </a:p>
          <a:p>
            <a:pPr marL="279559"/>
            <a:r>
              <a:rPr sz="1500" b="1" dirty="0">
                <a:latin typeface="Consolas"/>
                <a:cs typeface="Consolas"/>
              </a:rPr>
              <a:t>return</a:t>
            </a:r>
            <a:r>
              <a:rPr sz="1500" b="1" spc="-23" dirty="0">
                <a:latin typeface="Consolas"/>
                <a:cs typeface="Consolas"/>
              </a:rPr>
              <a:t> </a:t>
            </a:r>
            <a:r>
              <a:rPr sz="1500" dirty="0">
                <a:latin typeface="Consolas"/>
                <a:cs typeface="Consolas"/>
              </a:rPr>
              <a:t>reduce(B,</a:t>
            </a:r>
            <a:r>
              <a:rPr sz="1500" spc="-19" dirty="0">
                <a:latin typeface="Consolas"/>
                <a:cs typeface="Consolas"/>
              </a:rPr>
              <a:t> </a:t>
            </a:r>
            <a:r>
              <a:rPr sz="1500" dirty="0">
                <a:latin typeface="Consolas"/>
                <a:cs typeface="Consolas"/>
              </a:rPr>
              <a:t>n/2);</a:t>
            </a:r>
            <a:r>
              <a:rPr sz="1500" spc="-15" dirty="0">
                <a:latin typeface="Consolas"/>
                <a:cs typeface="Consolas"/>
              </a:rPr>
              <a:t> </a:t>
            </a:r>
            <a:r>
              <a:rPr sz="1500" spc="-38" dirty="0">
                <a:latin typeface="Consolas"/>
                <a:cs typeface="Consolas"/>
              </a:rPr>
              <a:t>}</a:t>
            </a:r>
            <a:endParaRPr sz="1500">
              <a:latin typeface="Consolas"/>
              <a:cs typeface="Consolas"/>
            </a:endParaRPr>
          </a:p>
        </p:txBody>
      </p:sp>
      <p:sp>
        <p:nvSpPr>
          <p:cNvPr id="4" name="object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71500" y="2148173"/>
            <a:ext cx="3641408" cy="346710"/>
          </a:xfrm>
          <a:custGeom>
            <a:avLst/>
            <a:gdLst/>
            <a:ahLst/>
            <a:cxnLst/>
            <a:rect l="l" t="t" r="r" b="b"/>
            <a:pathLst>
              <a:path w="4855210" h="462280">
                <a:moveTo>
                  <a:pt x="0" y="462026"/>
                </a:moveTo>
                <a:lnTo>
                  <a:pt x="814197" y="298958"/>
                </a:lnTo>
              </a:path>
              <a:path w="4855210" h="462280">
                <a:moveTo>
                  <a:pt x="814197" y="298958"/>
                </a:moveTo>
                <a:lnTo>
                  <a:pt x="1628520" y="462026"/>
                </a:lnTo>
              </a:path>
              <a:path w="4855210" h="462280">
                <a:moveTo>
                  <a:pt x="3210179" y="462026"/>
                </a:moveTo>
                <a:lnTo>
                  <a:pt x="4019041" y="298958"/>
                </a:lnTo>
              </a:path>
              <a:path w="4855210" h="462280">
                <a:moveTo>
                  <a:pt x="4019041" y="298958"/>
                </a:moveTo>
                <a:lnTo>
                  <a:pt x="4855210" y="462026"/>
                </a:lnTo>
              </a:path>
              <a:path w="4855210" h="462280">
                <a:moveTo>
                  <a:pt x="814197" y="271145"/>
                </a:moveTo>
                <a:lnTo>
                  <a:pt x="2404110" y="0"/>
                </a:lnTo>
              </a:path>
              <a:path w="4855210" h="462280">
                <a:moveTo>
                  <a:pt x="2404110" y="0"/>
                </a:moveTo>
                <a:lnTo>
                  <a:pt x="4019041" y="271145"/>
                </a:lnTo>
              </a:path>
            </a:pathLst>
          </a:custGeom>
          <a:ln w="635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5" name="object 5"/>
          <p:cNvSpPr txBox="1"/>
          <p:nvPr/>
        </p:nvSpPr>
        <p:spPr>
          <a:xfrm>
            <a:off x="384124" y="2568893"/>
            <a:ext cx="505301" cy="21736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350" spc="-8" dirty="0">
                <a:latin typeface="Arial"/>
                <a:cs typeface="Arial"/>
              </a:rPr>
              <a:t>1+2=3</a:t>
            </a:r>
            <a:endParaRPr sz="135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641444" y="2568893"/>
            <a:ext cx="505301" cy="21736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350" spc="-8" dirty="0">
                <a:latin typeface="Arial"/>
                <a:cs typeface="Arial"/>
              </a:rPr>
              <a:t>3+4=7</a:t>
            </a:r>
            <a:endParaRPr sz="135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841784" y="2568893"/>
            <a:ext cx="587693" cy="21736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350" spc="-15" dirty="0">
                <a:latin typeface="Arial"/>
                <a:cs typeface="Arial"/>
              </a:rPr>
              <a:t>5+6=11</a:t>
            </a:r>
            <a:endParaRPr sz="135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042220" y="2568893"/>
            <a:ext cx="600551" cy="21736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350" spc="-8" dirty="0">
                <a:latin typeface="Arial"/>
                <a:cs typeface="Arial"/>
              </a:rPr>
              <a:t>7+8=15</a:t>
            </a:r>
            <a:endParaRPr sz="1350">
              <a:latin typeface="Arial"/>
              <a:cs typeface="Arial"/>
            </a:endParaRPr>
          </a:p>
        </p:txBody>
      </p:sp>
      <p:sp>
        <p:nvSpPr>
          <p:cNvPr id="9" name="object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10685" y="2833973"/>
            <a:ext cx="3641408" cy="346710"/>
          </a:xfrm>
          <a:custGeom>
            <a:avLst/>
            <a:gdLst/>
            <a:ahLst/>
            <a:cxnLst/>
            <a:rect l="l" t="t" r="r" b="b"/>
            <a:pathLst>
              <a:path w="4855210" h="462280">
                <a:moveTo>
                  <a:pt x="0" y="0"/>
                </a:moveTo>
                <a:lnTo>
                  <a:pt x="814273" y="163068"/>
                </a:lnTo>
              </a:path>
              <a:path w="4855210" h="462280">
                <a:moveTo>
                  <a:pt x="814273" y="163068"/>
                </a:moveTo>
                <a:lnTo>
                  <a:pt x="1628470" y="0"/>
                </a:lnTo>
              </a:path>
              <a:path w="4855210" h="462280">
                <a:moveTo>
                  <a:pt x="3210128" y="0"/>
                </a:moveTo>
                <a:lnTo>
                  <a:pt x="4019118" y="163068"/>
                </a:lnTo>
              </a:path>
              <a:path w="4855210" h="462280">
                <a:moveTo>
                  <a:pt x="4019118" y="163068"/>
                </a:moveTo>
                <a:lnTo>
                  <a:pt x="4855159" y="0"/>
                </a:lnTo>
              </a:path>
              <a:path w="4855210" h="462280">
                <a:moveTo>
                  <a:pt x="814273" y="190881"/>
                </a:moveTo>
                <a:lnTo>
                  <a:pt x="2404059" y="462026"/>
                </a:lnTo>
              </a:path>
              <a:path w="4855210" h="462280">
                <a:moveTo>
                  <a:pt x="2404059" y="462026"/>
                </a:moveTo>
                <a:lnTo>
                  <a:pt x="4019118" y="190881"/>
                </a:lnTo>
              </a:path>
            </a:pathLst>
          </a:custGeom>
          <a:ln w="635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0" name="object 10"/>
          <p:cNvSpPr txBox="1"/>
          <p:nvPr/>
        </p:nvSpPr>
        <p:spPr>
          <a:xfrm>
            <a:off x="1716596" y="1825657"/>
            <a:ext cx="1816894" cy="21736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350" spc="-8" dirty="0">
                <a:latin typeface="Arial"/>
                <a:cs typeface="Arial"/>
              </a:rPr>
              <a:t>Reduce(1,2,3,4,5,6,7,8)</a:t>
            </a:r>
            <a:endParaRPr sz="135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602295" y="3254693"/>
            <a:ext cx="1356836" cy="21736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350" spc="-8" dirty="0">
                <a:latin typeface="Arial"/>
                <a:cs typeface="Arial"/>
              </a:rPr>
              <a:t>reduce(3,7,11,15)</a:t>
            </a:r>
            <a:endParaRPr sz="1350">
              <a:latin typeface="Arial"/>
              <a:cs typeface="Arial"/>
            </a:endParaRPr>
          </a:p>
        </p:txBody>
      </p:sp>
      <p:sp>
        <p:nvSpPr>
          <p:cNvPr id="12" name="object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39298" y="3576923"/>
            <a:ext cx="2403634" cy="203359"/>
          </a:xfrm>
          <a:custGeom>
            <a:avLst/>
            <a:gdLst/>
            <a:ahLst/>
            <a:cxnLst/>
            <a:rect l="l" t="t" r="r" b="b"/>
            <a:pathLst>
              <a:path w="3204845" h="271145">
                <a:moveTo>
                  <a:pt x="0" y="271145"/>
                </a:moveTo>
                <a:lnTo>
                  <a:pt x="1589913" y="0"/>
                </a:lnTo>
              </a:path>
              <a:path w="3204845" h="271145">
                <a:moveTo>
                  <a:pt x="1589913" y="0"/>
                </a:moveTo>
                <a:lnTo>
                  <a:pt x="3204844" y="271145"/>
                </a:lnTo>
              </a:path>
            </a:pathLst>
          </a:custGeom>
          <a:ln w="635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3" name="object 13"/>
          <p:cNvSpPr txBox="1"/>
          <p:nvPr/>
        </p:nvSpPr>
        <p:spPr>
          <a:xfrm>
            <a:off x="916534" y="3794856"/>
            <a:ext cx="600551" cy="21736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350" spc="-8" dirty="0">
                <a:latin typeface="Arial"/>
                <a:cs typeface="Arial"/>
              </a:rPr>
              <a:t>3+7=10</a:t>
            </a:r>
            <a:endParaRPr sz="135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259932" y="3804857"/>
            <a:ext cx="777716" cy="21736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350" spc="-15" dirty="0">
                <a:latin typeface="Arial"/>
                <a:cs typeface="Arial"/>
              </a:rPr>
              <a:t>11+15=26</a:t>
            </a:r>
            <a:endParaRPr sz="1350">
              <a:latin typeface="Arial"/>
              <a:cs typeface="Arial"/>
            </a:endParaRPr>
          </a:p>
        </p:txBody>
      </p:sp>
      <p:sp>
        <p:nvSpPr>
          <p:cNvPr id="15" name="object 1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57300" y="4057650"/>
            <a:ext cx="2403634" cy="203359"/>
          </a:xfrm>
          <a:custGeom>
            <a:avLst/>
            <a:gdLst/>
            <a:ahLst/>
            <a:cxnLst/>
            <a:rect l="l" t="t" r="r" b="b"/>
            <a:pathLst>
              <a:path w="3204845" h="271145">
                <a:moveTo>
                  <a:pt x="0" y="0"/>
                </a:moveTo>
                <a:lnTo>
                  <a:pt x="1589786" y="271144"/>
                </a:lnTo>
              </a:path>
              <a:path w="3204845" h="271145">
                <a:moveTo>
                  <a:pt x="1589786" y="271144"/>
                </a:moveTo>
                <a:lnTo>
                  <a:pt x="3204845" y="0"/>
                </a:lnTo>
              </a:path>
            </a:pathLst>
          </a:custGeom>
          <a:ln w="635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6" name="object 16"/>
          <p:cNvSpPr txBox="1"/>
          <p:nvPr/>
        </p:nvSpPr>
        <p:spPr>
          <a:xfrm>
            <a:off x="1867948" y="4347591"/>
            <a:ext cx="1083469" cy="21736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350" spc="-8" dirty="0">
                <a:latin typeface="Arial"/>
                <a:cs typeface="Arial"/>
              </a:rPr>
              <a:t>reduce(10,26)</a:t>
            </a:r>
            <a:endParaRPr sz="135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989582" y="4797456"/>
            <a:ext cx="790575" cy="21736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350" spc="-8" dirty="0">
                <a:latin typeface="Arial"/>
                <a:cs typeface="Arial"/>
              </a:rPr>
              <a:t>10+26=36</a:t>
            </a:r>
            <a:endParaRPr sz="1350">
              <a:latin typeface="Arial"/>
              <a:cs typeface="Arial"/>
            </a:endParaRPr>
          </a:p>
        </p:txBody>
      </p:sp>
      <p:sp>
        <p:nvSpPr>
          <p:cNvPr id="18" name="object 1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413159" y="4603623"/>
            <a:ext cx="3334" cy="172878"/>
          </a:xfrm>
          <a:custGeom>
            <a:avLst/>
            <a:gdLst/>
            <a:ahLst/>
            <a:cxnLst/>
            <a:rect l="l" t="t" r="r" b="b"/>
            <a:pathLst>
              <a:path w="4444" h="230504">
                <a:moveTo>
                  <a:pt x="0" y="230378"/>
                </a:moveTo>
                <a:lnTo>
                  <a:pt x="4444" y="0"/>
                </a:lnTo>
              </a:path>
            </a:pathLst>
          </a:custGeom>
          <a:ln w="635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9" name="object 19"/>
          <p:cNvSpPr txBox="1"/>
          <p:nvPr/>
        </p:nvSpPr>
        <p:spPr>
          <a:xfrm>
            <a:off x="1960817" y="5164608"/>
            <a:ext cx="845820" cy="21736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350" spc="-8" dirty="0">
                <a:latin typeface="Arial"/>
                <a:cs typeface="Arial"/>
              </a:rPr>
              <a:t>reduce(36)</a:t>
            </a:r>
            <a:endParaRPr sz="1350">
              <a:latin typeface="Arial"/>
              <a:cs typeface="Arial"/>
            </a:endParaRPr>
          </a:p>
        </p:txBody>
      </p:sp>
      <p:sp>
        <p:nvSpPr>
          <p:cNvPr id="20" name="object 2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413159" y="5053402"/>
            <a:ext cx="0" cy="90488"/>
          </a:xfrm>
          <a:custGeom>
            <a:avLst/>
            <a:gdLst/>
            <a:ahLst/>
            <a:cxnLst/>
            <a:rect l="l" t="t" r="r" b="b"/>
            <a:pathLst>
              <a:path h="120650">
                <a:moveTo>
                  <a:pt x="0" y="120129"/>
                </a:moveTo>
                <a:lnTo>
                  <a:pt x="0" y="0"/>
                </a:lnTo>
              </a:path>
            </a:pathLst>
          </a:custGeom>
          <a:ln w="635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1" name="object 2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413159" y="5420496"/>
            <a:ext cx="0" cy="180499"/>
          </a:xfrm>
          <a:custGeom>
            <a:avLst/>
            <a:gdLst/>
            <a:ahLst/>
            <a:cxnLst/>
            <a:rect l="l" t="t" r="r" b="b"/>
            <a:pathLst>
              <a:path h="240664">
                <a:moveTo>
                  <a:pt x="0" y="240271"/>
                </a:moveTo>
                <a:lnTo>
                  <a:pt x="0" y="0"/>
                </a:lnTo>
              </a:path>
            </a:pathLst>
          </a:custGeom>
          <a:ln w="635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2" name="object 22"/>
          <p:cNvSpPr txBox="1"/>
          <p:nvPr/>
        </p:nvSpPr>
        <p:spPr>
          <a:xfrm>
            <a:off x="5541073" y="3825907"/>
            <a:ext cx="2155508" cy="332303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9525">
              <a:spcBef>
                <a:spcPts val="71"/>
              </a:spcBef>
            </a:pPr>
            <a:r>
              <a:rPr sz="2100" spc="49" dirty="0">
                <a:latin typeface="Arial"/>
                <a:cs typeface="Arial"/>
              </a:rPr>
              <a:t>What</a:t>
            </a:r>
            <a:r>
              <a:rPr sz="2100" spc="-94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is</a:t>
            </a:r>
            <a:r>
              <a:rPr sz="2100" spc="-98" dirty="0">
                <a:latin typeface="Arial"/>
                <a:cs typeface="Arial"/>
              </a:rPr>
              <a:t> </a:t>
            </a:r>
            <a:r>
              <a:rPr sz="2100" spc="49" dirty="0">
                <a:latin typeface="Arial"/>
                <a:cs typeface="Arial"/>
              </a:rPr>
              <a:t>the</a:t>
            </a:r>
            <a:r>
              <a:rPr sz="2100" spc="-83" dirty="0">
                <a:latin typeface="Arial"/>
                <a:cs typeface="Arial"/>
              </a:rPr>
              <a:t> </a:t>
            </a:r>
            <a:r>
              <a:rPr sz="2100" spc="-8" dirty="0">
                <a:latin typeface="Arial"/>
                <a:cs typeface="Arial"/>
              </a:rPr>
              <a:t>span?</a:t>
            </a:r>
            <a:endParaRPr sz="21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057019" y="5638048"/>
            <a:ext cx="704374" cy="2051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>
              <a:lnSpc>
                <a:spcPts val="1568"/>
              </a:lnSpc>
            </a:pPr>
            <a:r>
              <a:rPr sz="1350" dirty="0">
                <a:latin typeface="Arial"/>
                <a:cs typeface="Arial"/>
              </a:rPr>
              <a:t>return</a:t>
            </a:r>
            <a:r>
              <a:rPr sz="1350" spc="-23" dirty="0">
                <a:latin typeface="Arial"/>
                <a:cs typeface="Arial"/>
              </a:rPr>
              <a:t> </a:t>
            </a:r>
            <a:r>
              <a:rPr sz="1350" spc="-19" dirty="0">
                <a:latin typeface="Arial"/>
                <a:cs typeface="Arial"/>
              </a:rPr>
              <a:t>36</a:t>
            </a:r>
            <a:endParaRPr sz="1350">
              <a:latin typeface="Arial"/>
              <a:cs typeface="Arial"/>
            </a:endParaRPr>
          </a:p>
        </p:txBody>
      </p:sp>
      <p:sp>
        <p:nvSpPr>
          <p:cNvPr id="25" name="object 25"/>
          <p:cNvSpPr txBox="1">
            <a:spLocks noGrp="1"/>
          </p:cNvSpPr>
          <p:nvPr>
            <p:ph type="sldNum" sz="quarter" idx="7"/>
          </p:nvPr>
        </p:nvSpPr>
        <p:spPr>
          <a:xfrm>
            <a:off x="11368151" y="6555022"/>
            <a:ext cx="330200" cy="2641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920"/>
              </a:lnSpc>
            </a:pPr>
            <a:fld id="{81D60167-4931-47E6-BA6A-407CBD079E47}" type="slidenum">
              <a:rPr lang="en-US" spc="-50" smtClean="0"/>
              <a:pPr marL="38100">
                <a:lnSpc>
                  <a:spcPts val="1920"/>
                </a:lnSpc>
              </a:pPr>
              <a:t>26</a:t>
            </a:fld>
            <a:endParaRPr spc="-19" dirty="0"/>
          </a:p>
        </p:txBody>
      </p:sp>
      <p:sp>
        <p:nvSpPr>
          <p:cNvPr id="23" name="object 23"/>
          <p:cNvSpPr txBox="1"/>
          <p:nvPr/>
        </p:nvSpPr>
        <p:spPr>
          <a:xfrm>
            <a:off x="5541073" y="4145946"/>
            <a:ext cx="1846898" cy="1301799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567214" indent="-557689">
              <a:spcBef>
                <a:spcPts val="71"/>
              </a:spcBef>
              <a:buAutoNum type="alphaUcPeriod"/>
              <a:tabLst>
                <a:tab pos="567214" algn="l"/>
              </a:tabLst>
            </a:pPr>
            <a:r>
              <a:rPr sz="2100" dirty="0">
                <a:latin typeface="Arial"/>
                <a:cs typeface="Arial"/>
              </a:rPr>
              <a:t>O(log</a:t>
            </a:r>
            <a:r>
              <a:rPr sz="2100" spc="-45" dirty="0">
                <a:latin typeface="Arial"/>
                <a:cs typeface="Arial"/>
              </a:rPr>
              <a:t> </a:t>
            </a:r>
            <a:r>
              <a:rPr sz="2100" spc="45" dirty="0">
                <a:latin typeface="Arial"/>
                <a:cs typeface="Arial"/>
              </a:rPr>
              <a:t>n)</a:t>
            </a:r>
            <a:endParaRPr sz="2100" dirty="0">
              <a:latin typeface="Arial"/>
              <a:cs typeface="Arial"/>
            </a:endParaRPr>
          </a:p>
          <a:p>
            <a:pPr marL="567214" indent="-557689">
              <a:buAutoNum type="alphaUcPeriod"/>
              <a:tabLst>
                <a:tab pos="567214" algn="l"/>
              </a:tabLst>
            </a:pPr>
            <a:r>
              <a:rPr sz="2100" dirty="0">
                <a:latin typeface="Arial"/>
                <a:cs typeface="Arial"/>
              </a:rPr>
              <a:t>O(log</a:t>
            </a:r>
            <a:r>
              <a:rPr sz="2100" baseline="30000" dirty="0">
                <a:latin typeface="Arial"/>
                <a:cs typeface="Arial"/>
              </a:rPr>
              <a:t>2</a:t>
            </a:r>
            <a:r>
              <a:rPr sz="2100" spc="38" dirty="0">
                <a:latin typeface="Arial"/>
                <a:cs typeface="Arial"/>
              </a:rPr>
              <a:t> </a:t>
            </a:r>
            <a:r>
              <a:rPr sz="2100" spc="45" dirty="0">
                <a:latin typeface="Arial"/>
                <a:cs typeface="Arial"/>
              </a:rPr>
              <a:t>n)</a:t>
            </a:r>
            <a:endParaRPr sz="2100" dirty="0">
              <a:latin typeface="Arial"/>
              <a:cs typeface="Arial"/>
            </a:endParaRPr>
          </a:p>
          <a:p>
            <a:pPr marL="567214" indent="-557689">
              <a:buAutoNum type="alphaUcPeriod"/>
              <a:tabLst>
                <a:tab pos="567214" algn="l"/>
              </a:tabLst>
            </a:pPr>
            <a:r>
              <a:rPr sz="2100" spc="-15" dirty="0">
                <a:latin typeface="Arial"/>
                <a:cs typeface="Arial"/>
              </a:rPr>
              <a:t>O(n)</a:t>
            </a:r>
            <a:endParaRPr sz="2100" dirty="0">
              <a:latin typeface="Arial"/>
              <a:cs typeface="Arial"/>
            </a:endParaRPr>
          </a:p>
          <a:p>
            <a:pPr marL="567214" indent="-557689">
              <a:buAutoNum type="alphaUcPeriod"/>
              <a:tabLst>
                <a:tab pos="567214" algn="l"/>
              </a:tabLst>
            </a:pPr>
            <a:r>
              <a:rPr sz="2100" dirty="0">
                <a:latin typeface="Arial"/>
                <a:cs typeface="Arial"/>
              </a:rPr>
              <a:t>O(n</a:t>
            </a:r>
            <a:r>
              <a:rPr sz="2100" spc="-86" dirty="0">
                <a:latin typeface="Arial"/>
                <a:cs typeface="Arial"/>
              </a:rPr>
              <a:t> </a:t>
            </a:r>
            <a:r>
              <a:rPr sz="2100" spc="56" dirty="0">
                <a:latin typeface="Arial"/>
                <a:cs typeface="Arial"/>
              </a:rPr>
              <a:t>log</a:t>
            </a:r>
            <a:r>
              <a:rPr sz="2100" spc="-101" dirty="0">
                <a:latin typeface="Arial"/>
                <a:cs typeface="Arial"/>
              </a:rPr>
              <a:t> </a:t>
            </a:r>
            <a:r>
              <a:rPr sz="2100" spc="45" dirty="0">
                <a:latin typeface="Arial"/>
                <a:cs typeface="Arial"/>
              </a:rPr>
              <a:t>n)</a:t>
            </a:r>
            <a:endParaRPr sz="21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DC320D-71F6-84CD-1113-571CECBBE4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" y="182396"/>
            <a:ext cx="8991600" cy="687005"/>
          </a:xfrm>
        </p:spPr>
        <p:txBody>
          <a:bodyPr>
            <a:normAutofit fontScale="90000"/>
          </a:bodyPr>
          <a:lstStyle/>
          <a:p>
            <a:r>
              <a:rPr lang="en-US" dirty="0"/>
              <a:t>Simulating a PRAM in the Fork-Join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1E1622-1039-4723-34A3-E2FF5B7F53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1372805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Perform O(log P) forks and joins for each step to the P active processors.</a:t>
            </a:r>
          </a:p>
          <a:p>
            <a:r>
              <a:rPr lang="en-US" dirty="0"/>
              <a:t>Work is the same as for the PRAM algorithm.</a:t>
            </a:r>
          </a:p>
        </p:txBody>
      </p:sp>
      <p:pic>
        <p:nvPicPr>
          <p:cNvPr id="5" name="Graphic 4" descr="Fork-join simulation flow">
            <a:extLst>
              <a:ext uri="{FF2B5EF4-FFF2-40B4-BE49-F238E27FC236}">
                <a16:creationId xmlns:a16="http://schemas.microsoft.com/office/drawing/2014/main" id="{D48963B0-2787-8616-A8F4-45C2C86A6F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59" t="-1541" r="-259" b="16789"/>
          <a:stretch>
            <a:fillRect/>
          </a:stretch>
        </p:blipFill>
        <p:spPr>
          <a:xfrm>
            <a:off x="1447801" y="2357920"/>
            <a:ext cx="6324600" cy="4500080"/>
          </a:xfrm>
          <a:prstGeom prst="rect">
            <a:avLst/>
          </a:prstGeom>
        </p:spPr>
      </p:pic>
      <p:sp>
        <p:nvSpPr>
          <p:cNvPr id="126" name="TextBox 125">
            <a:extLst>
              <a:ext uri="{FF2B5EF4-FFF2-40B4-BE49-F238E27FC236}">
                <a16:creationId xmlns:a16="http://schemas.microsoft.com/office/drawing/2014/main" id="{0FAA041C-B63A-D650-5BD4-4765091BC922}"/>
              </a:ext>
            </a:extLst>
          </p:cNvPr>
          <p:cNvSpPr txBox="1"/>
          <p:nvPr/>
        </p:nvSpPr>
        <p:spPr>
          <a:xfrm>
            <a:off x="0" y="6553200"/>
            <a:ext cx="27574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Image generated using Nano Banana Pro.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94BE5B-D9EE-1C75-EE2B-5984F7D4E6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8075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857250"/>
            <a:ext cx="8893969" cy="5143500"/>
            <a:chOff x="0" y="0"/>
            <a:chExt cx="11858625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71600" y="2377439"/>
              <a:ext cx="3962400" cy="371856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943600" y="2377439"/>
              <a:ext cx="4876800" cy="3723132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1145095" y="4992014"/>
            <a:ext cx="825818" cy="37895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2400" b="1" spc="-304" dirty="0">
                <a:solidFill>
                  <a:srgbClr val="FFFFFF"/>
                </a:solidFill>
                <a:latin typeface="Arial"/>
                <a:cs typeface="Arial"/>
              </a:rPr>
              <a:t>Theory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xfrm>
            <a:off x="11368151" y="6555022"/>
            <a:ext cx="330200" cy="2641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920"/>
              </a:lnSpc>
            </a:pPr>
            <a:fld id="{81D60167-4931-47E6-BA6A-407CBD079E47}" type="slidenum">
              <a:rPr lang="en-US" spc="-25" smtClean="0"/>
              <a:pPr marL="38100">
                <a:lnSpc>
                  <a:spcPts val="1920"/>
                </a:lnSpc>
              </a:pPr>
              <a:t>28</a:t>
            </a:fld>
            <a:endParaRPr spc="-19" dirty="0"/>
          </a:p>
        </p:txBody>
      </p:sp>
      <p:sp>
        <p:nvSpPr>
          <p:cNvPr id="6" name="object 6"/>
          <p:cNvSpPr txBox="1"/>
          <p:nvPr/>
        </p:nvSpPr>
        <p:spPr>
          <a:xfrm>
            <a:off x="4640675" y="4976698"/>
            <a:ext cx="1029176" cy="379431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>
              <a:spcBef>
                <a:spcPts val="79"/>
              </a:spcBef>
            </a:pPr>
            <a:r>
              <a:rPr sz="2400" b="1" spc="-172" dirty="0">
                <a:solidFill>
                  <a:srgbClr val="FFFFFF"/>
                </a:solidFill>
                <a:latin typeface="Arial"/>
                <a:cs typeface="Arial"/>
              </a:rPr>
              <a:t>Practice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 descr="$PPTXTitle"/>
          <p:cNvSpPr txBox="1">
            <a:spLocks noGrp="1"/>
          </p:cNvSpPr>
          <p:nvPr>
            <p:ph type="title"/>
          </p:nvPr>
        </p:nvSpPr>
        <p:spPr>
          <a:xfrm>
            <a:off x="76201" y="533400"/>
            <a:ext cx="9067800" cy="1532951"/>
          </a:xfrm>
          <a:prstGeom prst="rect">
            <a:avLst/>
          </a:prstGeom>
        </p:spPr>
        <p:txBody>
          <a:bodyPr vert="horz" wrap="square" lIns="0" tIns="65246" rIns="0" bIns="0" rtlCol="0" anchor="ctr">
            <a:spAutoFit/>
          </a:bodyPr>
          <a:lstStyle/>
          <a:p>
            <a:pPr marL="9525">
              <a:spcBef>
                <a:spcPts val="514"/>
              </a:spcBef>
            </a:pPr>
            <a:r>
              <a:rPr sz="4000" spc="153" dirty="0"/>
              <a:t>Why</a:t>
            </a:r>
            <a:r>
              <a:rPr sz="4000" spc="75" dirty="0"/>
              <a:t> </a:t>
            </a:r>
            <a:r>
              <a:rPr sz="4000" spc="83" dirty="0"/>
              <a:t>is</a:t>
            </a:r>
            <a:r>
              <a:rPr sz="4000" spc="68" dirty="0"/>
              <a:t> </a:t>
            </a:r>
            <a:r>
              <a:rPr sz="4000" spc="139" dirty="0"/>
              <a:t>parallelism</a:t>
            </a:r>
            <a:r>
              <a:rPr sz="4000" spc="45" dirty="0"/>
              <a:t> </a:t>
            </a:r>
            <a:r>
              <a:rPr lang="en-US" sz="4000" spc="206" dirty="0"/>
              <a:t>hard </a:t>
            </a:r>
            <a:r>
              <a:rPr lang="en-US" sz="4000" spc="210" dirty="0"/>
              <a:t>in practice</a:t>
            </a:r>
            <a:r>
              <a:rPr sz="4000" spc="135" dirty="0"/>
              <a:t>?</a:t>
            </a:r>
          </a:p>
          <a:p>
            <a:pPr marR="233363">
              <a:spcBef>
                <a:spcPts val="727"/>
              </a:spcBef>
            </a:pPr>
            <a:r>
              <a:rPr sz="4800" b="1" spc="-8" dirty="0">
                <a:solidFill>
                  <a:srgbClr val="FF0000"/>
                </a:solidFill>
                <a:latin typeface="Arial"/>
                <a:cs typeface="Arial"/>
              </a:rPr>
              <a:t>Concurrency!</a:t>
            </a:r>
            <a:endParaRPr sz="4800" dirty="0">
              <a:latin typeface="Arial"/>
              <a:cs typeface="Arial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9B72CDB-7099-5378-6F85-F511D1794BC6}"/>
              </a:ext>
            </a:extLst>
          </p:cNvPr>
          <p:cNvSpPr txBox="1"/>
          <p:nvPr/>
        </p:nvSpPr>
        <p:spPr>
          <a:xfrm>
            <a:off x="228600" y="6538912"/>
            <a:ext cx="18337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spc="-45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(Pictures</a:t>
            </a:r>
            <a:r>
              <a:rPr lang="en-US" sz="1200" spc="-23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from</a:t>
            </a:r>
            <a:r>
              <a:rPr lang="en-US" sz="1200" spc="8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1200" spc="-19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9gag.com)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75772" y="1066800"/>
            <a:ext cx="8192453" cy="2497318"/>
          </a:xfrm>
          <a:prstGeom prst="rect">
            <a:avLst/>
          </a:prstGeom>
        </p:spPr>
        <p:txBody>
          <a:bodyPr vert="horz" wrap="square" lIns="0" tIns="34766" rIns="0" bIns="0" rtlCol="0">
            <a:spAutoFit/>
          </a:bodyPr>
          <a:lstStyle/>
          <a:p>
            <a:pPr marL="180022" indent="-170497">
              <a:spcBef>
                <a:spcPts val="274"/>
              </a:spcBef>
              <a:buFont typeface="Arial"/>
              <a:buChar char="•"/>
              <a:tabLst>
                <a:tab pos="180022" algn="l"/>
              </a:tabLst>
            </a:pPr>
            <a:r>
              <a:rPr sz="2400" b="1" dirty="0">
                <a:latin typeface="Calibri"/>
                <a:cs typeface="Calibri"/>
              </a:rPr>
              <a:t>Things</a:t>
            </a:r>
            <a:r>
              <a:rPr sz="2400" b="1" spc="-53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can</a:t>
            </a:r>
            <a:r>
              <a:rPr sz="2400" b="1" spc="-53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be</a:t>
            </a:r>
            <a:r>
              <a:rPr sz="2400" b="1" spc="-49" dirty="0">
                <a:latin typeface="Calibri"/>
                <a:cs typeface="Calibri"/>
              </a:rPr>
              <a:t> </a:t>
            </a:r>
            <a:r>
              <a:rPr sz="2400" b="1" spc="-8" dirty="0">
                <a:latin typeface="Calibri"/>
                <a:cs typeface="Calibri"/>
              </a:rPr>
              <a:t>executed</a:t>
            </a:r>
            <a:r>
              <a:rPr sz="2400" b="1" spc="-26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at</a:t>
            </a:r>
            <a:r>
              <a:rPr sz="2400" b="1" spc="-41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the</a:t>
            </a:r>
            <a:r>
              <a:rPr sz="2400" b="1" spc="-49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same</a:t>
            </a:r>
            <a:r>
              <a:rPr sz="2400" b="1" spc="-45" dirty="0">
                <a:latin typeface="Calibri"/>
                <a:cs typeface="Calibri"/>
              </a:rPr>
              <a:t> </a:t>
            </a:r>
            <a:r>
              <a:rPr sz="2400" b="1" spc="-15" dirty="0">
                <a:latin typeface="Calibri"/>
                <a:cs typeface="Calibri"/>
              </a:rPr>
              <a:t>time</a:t>
            </a:r>
            <a:r>
              <a:rPr lang="en-US" sz="2400" b="1" spc="-15" dirty="0">
                <a:latin typeface="Calibri"/>
                <a:cs typeface="Calibri"/>
              </a:rPr>
              <a:t> or “almost” same time</a:t>
            </a:r>
            <a:endParaRPr sz="2400" dirty="0">
              <a:latin typeface="Calibri"/>
              <a:cs typeface="Calibri"/>
            </a:endParaRPr>
          </a:p>
          <a:p>
            <a:pPr marL="180022" indent="-170497">
              <a:spcBef>
                <a:spcPts val="195"/>
              </a:spcBef>
              <a:buFont typeface="Arial"/>
              <a:buChar char="•"/>
              <a:tabLst>
                <a:tab pos="180022" algn="l"/>
              </a:tabLst>
            </a:pPr>
            <a:r>
              <a:rPr sz="2400" b="1" dirty="0">
                <a:latin typeface="Calibri"/>
                <a:cs typeface="Calibri"/>
              </a:rPr>
              <a:t>Scheduling</a:t>
            </a:r>
            <a:r>
              <a:rPr sz="2400" b="1" spc="-34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is</a:t>
            </a:r>
            <a:r>
              <a:rPr sz="2400" b="1" spc="-45" dirty="0">
                <a:latin typeface="Calibri"/>
                <a:cs typeface="Calibri"/>
              </a:rPr>
              <a:t> </a:t>
            </a:r>
            <a:r>
              <a:rPr sz="2400" b="1" spc="-8" dirty="0">
                <a:latin typeface="Calibri"/>
                <a:cs typeface="Calibri"/>
              </a:rPr>
              <a:t>unknown</a:t>
            </a:r>
            <a:endParaRPr sz="2400" dirty="0">
              <a:latin typeface="Calibri"/>
              <a:cs typeface="Calibri"/>
            </a:endParaRPr>
          </a:p>
          <a:p>
            <a:pPr marL="180022" indent="-170497">
              <a:spcBef>
                <a:spcPts val="203"/>
              </a:spcBef>
              <a:buFont typeface="Arial"/>
              <a:buChar char="•"/>
              <a:tabLst>
                <a:tab pos="180022" algn="l"/>
              </a:tabLst>
            </a:pPr>
            <a:r>
              <a:rPr sz="2400" b="1" spc="-8" dirty="0">
                <a:latin typeface="Calibri"/>
                <a:cs typeface="Calibri"/>
              </a:rPr>
              <a:t>Processors</a:t>
            </a:r>
            <a:r>
              <a:rPr sz="2400" b="1" spc="-6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are</a:t>
            </a:r>
            <a:r>
              <a:rPr sz="2400" b="1" spc="-49" dirty="0">
                <a:latin typeface="Calibri"/>
                <a:cs typeface="Calibri"/>
              </a:rPr>
              <a:t> </a:t>
            </a:r>
            <a:r>
              <a:rPr sz="2400" b="1" spc="-8" dirty="0">
                <a:latin typeface="Calibri"/>
                <a:cs typeface="Calibri"/>
              </a:rPr>
              <a:t>asynchronous</a:t>
            </a:r>
            <a:endParaRPr sz="2400" dirty="0">
              <a:latin typeface="Calibri"/>
              <a:cs typeface="Calibri"/>
            </a:endParaRPr>
          </a:p>
          <a:p>
            <a:pPr marL="522923" marR="3810" lvl="1" indent="-170497">
              <a:lnSpc>
                <a:spcPts val="1943"/>
              </a:lnSpc>
              <a:spcBef>
                <a:spcPts val="428"/>
              </a:spcBef>
              <a:buFont typeface="Arial"/>
              <a:buChar char="•"/>
              <a:tabLst>
                <a:tab pos="523875" algn="l"/>
              </a:tabLst>
            </a:pPr>
            <a:r>
              <a:rPr sz="2000" dirty="0">
                <a:latin typeface="Calibri"/>
                <a:cs typeface="Calibri"/>
              </a:rPr>
              <a:t>delays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from</a:t>
            </a:r>
            <a:r>
              <a:rPr sz="2000" spc="-53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cache</a:t>
            </a:r>
            <a:r>
              <a:rPr sz="2000" spc="-49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misses,</a:t>
            </a:r>
            <a:r>
              <a:rPr sz="2000" spc="-41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processor</a:t>
            </a:r>
            <a:r>
              <a:rPr sz="2000" spc="-53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pipelines,</a:t>
            </a:r>
            <a:r>
              <a:rPr sz="2000" spc="-41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branch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prediction,</a:t>
            </a:r>
            <a:r>
              <a:rPr sz="2000" spc="-41" dirty="0">
                <a:latin typeface="Calibri"/>
                <a:cs typeface="Calibri"/>
              </a:rPr>
              <a:t> </a:t>
            </a:r>
            <a:r>
              <a:rPr sz="2000" spc="-34" dirty="0">
                <a:latin typeface="Calibri"/>
                <a:cs typeface="Calibri"/>
              </a:rPr>
              <a:t>hyper-</a:t>
            </a:r>
            <a:r>
              <a:rPr sz="2000" spc="-8" dirty="0">
                <a:latin typeface="Calibri"/>
                <a:cs typeface="Calibri"/>
              </a:rPr>
              <a:t>threading, 	</a:t>
            </a:r>
            <a:r>
              <a:rPr sz="2000" dirty="0">
                <a:latin typeface="Calibri"/>
                <a:cs typeface="Calibri"/>
              </a:rPr>
              <a:t>changing</a:t>
            </a:r>
            <a:r>
              <a:rPr sz="2000" spc="-41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clock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speeds,</a:t>
            </a:r>
            <a:r>
              <a:rPr sz="2000" spc="-23" dirty="0">
                <a:latin typeface="Calibri"/>
                <a:cs typeface="Calibri"/>
              </a:rPr>
              <a:t> </a:t>
            </a:r>
            <a:r>
              <a:rPr sz="2000" spc="-8" dirty="0">
                <a:latin typeface="Calibri"/>
                <a:cs typeface="Calibri"/>
              </a:rPr>
              <a:t>interrupts,</a:t>
            </a:r>
            <a:r>
              <a:rPr sz="2000" spc="-41" dirty="0">
                <a:latin typeface="Calibri"/>
                <a:cs typeface="Calibri"/>
              </a:rPr>
              <a:t> </a:t>
            </a:r>
            <a:r>
              <a:rPr sz="2000" spc="-38" dirty="0">
                <a:latin typeface="Calibri"/>
                <a:cs typeface="Calibri"/>
              </a:rPr>
              <a:t>…</a:t>
            </a:r>
            <a:endParaRPr sz="2000" dirty="0">
              <a:latin typeface="Calibri"/>
              <a:cs typeface="Calibri"/>
            </a:endParaRPr>
          </a:p>
          <a:p>
            <a:pPr marL="180022" indent="-170497">
              <a:spcBef>
                <a:spcPts val="150"/>
              </a:spcBef>
              <a:buFont typeface="Arial"/>
              <a:buChar char="•"/>
              <a:tabLst>
                <a:tab pos="180022" algn="l"/>
              </a:tabLst>
            </a:pPr>
            <a:r>
              <a:rPr sz="2400" b="1" spc="-8" dirty="0">
                <a:latin typeface="Calibri"/>
                <a:cs typeface="Calibri"/>
              </a:rPr>
              <a:t>Relative</a:t>
            </a:r>
            <a:r>
              <a:rPr sz="2400" b="1" spc="-49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ordering</a:t>
            </a:r>
            <a:r>
              <a:rPr sz="2400" b="1" spc="-53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for</a:t>
            </a:r>
            <a:r>
              <a:rPr sz="2400" b="1" spc="-60" dirty="0">
                <a:latin typeface="Calibri"/>
                <a:cs typeface="Calibri"/>
              </a:rPr>
              <a:t> </a:t>
            </a:r>
            <a:r>
              <a:rPr sz="2400" b="1" spc="-8" dirty="0">
                <a:latin typeface="Calibri"/>
                <a:cs typeface="Calibri"/>
              </a:rPr>
              <a:t>operations</a:t>
            </a:r>
            <a:r>
              <a:rPr sz="2400" b="1" spc="-53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is</a:t>
            </a:r>
            <a:r>
              <a:rPr sz="2400" b="1" spc="-68" dirty="0">
                <a:latin typeface="Calibri"/>
                <a:cs typeface="Calibri"/>
              </a:rPr>
              <a:t> </a:t>
            </a:r>
            <a:r>
              <a:rPr sz="2400" b="1" spc="-8" dirty="0">
                <a:latin typeface="Calibri"/>
                <a:cs typeface="Calibri"/>
              </a:rPr>
              <a:t>unknown</a:t>
            </a:r>
            <a:endParaRPr sz="2400" dirty="0">
              <a:latin typeface="Calibri"/>
              <a:cs typeface="Calibri"/>
            </a:endParaRPr>
          </a:p>
          <a:p>
            <a:pPr marL="180022" indent="-170497">
              <a:spcBef>
                <a:spcPts val="4"/>
              </a:spcBef>
              <a:buFont typeface="Arial"/>
              <a:buChar char="•"/>
              <a:tabLst>
                <a:tab pos="180022" algn="l"/>
              </a:tabLst>
            </a:pPr>
            <a:r>
              <a:rPr sz="2400" b="1" dirty="0">
                <a:latin typeface="Calibri"/>
                <a:cs typeface="Calibri"/>
              </a:rPr>
              <a:t>Race</a:t>
            </a:r>
            <a:r>
              <a:rPr sz="2400" b="1" spc="-38" dirty="0">
                <a:latin typeface="Calibri"/>
                <a:cs typeface="Calibri"/>
              </a:rPr>
              <a:t> </a:t>
            </a:r>
            <a:r>
              <a:rPr sz="2400" b="1" spc="-8" dirty="0">
                <a:latin typeface="Calibri"/>
                <a:cs typeface="Calibri"/>
              </a:rPr>
              <a:t>condition</a:t>
            </a:r>
            <a:r>
              <a:rPr lang="en-US" sz="2400" b="1" spc="-8" dirty="0">
                <a:latin typeface="Calibri"/>
                <a:cs typeface="Calibri"/>
              </a:rPr>
              <a:t>s (e.g., between multiple reads and writes)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3" name="object 3" descr="$PPTXTitle"/>
          <p:cNvSpPr txBox="1">
            <a:spLocks noGrp="1"/>
          </p:cNvSpPr>
          <p:nvPr>
            <p:ph type="title"/>
          </p:nvPr>
        </p:nvSpPr>
        <p:spPr>
          <a:xfrm>
            <a:off x="1255394" y="0"/>
            <a:ext cx="6633210" cy="827630"/>
          </a:xfrm>
          <a:prstGeom prst="rect">
            <a:avLst/>
          </a:prstGeom>
        </p:spPr>
        <p:txBody>
          <a:bodyPr vert="horz" wrap="square" lIns="0" tIns="65246" rIns="0" bIns="0" rtlCol="0" anchor="ctr">
            <a:spAutoFit/>
          </a:bodyPr>
          <a:lstStyle/>
          <a:p>
            <a:pPr marR="233363">
              <a:spcBef>
                <a:spcPts val="727"/>
              </a:spcBef>
            </a:pPr>
            <a:r>
              <a:rPr sz="4950" b="1" spc="-8" dirty="0">
                <a:solidFill>
                  <a:srgbClr val="FF0000"/>
                </a:solidFill>
                <a:latin typeface="Arial"/>
                <a:cs typeface="Arial"/>
              </a:rPr>
              <a:t>Concurrency!</a:t>
            </a:r>
            <a:endParaRPr sz="4950" dirty="0">
              <a:latin typeface="Arial"/>
              <a:cs typeface="Arial"/>
            </a:endParaRPr>
          </a:p>
        </p:txBody>
      </p:sp>
      <p:pic>
        <p:nvPicPr>
          <p:cNvPr id="1026" name="Picture 2" descr="A group of people skating on ice">
            <a:extLst>
              <a:ext uri="{FF2B5EF4-FFF2-40B4-BE49-F238E27FC236}">
                <a16:creationId xmlns:a16="http://schemas.microsoft.com/office/drawing/2014/main" id="{5E551268-7D05-4659-9A1B-32ABCAB1C2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614669"/>
            <a:ext cx="4953000" cy="2691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9C6A08-A84C-9884-91B2-43C176027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AF65746-6937-847C-DCC1-1EBBA4C68F1D}"/>
              </a:ext>
            </a:extLst>
          </p:cNvPr>
          <p:cNvSpPr txBox="1"/>
          <p:nvPr/>
        </p:nvSpPr>
        <p:spPr>
          <a:xfrm>
            <a:off x="23648" y="6488668"/>
            <a:ext cx="599715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Image from https://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</a:rPr>
              <a:t>www.nytimes.com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/2022/02/18/sports/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</a:rPr>
              <a:t>olympics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/speedskating-mass-start-joey-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</a:rPr>
              <a:t>mantia.html</a:t>
            </a:r>
            <a:endParaRPr lang="en-US" sz="10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Plot of clock speeds"/>
          <p:cNvGrpSpPr/>
          <p:nvPr/>
        </p:nvGrpSpPr>
        <p:grpSpPr>
          <a:xfrm>
            <a:off x="1665970" y="2434786"/>
            <a:ext cx="6192679" cy="3566636"/>
            <a:chOff x="1956244" y="1169987"/>
            <a:chExt cx="8256905" cy="4755515"/>
          </a:xfrm>
        </p:grpSpPr>
        <p:sp>
          <p:nvSpPr>
            <p:cNvPr id="3" name="object 3"/>
            <p:cNvSpPr/>
            <p:nvPr/>
          </p:nvSpPr>
          <p:spPr>
            <a:xfrm>
              <a:off x="1961007" y="1174686"/>
              <a:ext cx="8247380" cy="4705985"/>
            </a:xfrm>
            <a:custGeom>
              <a:avLst/>
              <a:gdLst/>
              <a:ahLst/>
              <a:cxnLst/>
              <a:rect l="l" t="t" r="r" b="b"/>
              <a:pathLst>
                <a:path w="8247380" h="4705985">
                  <a:moveTo>
                    <a:pt x="8247126" y="0"/>
                  </a:moveTo>
                  <a:lnTo>
                    <a:pt x="0" y="0"/>
                  </a:lnTo>
                  <a:lnTo>
                    <a:pt x="0" y="4705731"/>
                  </a:lnTo>
                  <a:lnTo>
                    <a:pt x="8247126" y="4705731"/>
                  </a:lnTo>
                  <a:lnTo>
                    <a:pt x="8247126" y="0"/>
                  </a:lnTo>
                  <a:close/>
                </a:path>
              </a:pathLst>
            </a:custGeom>
            <a:solidFill>
              <a:srgbClr val="FFFFEB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4" name="object 4"/>
            <p:cNvSpPr/>
            <p:nvPr/>
          </p:nvSpPr>
          <p:spPr>
            <a:xfrm>
              <a:off x="1961007" y="1174750"/>
              <a:ext cx="8247380" cy="4705985"/>
            </a:xfrm>
            <a:custGeom>
              <a:avLst/>
              <a:gdLst/>
              <a:ahLst/>
              <a:cxnLst/>
              <a:rect l="l" t="t" r="r" b="b"/>
              <a:pathLst>
                <a:path w="8247380" h="4705985">
                  <a:moveTo>
                    <a:pt x="0" y="4032757"/>
                  </a:moveTo>
                  <a:lnTo>
                    <a:pt x="8247126" y="4032757"/>
                  </a:lnTo>
                </a:path>
                <a:path w="8247380" h="4705985">
                  <a:moveTo>
                    <a:pt x="0" y="3360674"/>
                  </a:moveTo>
                  <a:lnTo>
                    <a:pt x="8247126" y="3360674"/>
                  </a:lnTo>
                </a:path>
                <a:path w="8247380" h="4705985">
                  <a:moveTo>
                    <a:pt x="0" y="2688590"/>
                  </a:moveTo>
                  <a:lnTo>
                    <a:pt x="8247126" y="2688590"/>
                  </a:lnTo>
                </a:path>
                <a:path w="8247380" h="4705985">
                  <a:moveTo>
                    <a:pt x="0" y="2016505"/>
                  </a:moveTo>
                  <a:lnTo>
                    <a:pt x="6033262" y="2016505"/>
                  </a:lnTo>
                </a:path>
                <a:path w="8247380" h="4705985">
                  <a:moveTo>
                    <a:pt x="0" y="1344422"/>
                  </a:moveTo>
                  <a:lnTo>
                    <a:pt x="8247126" y="1344422"/>
                  </a:lnTo>
                </a:path>
                <a:path w="8247380" h="4705985">
                  <a:moveTo>
                    <a:pt x="0" y="672338"/>
                  </a:moveTo>
                  <a:lnTo>
                    <a:pt x="8247126" y="672338"/>
                  </a:lnTo>
                </a:path>
                <a:path w="8247380" h="4705985">
                  <a:moveTo>
                    <a:pt x="0" y="0"/>
                  </a:moveTo>
                  <a:lnTo>
                    <a:pt x="8247126" y="0"/>
                  </a:lnTo>
                </a:path>
                <a:path w="8247380" h="4705985">
                  <a:moveTo>
                    <a:pt x="914781" y="0"/>
                  </a:moveTo>
                  <a:lnTo>
                    <a:pt x="914781" y="4705667"/>
                  </a:lnTo>
                </a:path>
                <a:path w="8247380" h="4705985">
                  <a:moveTo>
                    <a:pt x="1829181" y="0"/>
                  </a:moveTo>
                  <a:lnTo>
                    <a:pt x="1829181" y="4705667"/>
                  </a:lnTo>
                </a:path>
                <a:path w="8247380" h="4705985">
                  <a:moveTo>
                    <a:pt x="2743581" y="0"/>
                  </a:moveTo>
                  <a:lnTo>
                    <a:pt x="2743581" y="4705667"/>
                  </a:lnTo>
                </a:path>
                <a:path w="8247380" h="4705985">
                  <a:moveTo>
                    <a:pt x="3659504" y="0"/>
                  </a:moveTo>
                  <a:lnTo>
                    <a:pt x="3659504" y="4705667"/>
                  </a:lnTo>
                </a:path>
                <a:path w="8247380" h="4705985">
                  <a:moveTo>
                    <a:pt x="4573905" y="0"/>
                  </a:moveTo>
                  <a:lnTo>
                    <a:pt x="4573905" y="4705667"/>
                  </a:lnTo>
                </a:path>
                <a:path w="8247380" h="4705985">
                  <a:moveTo>
                    <a:pt x="5488305" y="0"/>
                  </a:moveTo>
                  <a:lnTo>
                    <a:pt x="5488305" y="4705667"/>
                  </a:lnTo>
                </a:path>
                <a:path w="8247380" h="4705985">
                  <a:moveTo>
                    <a:pt x="6402705" y="2326513"/>
                  </a:moveTo>
                  <a:lnTo>
                    <a:pt x="6402705" y="4705667"/>
                  </a:lnTo>
                </a:path>
                <a:path w="8247380" h="4705985">
                  <a:moveTo>
                    <a:pt x="6402705" y="0"/>
                  </a:moveTo>
                  <a:lnTo>
                    <a:pt x="6402705" y="1949488"/>
                  </a:lnTo>
                </a:path>
                <a:path w="8247380" h="4705985">
                  <a:moveTo>
                    <a:pt x="7318629" y="2326513"/>
                  </a:moveTo>
                  <a:lnTo>
                    <a:pt x="7318629" y="4705667"/>
                  </a:lnTo>
                </a:path>
                <a:path w="8247380" h="4705985">
                  <a:moveTo>
                    <a:pt x="7318629" y="0"/>
                  </a:moveTo>
                  <a:lnTo>
                    <a:pt x="7318629" y="1949488"/>
                  </a:lnTo>
                </a:path>
                <a:path w="8247380" h="4705985">
                  <a:moveTo>
                    <a:pt x="8232902" y="2326513"/>
                  </a:moveTo>
                  <a:lnTo>
                    <a:pt x="8232902" y="4705667"/>
                  </a:lnTo>
                </a:path>
                <a:path w="8247380" h="4705985">
                  <a:moveTo>
                    <a:pt x="8232902" y="0"/>
                  </a:moveTo>
                  <a:lnTo>
                    <a:pt x="8232902" y="1949488"/>
                  </a:lnTo>
                </a:path>
              </a:pathLst>
            </a:custGeom>
            <a:ln w="9525">
              <a:solidFill>
                <a:srgbClr val="1F3863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5" name="object 5"/>
            <p:cNvSpPr/>
            <p:nvPr/>
          </p:nvSpPr>
          <p:spPr>
            <a:xfrm>
              <a:off x="1961007" y="1174750"/>
              <a:ext cx="8247380" cy="4705985"/>
            </a:xfrm>
            <a:custGeom>
              <a:avLst/>
              <a:gdLst/>
              <a:ahLst/>
              <a:cxnLst/>
              <a:rect l="l" t="t" r="r" b="b"/>
              <a:pathLst>
                <a:path w="8247380" h="4705985">
                  <a:moveTo>
                    <a:pt x="0" y="4705667"/>
                  </a:moveTo>
                  <a:lnTo>
                    <a:pt x="0" y="0"/>
                  </a:lnTo>
                </a:path>
                <a:path w="8247380" h="4705985">
                  <a:moveTo>
                    <a:pt x="0" y="4705667"/>
                  </a:moveTo>
                  <a:lnTo>
                    <a:pt x="8247126" y="4705667"/>
                  </a:lnTo>
                </a:path>
              </a:pathLst>
            </a:custGeom>
            <a:ln w="9525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27643" y="5016817"/>
              <a:ext cx="212217" cy="257936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2672842" y="4864608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>
                  <a:moveTo>
                    <a:pt x="63245" y="0"/>
                  </a:moveTo>
                  <a:lnTo>
                    <a:pt x="38629" y="4970"/>
                  </a:lnTo>
                  <a:lnTo>
                    <a:pt x="18526" y="18526"/>
                  </a:lnTo>
                  <a:lnTo>
                    <a:pt x="4970" y="38629"/>
                  </a:lnTo>
                  <a:lnTo>
                    <a:pt x="0" y="63246"/>
                  </a:lnTo>
                  <a:lnTo>
                    <a:pt x="4970" y="87862"/>
                  </a:lnTo>
                  <a:lnTo>
                    <a:pt x="18526" y="107965"/>
                  </a:lnTo>
                  <a:lnTo>
                    <a:pt x="38629" y="121521"/>
                  </a:lnTo>
                  <a:lnTo>
                    <a:pt x="63245" y="126492"/>
                  </a:lnTo>
                  <a:lnTo>
                    <a:pt x="87915" y="121521"/>
                  </a:lnTo>
                  <a:lnTo>
                    <a:pt x="108013" y="107965"/>
                  </a:lnTo>
                  <a:lnTo>
                    <a:pt x="121538" y="87862"/>
                  </a:lnTo>
                  <a:lnTo>
                    <a:pt x="126491" y="63246"/>
                  </a:lnTo>
                  <a:lnTo>
                    <a:pt x="121538" y="38629"/>
                  </a:lnTo>
                  <a:lnTo>
                    <a:pt x="108013" y="18526"/>
                  </a:lnTo>
                  <a:lnTo>
                    <a:pt x="87915" y="4970"/>
                  </a:lnTo>
                  <a:lnTo>
                    <a:pt x="63245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8" name="object 8"/>
            <p:cNvSpPr/>
            <p:nvPr/>
          </p:nvSpPr>
          <p:spPr>
            <a:xfrm>
              <a:off x="2672842" y="4864608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>
                  <a:moveTo>
                    <a:pt x="126491" y="63246"/>
                  </a:moveTo>
                  <a:lnTo>
                    <a:pt x="121538" y="87862"/>
                  </a:lnTo>
                  <a:lnTo>
                    <a:pt x="108013" y="107965"/>
                  </a:lnTo>
                  <a:lnTo>
                    <a:pt x="87915" y="121521"/>
                  </a:lnTo>
                  <a:lnTo>
                    <a:pt x="63245" y="126492"/>
                  </a:lnTo>
                  <a:lnTo>
                    <a:pt x="38629" y="121521"/>
                  </a:lnTo>
                  <a:lnTo>
                    <a:pt x="18526" y="107965"/>
                  </a:lnTo>
                  <a:lnTo>
                    <a:pt x="4970" y="87862"/>
                  </a:lnTo>
                  <a:lnTo>
                    <a:pt x="0" y="63246"/>
                  </a:lnTo>
                  <a:lnTo>
                    <a:pt x="4970" y="38629"/>
                  </a:lnTo>
                  <a:lnTo>
                    <a:pt x="18526" y="18526"/>
                  </a:lnTo>
                  <a:lnTo>
                    <a:pt x="38629" y="4970"/>
                  </a:lnTo>
                  <a:lnTo>
                    <a:pt x="63245" y="0"/>
                  </a:lnTo>
                  <a:lnTo>
                    <a:pt x="87915" y="4970"/>
                  </a:lnTo>
                  <a:lnTo>
                    <a:pt x="108013" y="18526"/>
                  </a:lnTo>
                  <a:lnTo>
                    <a:pt x="121538" y="38629"/>
                  </a:lnTo>
                  <a:lnTo>
                    <a:pt x="126491" y="63246"/>
                  </a:lnTo>
                  <a:close/>
                </a:path>
              </a:pathLst>
            </a:custGeom>
            <a:ln w="9525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9" name="object 9"/>
            <p:cNvSpPr/>
            <p:nvPr/>
          </p:nvSpPr>
          <p:spPr>
            <a:xfrm>
              <a:off x="3085846" y="4762500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>
                  <a:moveTo>
                    <a:pt x="63246" y="0"/>
                  </a:moveTo>
                  <a:lnTo>
                    <a:pt x="38629" y="4970"/>
                  </a:lnTo>
                  <a:lnTo>
                    <a:pt x="18526" y="18526"/>
                  </a:lnTo>
                  <a:lnTo>
                    <a:pt x="4970" y="38629"/>
                  </a:lnTo>
                  <a:lnTo>
                    <a:pt x="0" y="63245"/>
                  </a:lnTo>
                  <a:lnTo>
                    <a:pt x="4970" y="87862"/>
                  </a:lnTo>
                  <a:lnTo>
                    <a:pt x="18526" y="107965"/>
                  </a:lnTo>
                  <a:lnTo>
                    <a:pt x="38629" y="121521"/>
                  </a:lnTo>
                  <a:lnTo>
                    <a:pt x="63246" y="126492"/>
                  </a:lnTo>
                  <a:lnTo>
                    <a:pt x="87915" y="121521"/>
                  </a:lnTo>
                  <a:lnTo>
                    <a:pt x="108013" y="107965"/>
                  </a:lnTo>
                  <a:lnTo>
                    <a:pt x="121539" y="87862"/>
                  </a:lnTo>
                  <a:lnTo>
                    <a:pt x="126492" y="63245"/>
                  </a:lnTo>
                  <a:lnTo>
                    <a:pt x="121539" y="38629"/>
                  </a:lnTo>
                  <a:lnTo>
                    <a:pt x="108013" y="18526"/>
                  </a:lnTo>
                  <a:lnTo>
                    <a:pt x="87915" y="4970"/>
                  </a:lnTo>
                  <a:lnTo>
                    <a:pt x="6324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0" name="object 10"/>
            <p:cNvSpPr/>
            <p:nvPr/>
          </p:nvSpPr>
          <p:spPr>
            <a:xfrm>
              <a:off x="3085846" y="4762500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>
                  <a:moveTo>
                    <a:pt x="126492" y="63245"/>
                  </a:moveTo>
                  <a:lnTo>
                    <a:pt x="121539" y="87862"/>
                  </a:lnTo>
                  <a:lnTo>
                    <a:pt x="108013" y="107965"/>
                  </a:lnTo>
                  <a:lnTo>
                    <a:pt x="87915" y="121521"/>
                  </a:lnTo>
                  <a:lnTo>
                    <a:pt x="63246" y="126492"/>
                  </a:lnTo>
                  <a:lnTo>
                    <a:pt x="38629" y="121521"/>
                  </a:lnTo>
                  <a:lnTo>
                    <a:pt x="18526" y="107965"/>
                  </a:lnTo>
                  <a:lnTo>
                    <a:pt x="4970" y="87862"/>
                  </a:lnTo>
                  <a:lnTo>
                    <a:pt x="0" y="63245"/>
                  </a:lnTo>
                  <a:lnTo>
                    <a:pt x="4970" y="38629"/>
                  </a:lnTo>
                  <a:lnTo>
                    <a:pt x="18526" y="18526"/>
                  </a:lnTo>
                  <a:lnTo>
                    <a:pt x="38629" y="4970"/>
                  </a:lnTo>
                  <a:lnTo>
                    <a:pt x="63246" y="0"/>
                  </a:lnTo>
                  <a:lnTo>
                    <a:pt x="87915" y="4970"/>
                  </a:lnTo>
                  <a:lnTo>
                    <a:pt x="108013" y="18526"/>
                  </a:lnTo>
                  <a:lnTo>
                    <a:pt x="121539" y="38629"/>
                  </a:lnTo>
                  <a:lnTo>
                    <a:pt x="126492" y="63245"/>
                  </a:lnTo>
                  <a:close/>
                </a:path>
              </a:pathLst>
            </a:custGeom>
            <a:ln w="9525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1" name="object 11"/>
            <p:cNvSpPr/>
            <p:nvPr/>
          </p:nvSpPr>
          <p:spPr>
            <a:xfrm>
              <a:off x="3436366" y="4404360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>
                  <a:moveTo>
                    <a:pt x="63246" y="0"/>
                  </a:moveTo>
                  <a:lnTo>
                    <a:pt x="38629" y="4970"/>
                  </a:lnTo>
                  <a:lnTo>
                    <a:pt x="18526" y="18526"/>
                  </a:lnTo>
                  <a:lnTo>
                    <a:pt x="4970" y="38629"/>
                  </a:lnTo>
                  <a:lnTo>
                    <a:pt x="0" y="63245"/>
                  </a:lnTo>
                  <a:lnTo>
                    <a:pt x="4970" y="87862"/>
                  </a:lnTo>
                  <a:lnTo>
                    <a:pt x="18526" y="107965"/>
                  </a:lnTo>
                  <a:lnTo>
                    <a:pt x="38629" y="121521"/>
                  </a:lnTo>
                  <a:lnTo>
                    <a:pt x="63246" y="126491"/>
                  </a:lnTo>
                  <a:lnTo>
                    <a:pt x="87915" y="121521"/>
                  </a:lnTo>
                  <a:lnTo>
                    <a:pt x="108013" y="107965"/>
                  </a:lnTo>
                  <a:lnTo>
                    <a:pt x="121539" y="87862"/>
                  </a:lnTo>
                  <a:lnTo>
                    <a:pt x="126492" y="63245"/>
                  </a:lnTo>
                  <a:lnTo>
                    <a:pt x="121538" y="38629"/>
                  </a:lnTo>
                  <a:lnTo>
                    <a:pt x="108013" y="18526"/>
                  </a:lnTo>
                  <a:lnTo>
                    <a:pt x="87915" y="4970"/>
                  </a:lnTo>
                  <a:lnTo>
                    <a:pt x="6324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2" name="object 12"/>
            <p:cNvSpPr/>
            <p:nvPr/>
          </p:nvSpPr>
          <p:spPr>
            <a:xfrm>
              <a:off x="3436366" y="4404360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>
                  <a:moveTo>
                    <a:pt x="126492" y="63245"/>
                  </a:moveTo>
                  <a:lnTo>
                    <a:pt x="121539" y="87862"/>
                  </a:lnTo>
                  <a:lnTo>
                    <a:pt x="108013" y="107965"/>
                  </a:lnTo>
                  <a:lnTo>
                    <a:pt x="87915" y="121521"/>
                  </a:lnTo>
                  <a:lnTo>
                    <a:pt x="63246" y="126491"/>
                  </a:lnTo>
                  <a:lnTo>
                    <a:pt x="38629" y="121521"/>
                  </a:lnTo>
                  <a:lnTo>
                    <a:pt x="18526" y="107965"/>
                  </a:lnTo>
                  <a:lnTo>
                    <a:pt x="4970" y="87862"/>
                  </a:lnTo>
                  <a:lnTo>
                    <a:pt x="0" y="63245"/>
                  </a:lnTo>
                  <a:lnTo>
                    <a:pt x="4970" y="38629"/>
                  </a:lnTo>
                  <a:lnTo>
                    <a:pt x="18526" y="18526"/>
                  </a:lnTo>
                  <a:lnTo>
                    <a:pt x="38629" y="4970"/>
                  </a:lnTo>
                  <a:lnTo>
                    <a:pt x="63246" y="0"/>
                  </a:lnTo>
                  <a:lnTo>
                    <a:pt x="87915" y="4970"/>
                  </a:lnTo>
                  <a:lnTo>
                    <a:pt x="108013" y="18526"/>
                  </a:lnTo>
                  <a:lnTo>
                    <a:pt x="121538" y="38629"/>
                  </a:lnTo>
                  <a:lnTo>
                    <a:pt x="126492" y="63245"/>
                  </a:lnTo>
                  <a:close/>
                </a:path>
              </a:pathLst>
            </a:custGeom>
            <a:ln w="9525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3" name="object 13"/>
            <p:cNvSpPr/>
            <p:nvPr/>
          </p:nvSpPr>
          <p:spPr>
            <a:xfrm>
              <a:off x="3619246" y="4404360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>
                  <a:moveTo>
                    <a:pt x="63245" y="0"/>
                  </a:moveTo>
                  <a:lnTo>
                    <a:pt x="38629" y="4970"/>
                  </a:lnTo>
                  <a:lnTo>
                    <a:pt x="18526" y="18526"/>
                  </a:lnTo>
                  <a:lnTo>
                    <a:pt x="4970" y="38629"/>
                  </a:lnTo>
                  <a:lnTo>
                    <a:pt x="0" y="63245"/>
                  </a:lnTo>
                  <a:lnTo>
                    <a:pt x="4970" y="87862"/>
                  </a:lnTo>
                  <a:lnTo>
                    <a:pt x="18526" y="107965"/>
                  </a:lnTo>
                  <a:lnTo>
                    <a:pt x="38629" y="121521"/>
                  </a:lnTo>
                  <a:lnTo>
                    <a:pt x="63245" y="126491"/>
                  </a:lnTo>
                  <a:lnTo>
                    <a:pt x="87915" y="121521"/>
                  </a:lnTo>
                  <a:lnTo>
                    <a:pt x="108013" y="107965"/>
                  </a:lnTo>
                  <a:lnTo>
                    <a:pt x="121538" y="87862"/>
                  </a:lnTo>
                  <a:lnTo>
                    <a:pt x="126491" y="63245"/>
                  </a:lnTo>
                  <a:lnTo>
                    <a:pt x="121538" y="38629"/>
                  </a:lnTo>
                  <a:lnTo>
                    <a:pt x="108013" y="18526"/>
                  </a:lnTo>
                  <a:lnTo>
                    <a:pt x="87915" y="4970"/>
                  </a:lnTo>
                  <a:lnTo>
                    <a:pt x="63245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4" name="object 14"/>
            <p:cNvSpPr/>
            <p:nvPr/>
          </p:nvSpPr>
          <p:spPr>
            <a:xfrm>
              <a:off x="3619246" y="4404360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>
                  <a:moveTo>
                    <a:pt x="126491" y="63245"/>
                  </a:moveTo>
                  <a:lnTo>
                    <a:pt x="121538" y="87862"/>
                  </a:lnTo>
                  <a:lnTo>
                    <a:pt x="108013" y="107965"/>
                  </a:lnTo>
                  <a:lnTo>
                    <a:pt x="87915" y="121521"/>
                  </a:lnTo>
                  <a:lnTo>
                    <a:pt x="63245" y="126491"/>
                  </a:lnTo>
                  <a:lnTo>
                    <a:pt x="38629" y="121521"/>
                  </a:lnTo>
                  <a:lnTo>
                    <a:pt x="18526" y="107965"/>
                  </a:lnTo>
                  <a:lnTo>
                    <a:pt x="4970" y="87862"/>
                  </a:lnTo>
                  <a:lnTo>
                    <a:pt x="0" y="63245"/>
                  </a:lnTo>
                  <a:lnTo>
                    <a:pt x="4970" y="38629"/>
                  </a:lnTo>
                  <a:lnTo>
                    <a:pt x="18526" y="18526"/>
                  </a:lnTo>
                  <a:lnTo>
                    <a:pt x="38629" y="4970"/>
                  </a:lnTo>
                  <a:lnTo>
                    <a:pt x="63245" y="0"/>
                  </a:lnTo>
                  <a:lnTo>
                    <a:pt x="87915" y="4970"/>
                  </a:lnTo>
                  <a:lnTo>
                    <a:pt x="108013" y="18526"/>
                  </a:lnTo>
                  <a:lnTo>
                    <a:pt x="121538" y="38629"/>
                  </a:lnTo>
                  <a:lnTo>
                    <a:pt x="126491" y="63245"/>
                  </a:lnTo>
                  <a:close/>
                </a:path>
              </a:pathLst>
            </a:custGeom>
            <a:ln w="9525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pic>
          <p:nvPicPr>
            <p:cNvPr id="15" name="object 1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660203" y="4151185"/>
              <a:ext cx="136017" cy="136016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102163" y="3953065"/>
              <a:ext cx="136016" cy="136017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4350766" y="4155948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>
                  <a:moveTo>
                    <a:pt x="63246" y="0"/>
                  </a:moveTo>
                  <a:lnTo>
                    <a:pt x="38629" y="4970"/>
                  </a:lnTo>
                  <a:lnTo>
                    <a:pt x="18526" y="18526"/>
                  </a:lnTo>
                  <a:lnTo>
                    <a:pt x="4970" y="38629"/>
                  </a:lnTo>
                  <a:lnTo>
                    <a:pt x="0" y="63245"/>
                  </a:lnTo>
                  <a:lnTo>
                    <a:pt x="4970" y="87862"/>
                  </a:lnTo>
                  <a:lnTo>
                    <a:pt x="18526" y="107965"/>
                  </a:lnTo>
                  <a:lnTo>
                    <a:pt x="38629" y="121521"/>
                  </a:lnTo>
                  <a:lnTo>
                    <a:pt x="63246" y="126491"/>
                  </a:lnTo>
                  <a:lnTo>
                    <a:pt x="87915" y="121521"/>
                  </a:lnTo>
                  <a:lnTo>
                    <a:pt x="108013" y="107965"/>
                  </a:lnTo>
                  <a:lnTo>
                    <a:pt x="121539" y="87862"/>
                  </a:lnTo>
                  <a:lnTo>
                    <a:pt x="126492" y="63245"/>
                  </a:lnTo>
                  <a:lnTo>
                    <a:pt x="121538" y="38629"/>
                  </a:lnTo>
                  <a:lnTo>
                    <a:pt x="108013" y="18526"/>
                  </a:lnTo>
                  <a:lnTo>
                    <a:pt x="87915" y="4970"/>
                  </a:lnTo>
                  <a:lnTo>
                    <a:pt x="6324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8" name="object 18"/>
            <p:cNvSpPr/>
            <p:nvPr/>
          </p:nvSpPr>
          <p:spPr>
            <a:xfrm>
              <a:off x="4350766" y="4155948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>
                  <a:moveTo>
                    <a:pt x="126492" y="63245"/>
                  </a:moveTo>
                  <a:lnTo>
                    <a:pt x="121539" y="87862"/>
                  </a:lnTo>
                  <a:lnTo>
                    <a:pt x="108013" y="107965"/>
                  </a:lnTo>
                  <a:lnTo>
                    <a:pt x="87915" y="121521"/>
                  </a:lnTo>
                  <a:lnTo>
                    <a:pt x="63246" y="126491"/>
                  </a:lnTo>
                  <a:lnTo>
                    <a:pt x="38629" y="121521"/>
                  </a:lnTo>
                  <a:lnTo>
                    <a:pt x="18526" y="107965"/>
                  </a:lnTo>
                  <a:lnTo>
                    <a:pt x="4970" y="87862"/>
                  </a:lnTo>
                  <a:lnTo>
                    <a:pt x="0" y="63245"/>
                  </a:lnTo>
                  <a:lnTo>
                    <a:pt x="4970" y="38629"/>
                  </a:lnTo>
                  <a:lnTo>
                    <a:pt x="18526" y="18526"/>
                  </a:lnTo>
                  <a:lnTo>
                    <a:pt x="38629" y="4970"/>
                  </a:lnTo>
                  <a:lnTo>
                    <a:pt x="63246" y="0"/>
                  </a:lnTo>
                  <a:lnTo>
                    <a:pt x="87915" y="4970"/>
                  </a:lnTo>
                  <a:lnTo>
                    <a:pt x="108013" y="18526"/>
                  </a:lnTo>
                  <a:lnTo>
                    <a:pt x="121538" y="38629"/>
                  </a:lnTo>
                  <a:lnTo>
                    <a:pt x="126492" y="63245"/>
                  </a:lnTo>
                  <a:close/>
                </a:path>
              </a:pathLst>
            </a:custGeom>
            <a:ln w="9525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pic>
          <p:nvPicPr>
            <p:cNvPr id="19" name="object 1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98403" y="3850957"/>
              <a:ext cx="136017" cy="136017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772723" y="3742753"/>
              <a:ext cx="136016" cy="136016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818443" y="4010977"/>
              <a:ext cx="136017" cy="136017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077523" y="3748849"/>
              <a:ext cx="136016" cy="136017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5265166" y="3989832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>
                  <a:moveTo>
                    <a:pt x="63246" y="0"/>
                  </a:moveTo>
                  <a:lnTo>
                    <a:pt x="38629" y="4970"/>
                  </a:lnTo>
                  <a:lnTo>
                    <a:pt x="18526" y="18526"/>
                  </a:lnTo>
                  <a:lnTo>
                    <a:pt x="4970" y="38629"/>
                  </a:lnTo>
                  <a:lnTo>
                    <a:pt x="0" y="63246"/>
                  </a:lnTo>
                  <a:lnTo>
                    <a:pt x="4970" y="87862"/>
                  </a:lnTo>
                  <a:lnTo>
                    <a:pt x="18526" y="107965"/>
                  </a:lnTo>
                  <a:lnTo>
                    <a:pt x="38629" y="121521"/>
                  </a:lnTo>
                  <a:lnTo>
                    <a:pt x="63246" y="126492"/>
                  </a:lnTo>
                  <a:lnTo>
                    <a:pt x="87915" y="121521"/>
                  </a:lnTo>
                  <a:lnTo>
                    <a:pt x="108013" y="107965"/>
                  </a:lnTo>
                  <a:lnTo>
                    <a:pt x="121539" y="87862"/>
                  </a:lnTo>
                  <a:lnTo>
                    <a:pt x="126492" y="63246"/>
                  </a:lnTo>
                  <a:lnTo>
                    <a:pt x="121538" y="38629"/>
                  </a:lnTo>
                  <a:lnTo>
                    <a:pt x="108013" y="18526"/>
                  </a:lnTo>
                  <a:lnTo>
                    <a:pt x="87915" y="4970"/>
                  </a:lnTo>
                  <a:lnTo>
                    <a:pt x="6324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24" name="object 24"/>
            <p:cNvSpPr/>
            <p:nvPr/>
          </p:nvSpPr>
          <p:spPr>
            <a:xfrm>
              <a:off x="5265166" y="3989832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>
                  <a:moveTo>
                    <a:pt x="126492" y="63246"/>
                  </a:moveTo>
                  <a:lnTo>
                    <a:pt x="121539" y="87862"/>
                  </a:lnTo>
                  <a:lnTo>
                    <a:pt x="108013" y="107965"/>
                  </a:lnTo>
                  <a:lnTo>
                    <a:pt x="87915" y="121521"/>
                  </a:lnTo>
                  <a:lnTo>
                    <a:pt x="63246" y="126492"/>
                  </a:lnTo>
                  <a:lnTo>
                    <a:pt x="38629" y="121521"/>
                  </a:lnTo>
                  <a:lnTo>
                    <a:pt x="18526" y="107965"/>
                  </a:lnTo>
                  <a:lnTo>
                    <a:pt x="4970" y="87862"/>
                  </a:lnTo>
                  <a:lnTo>
                    <a:pt x="0" y="63246"/>
                  </a:lnTo>
                  <a:lnTo>
                    <a:pt x="4970" y="38629"/>
                  </a:lnTo>
                  <a:lnTo>
                    <a:pt x="18526" y="18526"/>
                  </a:lnTo>
                  <a:lnTo>
                    <a:pt x="38629" y="4970"/>
                  </a:lnTo>
                  <a:lnTo>
                    <a:pt x="63246" y="0"/>
                  </a:lnTo>
                  <a:lnTo>
                    <a:pt x="87915" y="4970"/>
                  </a:lnTo>
                  <a:lnTo>
                    <a:pt x="108013" y="18526"/>
                  </a:lnTo>
                  <a:lnTo>
                    <a:pt x="121538" y="38629"/>
                  </a:lnTo>
                  <a:lnTo>
                    <a:pt x="126492" y="63246"/>
                  </a:lnTo>
                  <a:close/>
                </a:path>
              </a:pathLst>
            </a:custGeom>
            <a:ln w="9525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pic>
          <p:nvPicPr>
            <p:cNvPr id="25" name="object 2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134923" y="1923097"/>
              <a:ext cx="136017" cy="136016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229167" y="5791009"/>
              <a:ext cx="134493" cy="134493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305367" y="5611177"/>
              <a:ext cx="134493" cy="134493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2674366" y="4943855"/>
              <a:ext cx="125095" cy="125095"/>
            </a:xfrm>
            <a:custGeom>
              <a:avLst/>
              <a:gdLst/>
              <a:ahLst/>
              <a:cxnLst/>
              <a:rect l="l" t="t" r="r" b="b"/>
              <a:pathLst>
                <a:path w="125094" h="125095">
                  <a:moveTo>
                    <a:pt x="62483" y="0"/>
                  </a:moveTo>
                  <a:lnTo>
                    <a:pt x="0" y="62484"/>
                  </a:lnTo>
                  <a:lnTo>
                    <a:pt x="62483" y="124968"/>
                  </a:lnTo>
                  <a:lnTo>
                    <a:pt x="124967" y="62484"/>
                  </a:lnTo>
                  <a:lnTo>
                    <a:pt x="62483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29" name="object 29"/>
            <p:cNvSpPr/>
            <p:nvPr/>
          </p:nvSpPr>
          <p:spPr>
            <a:xfrm>
              <a:off x="2674366" y="4943855"/>
              <a:ext cx="125095" cy="125095"/>
            </a:xfrm>
            <a:custGeom>
              <a:avLst/>
              <a:gdLst/>
              <a:ahLst/>
              <a:cxnLst/>
              <a:rect l="l" t="t" r="r" b="b"/>
              <a:pathLst>
                <a:path w="125094" h="125095">
                  <a:moveTo>
                    <a:pt x="62483" y="0"/>
                  </a:moveTo>
                  <a:lnTo>
                    <a:pt x="124967" y="62484"/>
                  </a:lnTo>
                  <a:lnTo>
                    <a:pt x="62483" y="124968"/>
                  </a:lnTo>
                  <a:lnTo>
                    <a:pt x="0" y="62484"/>
                  </a:lnTo>
                  <a:lnTo>
                    <a:pt x="62483" y="0"/>
                  </a:lnTo>
                  <a:close/>
                </a:path>
              </a:pathLst>
            </a:custGeom>
            <a:ln w="9525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30" name="object 30"/>
            <p:cNvSpPr/>
            <p:nvPr/>
          </p:nvSpPr>
          <p:spPr>
            <a:xfrm>
              <a:off x="3087370" y="4878323"/>
              <a:ext cx="125095" cy="125095"/>
            </a:xfrm>
            <a:custGeom>
              <a:avLst/>
              <a:gdLst/>
              <a:ahLst/>
              <a:cxnLst/>
              <a:rect l="l" t="t" r="r" b="b"/>
              <a:pathLst>
                <a:path w="125094" h="125095">
                  <a:moveTo>
                    <a:pt x="62484" y="0"/>
                  </a:moveTo>
                  <a:lnTo>
                    <a:pt x="0" y="62483"/>
                  </a:lnTo>
                  <a:lnTo>
                    <a:pt x="62484" y="124968"/>
                  </a:lnTo>
                  <a:lnTo>
                    <a:pt x="124968" y="62483"/>
                  </a:lnTo>
                  <a:lnTo>
                    <a:pt x="62484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31" name="object 31"/>
            <p:cNvSpPr/>
            <p:nvPr/>
          </p:nvSpPr>
          <p:spPr>
            <a:xfrm>
              <a:off x="3087370" y="4878323"/>
              <a:ext cx="125095" cy="125095"/>
            </a:xfrm>
            <a:custGeom>
              <a:avLst/>
              <a:gdLst/>
              <a:ahLst/>
              <a:cxnLst/>
              <a:rect l="l" t="t" r="r" b="b"/>
              <a:pathLst>
                <a:path w="125094" h="125095">
                  <a:moveTo>
                    <a:pt x="62484" y="0"/>
                  </a:moveTo>
                  <a:lnTo>
                    <a:pt x="124968" y="62483"/>
                  </a:lnTo>
                  <a:lnTo>
                    <a:pt x="62484" y="124968"/>
                  </a:lnTo>
                  <a:lnTo>
                    <a:pt x="0" y="62483"/>
                  </a:lnTo>
                  <a:lnTo>
                    <a:pt x="62484" y="0"/>
                  </a:lnTo>
                  <a:close/>
                </a:path>
              </a:pathLst>
            </a:custGeom>
            <a:ln w="9525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32" name="object 32"/>
            <p:cNvSpPr/>
            <p:nvPr/>
          </p:nvSpPr>
          <p:spPr>
            <a:xfrm>
              <a:off x="3437890" y="4675632"/>
              <a:ext cx="125095" cy="125095"/>
            </a:xfrm>
            <a:custGeom>
              <a:avLst/>
              <a:gdLst/>
              <a:ahLst/>
              <a:cxnLst/>
              <a:rect l="l" t="t" r="r" b="b"/>
              <a:pathLst>
                <a:path w="125095" h="125095">
                  <a:moveTo>
                    <a:pt x="62484" y="0"/>
                  </a:moveTo>
                  <a:lnTo>
                    <a:pt x="0" y="62484"/>
                  </a:lnTo>
                  <a:lnTo>
                    <a:pt x="62484" y="124968"/>
                  </a:lnTo>
                  <a:lnTo>
                    <a:pt x="124968" y="62484"/>
                  </a:lnTo>
                  <a:lnTo>
                    <a:pt x="62484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33" name="object 33"/>
            <p:cNvSpPr/>
            <p:nvPr/>
          </p:nvSpPr>
          <p:spPr>
            <a:xfrm>
              <a:off x="3437890" y="4675632"/>
              <a:ext cx="125095" cy="125095"/>
            </a:xfrm>
            <a:custGeom>
              <a:avLst/>
              <a:gdLst/>
              <a:ahLst/>
              <a:cxnLst/>
              <a:rect l="l" t="t" r="r" b="b"/>
              <a:pathLst>
                <a:path w="125095" h="125095">
                  <a:moveTo>
                    <a:pt x="62484" y="0"/>
                  </a:moveTo>
                  <a:lnTo>
                    <a:pt x="124968" y="62484"/>
                  </a:lnTo>
                  <a:lnTo>
                    <a:pt x="62484" y="124968"/>
                  </a:lnTo>
                  <a:lnTo>
                    <a:pt x="0" y="62484"/>
                  </a:lnTo>
                  <a:lnTo>
                    <a:pt x="62484" y="0"/>
                  </a:lnTo>
                  <a:close/>
                </a:path>
              </a:pathLst>
            </a:custGeom>
            <a:ln w="9525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34" name="object 34"/>
            <p:cNvSpPr/>
            <p:nvPr/>
          </p:nvSpPr>
          <p:spPr>
            <a:xfrm>
              <a:off x="3451606" y="4538471"/>
              <a:ext cx="125095" cy="125095"/>
            </a:xfrm>
            <a:custGeom>
              <a:avLst/>
              <a:gdLst/>
              <a:ahLst/>
              <a:cxnLst/>
              <a:rect l="l" t="t" r="r" b="b"/>
              <a:pathLst>
                <a:path w="125095" h="125095">
                  <a:moveTo>
                    <a:pt x="62484" y="0"/>
                  </a:moveTo>
                  <a:lnTo>
                    <a:pt x="0" y="62483"/>
                  </a:lnTo>
                  <a:lnTo>
                    <a:pt x="62484" y="124967"/>
                  </a:lnTo>
                  <a:lnTo>
                    <a:pt x="124968" y="62483"/>
                  </a:lnTo>
                  <a:lnTo>
                    <a:pt x="62484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35" name="object 35"/>
            <p:cNvSpPr/>
            <p:nvPr/>
          </p:nvSpPr>
          <p:spPr>
            <a:xfrm>
              <a:off x="3451606" y="4538471"/>
              <a:ext cx="125095" cy="125095"/>
            </a:xfrm>
            <a:custGeom>
              <a:avLst/>
              <a:gdLst/>
              <a:ahLst/>
              <a:cxnLst/>
              <a:rect l="l" t="t" r="r" b="b"/>
              <a:pathLst>
                <a:path w="125095" h="125095">
                  <a:moveTo>
                    <a:pt x="62484" y="0"/>
                  </a:moveTo>
                  <a:lnTo>
                    <a:pt x="124968" y="62483"/>
                  </a:lnTo>
                  <a:lnTo>
                    <a:pt x="62484" y="124967"/>
                  </a:lnTo>
                  <a:lnTo>
                    <a:pt x="0" y="62483"/>
                  </a:lnTo>
                  <a:lnTo>
                    <a:pt x="62484" y="0"/>
                  </a:lnTo>
                  <a:close/>
                </a:path>
              </a:pathLst>
            </a:custGeom>
            <a:ln w="9525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36" name="object 36"/>
            <p:cNvSpPr/>
            <p:nvPr/>
          </p:nvSpPr>
          <p:spPr>
            <a:xfrm>
              <a:off x="3468370" y="4472940"/>
              <a:ext cx="125095" cy="125095"/>
            </a:xfrm>
            <a:custGeom>
              <a:avLst/>
              <a:gdLst/>
              <a:ahLst/>
              <a:cxnLst/>
              <a:rect l="l" t="t" r="r" b="b"/>
              <a:pathLst>
                <a:path w="125095" h="125095">
                  <a:moveTo>
                    <a:pt x="62483" y="0"/>
                  </a:moveTo>
                  <a:lnTo>
                    <a:pt x="0" y="62484"/>
                  </a:lnTo>
                  <a:lnTo>
                    <a:pt x="62483" y="124968"/>
                  </a:lnTo>
                  <a:lnTo>
                    <a:pt x="124967" y="62484"/>
                  </a:lnTo>
                  <a:lnTo>
                    <a:pt x="62483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37" name="object 37"/>
            <p:cNvSpPr/>
            <p:nvPr/>
          </p:nvSpPr>
          <p:spPr>
            <a:xfrm>
              <a:off x="3468370" y="4472940"/>
              <a:ext cx="125095" cy="125095"/>
            </a:xfrm>
            <a:custGeom>
              <a:avLst/>
              <a:gdLst/>
              <a:ahLst/>
              <a:cxnLst/>
              <a:rect l="l" t="t" r="r" b="b"/>
              <a:pathLst>
                <a:path w="125095" h="125095">
                  <a:moveTo>
                    <a:pt x="62483" y="0"/>
                  </a:moveTo>
                  <a:lnTo>
                    <a:pt x="124967" y="62484"/>
                  </a:lnTo>
                  <a:lnTo>
                    <a:pt x="62483" y="124968"/>
                  </a:lnTo>
                  <a:lnTo>
                    <a:pt x="0" y="62484"/>
                  </a:lnTo>
                  <a:lnTo>
                    <a:pt x="62483" y="0"/>
                  </a:lnTo>
                  <a:close/>
                </a:path>
              </a:pathLst>
            </a:custGeom>
            <a:ln w="9525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38" name="object 38"/>
            <p:cNvSpPr/>
            <p:nvPr/>
          </p:nvSpPr>
          <p:spPr>
            <a:xfrm>
              <a:off x="3620770" y="4538471"/>
              <a:ext cx="125095" cy="125095"/>
            </a:xfrm>
            <a:custGeom>
              <a:avLst/>
              <a:gdLst/>
              <a:ahLst/>
              <a:cxnLst/>
              <a:rect l="l" t="t" r="r" b="b"/>
              <a:pathLst>
                <a:path w="125095" h="125095">
                  <a:moveTo>
                    <a:pt x="62483" y="0"/>
                  </a:moveTo>
                  <a:lnTo>
                    <a:pt x="0" y="62483"/>
                  </a:lnTo>
                  <a:lnTo>
                    <a:pt x="62483" y="124967"/>
                  </a:lnTo>
                  <a:lnTo>
                    <a:pt x="124967" y="62483"/>
                  </a:lnTo>
                  <a:lnTo>
                    <a:pt x="62483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39" name="object 39"/>
            <p:cNvSpPr/>
            <p:nvPr/>
          </p:nvSpPr>
          <p:spPr>
            <a:xfrm>
              <a:off x="3620770" y="4538471"/>
              <a:ext cx="125095" cy="125095"/>
            </a:xfrm>
            <a:custGeom>
              <a:avLst/>
              <a:gdLst/>
              <a:ahLst/>
              <a:cxnLst/>
              <a:rect l="l" t="t" r="r" b="b"/>
              <a:pathLst>
                <a:path w="125095" h="125095">
                  <a:moveTo>
                    <a:pt x="62483" y="0"/>
                  </a:moveTo>
                  <a:lnTo>
                    <a:pt x="124967" y="62483"/>
                  </a:lnTo>
                  <a:lnTo>
                    <a:pt x="62483" y="124967"/>
                  </a:lnTo>
                  <a:lnTo>
                    <a:pt x="0" y="62483"/>
                  </a:lnTo>
                  <a:lnTo>
                    <a:pt x="62483" y="0"/>
                  </a:lnTo>
                  <a:close/>
                </a:path>
              </a:pathLst>
            </a:custGeom>
            <a:ln w="9525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40" name="object 40"/>
            <p:cNvSpPr/>
            <p:nvPr/>
          </p:nvSpPr>
          <p:spPr>
            <a:xfrm>
              <a:off x="3666489" y="4375404"/>
              <a:ext cx="125095" cy="125095"/>
            </a:xfrm>
            <a:custGeom>
              <a:avLst/>
              <a:gdLst/>
              <a:ahLst/>
              <a:cxnLst/>
              <a:rect l="l" t="t" r="r" b="b"/>
              <a:pathLst>
                <a:path w="125095" h="125095">
                  <a:moveTo>
                    <a:pt x="62484" y="0"/>
                  </a:moveTo>
                  <a:lnTo>
                    <a:pt x="0" y="62484"/>
                  </a:lnTo>
                  <a:lnTo>
                    <a:pt x="62484" y="124968"/>
                  </a:lnTo>
                  <a:lnTo>
                    <a:pt x="124968" y="62484"/>
                  </a:lnTo>
                  <a:lnTo>
                    <a:pt x="62484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41" name="object 41"/>
            <p:cNvSpPr/>
            <p:nvPr/>
          </p:nvSpPr>
          <p:spPr>
            <a:xfrm>
              <a:off x="3666489" y="4375404"/>
              <a:ext cx="125095" cy="125095"/>
            </a:xfrm>
            <a:custGeom>
              <a:avLst/>
              <a:gdLst/>
              <a:ahLst/>
              <a:cxnLst/>
              <a:rect l="l" t="t" r="r" b="b"/>
              <a:pathLst>
                <a:path w="125095" h="125095">
                  <a:moveTo>
                    <a:pt x="62484" y="0"/>
                  </a:moveTo>
                  <a:lnTo>
                    <a:pt x="124968" y="62484"/>
                  </a:lnTo>
                  <a:lnTo>
                    <a:pt x="62484" y="124968"/>
                  </a:lnTo>
                  <a:lnTo>
                    <a:pt x="0" y="62484"/>
                  </a:lnTo>
                  <a:lnTo>
                    <a:pt x="62484" y="0"/>
                  </a:lnTo>
                  <a:close/>
                </a:path>
              </a:pathLst>
            </a:custGeom>
            <a:ln w="9525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pic>
          <p:nvPicPr>
            <p:cNvPr id="42" name="object 4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103687" y="4414837"/>
              <a:ext cx="164973" cy="337185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347527" y="4370641"/>
              <a:ext cx="134493" cy="134493"/>
            </a:xfrm>
            <a:prstGeom prst="rect">
              <a:avLst/>
            </a:prstGeom>
          </p:spPr>
        </p:pic>
        <p:sp>
          <p:nvSpPr>
            <p:cNvPr id="44" name="object 44"/>
            <p:cNvSpPr/>
            <p:nvPr/>
          </p:nvSpPr>
          <p:spPr>
            <a:xfrm>
              <a:off x="4504689" y="4206239"/>
              <a:ext cx="125095" cy="125095"/>
            </a:xfrm>
            <a:custGeom>
              <a:avLst/>
              <a:gdLst/>
              <a:ahLst/>
              <a:cxnLst/>
              <a:rect l="l" t="t" r="r" b="b"/>
              <a:pathLst>
                <a:path w="125095" h="125095">
                  <a:moveTo>
                    <a:pt x="62484" y="0"/>
                  </a:moveTo>
                  <a:lnTo>
                    <a:pt x="0" y="62484"/>
                  </a:lnTo>
                  <a:lnTo>
                    <a:pt x="62484" y="124968"/>
                  </a:lnTo>
                  <a:lnTo>
                    <a:pt x="124968" y="62484"/>
                  </a:lnTo>
                  <a:lnTo>
                    <a:pt x="62484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45" name="object 45"/>
            <p:cNvSpPr/>
            <p:nvPr/>
          </p:nvSpPr>
          <p:spPr>
            <a:xfrm>
              <a:off x="4504689" y="4206239"/>
              <a:ext cx="125095" cy="125095"/>
            </a:xfrm>
            <a:custGeom>
              <a:avLst/>
              <a:gdLst/>
              <a:ahLst/>
              <a:cxnLst/>
              <a:rect l="l" t="t" r="r" b="b"/>
              <a:pathLst>
                <a:path w="125095" h="125095">
                  <a:moveTo>
                    <a:pt x="62484" y="0"/>
                  </a:moveTo>
                  <a:lnTo>
                    <a:pt x="124968" y="62484"/>
                  </a:lnTo>
                  <a:lnTo>
                    <a:pt x="62484" y="124968"/>
                  </a:lnTo>
                  <a:lnTo>
                    <a:pt x="0" y="62484"/>
                  </a:lnTo>
                  <a:lnTo>
                    <a:pt x="62484" y="0"/>
                  </a:lnTo>
                  <a:close/>
                </a:path>
              </a:pathLst>
            </a:custGeom>
            <a:ln w="9525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pic>
          <p:nvPicPr>
            <p:cNvPr id="46" name="object 4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774247" y="4331017"/>
              <a:ext cx="180212" cy="134493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018087" y="4267009"/>
              <a:ext cx="134492" cy="134492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079047" y="3998785"/>
              <a:ext cx="134492" cy="134493"/>
            </a:xfrm>
            <a:prstGeom prst="rect">
              <a:avLst/>
            </a:prstGeom>
          </p:spPr>
        </p:pic>
        <p:sp>
          <p:nvSpPr>
            <p:cNvPr id="49" name="object 49"/>
            <p:cNvSpPr/>
            <p:nvPr/>
          </p:nvSpPr>
          <p:spPr>
            <a:xfrm>
              <a:off x="5236210" y="4206239"/>
              <a:ext cx="125095" cy="125095"/>
            </a:xfrm>
            <a:custGeom>
              <a:avLst/>
              <a:gdLst/>
              <a:ahLst/>
              <a:cxnLst/>
              <a:rect l="l" t="t" r="r" b="b"/>
              <a:pathLst>
                <a:path w="125095" h="125095">
                  <a:moveTo>
                    <a:pt x="62484" y="0"/>
                  </a:moveTo>
                  <a:lnTo>
                    <a:pt x="0" y="62484"/>
                  </a:lnTo>
                  <a:lnTo>
                    <a:pt x="62484" y="124968"/>
                  </a:lnTo>
                  <a:lnTo>
                    <a:pt x="124967" y="62484"/>
                  </a:lnTo>
                  <a:lnTo>
                    <a:pt x="62484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50" name="object 50"/>
            <p:cNvSpPr/>
            <p:nvPr/>
          </p:nvSpPr>
          <p:spPr>
            <a:xfrm>
              <a:off x="5236210" y="4206239"/>
              <a:ext cx="125095" cy="125095"/>
            </a:xfrm>
            <a:custGeom>
              <a:avLst/>
              <a:gdLst/>
              <a:ahLst/>
              <a:cxnLst/>
              <a:rect l="l" t="t" r="r" b="b"/>
              <a:pathLst>
                <a:path w="125095" h="125095">
                  <a:moveTo>
                    <a:pt x="62484" y="0"/>
                  </a:moveTo>
                  <a:lnTo>
                    <a:pt x="124967" y="62484"/>
                  </a:lnTo>
                  <a:lnTo>
                    <a:pt x="62484" y="124968"/>
                  </a:lnTo>
                  <a:lnTo>
                    <a:pt x="0" y="62484"/>
                  </a:lnTo>
                  <a:lnTo>
                    <a:pt x="62484" y="0"/>
                  </a:lnTo>
                  <a:close/>
                </a:path>
              </a:pathLst>
            </a:custGeom>
            <a:ln w="9525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51" name="object 51"/>
            <p:cNvSpPr/>
            <p:nvPr/>
          </p:nvSpPr>
          <p:spPr>
            <a:xfrm>
              <a:off x="5266690" y="4069079"/>
              <a:ext cx="125095" cy="125095"/>
            </a:xfrm>
            <a:custGeom>
              <a:avLst/>
              <a:gdLst/>
              <a:ahLst/>
              <a:cxnLst/>
              <a:rect l="l" t="t" r="r" b="b"/>
              <a:pathLst>
                <a:path w="125095" h="125095">
                  <a:moveTo>
                    <a:pt x="62484" y="0"/>
                  </a:moveTo>
                  <a:lnTo>
                    <a:pt x="0" y="62484"/>
                  </a:lnTo>
                  <a:lnTo>
                    <a:pt x="62484" y="124968"/>
                  </a:lnTo>
                  <a:lnTo>
                    <a:pt x="124968" y="62484"/>
                  </a:lnTo>
                  <a:lnTo>
                    <a:pt x="62484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52" name="object 52"/>
            <p:cNvSpPr/>
            <p:nvPr/>
          </p:nvSpPr>
          <p:spPr>
            <a:xfrm>
              <a:off x="5266690" y="4069079"/>
              <a:ext cx="125095" cy="125095"/>
            </a:xfrm>
            <a:custGeom>
              <a:avLst/>
              <a:gdLst/>
              <a:ahLst/>
              <a:cxnLst/>
              <a:rect l="l" t="t" r="r" b="b"/>
              <a:pathLst>
                <a:path w="125095" h="125095">
                  <a:moveTo>
                    <a:pt x="62484" y="0"/>
                  </a:moveTo>
                  <a:lnTo>
                    <a:pt x="124968" y="62484"/>
                  </a:lnTo>
                  <a:lnTo>
                    <a:pt x="62484" y="124968"/>
                  </a:lnTo>
                  <a:lnTo>
                    <a:pt x="0" y="62484"/>
                  </a:lnTo>
                  <a:lnTo>
                    <a:pt x="62484" y="0"/>
                  </a:lnTo>
                  <a:close/>
                </a:path>
              </a:pathLst>
            </a:custGeom>
            <a:ln w="9525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53" name="object 53"/>
            <p:cNvSpPr/>
            <p:nvPr/>
          </p:nvSpPr>
          <p:spPr>
            <a:xfrm>
              <a:off x="5419090" y="4125467"/>
              <a:ext cx="125095" cy="125095"/>
            </a:xfrm>
            <a:custGeom>
              <a:avLst/>
              <a:gdLst/>
              <a:ahLst/>
              <a:cxnLst/>
              <a:rect l="l" t="t" r="r" b="b"/>
              <a:pathLst>
                <a:path w="125095" h="125095">
                  <a:moveTo>
                    <a:pt x="62484" y="0"/>
                  </a:moveTo>
                  <a:lnTo>
                    <a:pt x="0" y="62483"/>
                  </a:lnTo>
                  <a:lnTo>
                    <a:pt x="62484" y="124967"/>
                  </a:lnTo>
                  <a:lnTo>
                    <a:pt x="124968" y="62483"/>
                  </a:lnTo>
                  <a:lnTo>
                    <a:pt x="62484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54" name="object 54"/>
            <p:cNvSpPr/>
            <p:nvPr/>
          </p:nvSpPr>
          <p:spPr>
            <a:xfrm>
              <a:off x="5419090" y="4125467"/>
              <a:ext cx="125095" cy="125095"/>
            </a:xfrm>
            <a:custGeom>
              <a:avLst/>
              <a:gdLst/>
              <a:ahLst/>
              <a:cxnLst/>
              <a:rect l="l" t="t" r="r" b="b"/>
              <a:pathLst>
                <a:path w="125095" h="125095">
                  <a:moveTo>
                    <a:pt x="62484" y="0"/>
                  </a:moveTo>
                  <a:lnTo>
                    <a:pt x="124968" y="62483"/>
                  </a:lnTo>
                  <a:lnTo>
                    <a:pt x="62484" y="124967"/>
                  </a:lnTo>
                  <a:lnTo>
                    <a:pt x="0" y="62483"/>
                  </a:lnTo>
                  <a:lnTo>
                    <a:pt x="62484" y="0"/>
                  </a:lnTo>
                  <a:close/>
                </a:path>
              </a:pathLst>
            </a:custGeom>
            <a:ln w="9525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55" name="object 55"/>
            <p:cNvSpPr/>
            <p:nvPr/>
          </p:nvSpPr>
          <p:spPr>
            <a:xfrm>
              <a:off x="5419090" y="4206239"/>
              <a:ext cx="125095" cy="125095"/>
            </a:xfrm>
            <a:custGeom>
              <a:avLst/>
              <a:gdLst/>
              <a:ahLst/>
              <a:cxnLst/>
              <a:rect l="l" t="t" r="r" b="b"/>
              <a:pathLst>
                <a:path w="125095" h="125095">
                  <a:moveTo>
                    <a:pt x="62484" y="0"/>
                  </a:moveTo>
                  <a:lnTo>
                    <a:pt x="0" y="62484"/>
                  </a:lnTo>
                  <a:lnTo>
                    <a:pt x="62484" y="124968"/>
                  </a:lnTo>
                  <a:lnTo>
                    <a:pt x="124968" y="62484"/>
                  </a:lnTo>
                  <a:lnTo>
                    <a:pt x="62484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56" name="object 56"/>
            <p:cNvSpPr/>
            <p:nvPr/>
          </p:nvSpPr>
          <p:spPr>
            <a:xfrm>
              <a:off x="5419090" y="4206239"/>
              <a:ext cx="125095" cy="125095"/>
            </a:xfrm>
            <a:custGeom>
              <a:avLst/>
              <a:gdLst/>
              <a:ahLst/>
              <a:cxnLst/>
              <a:rect l="l" t="t" r="r" b="b"/>
              <a:pathLst>
                <a:path w="125095" h="125095">
                  <a:moveTo>
                    <a:pt x="62484" y="0"/>
                  </a:moveTo>
                  <a:lnTo>
                    <a:pt x="124968" y="62484"/>
                  </a:lnTo>
                  <a:lnTo>
                    <a:pt x="62484" y="124968"/>
                  </a:lnTo>
                  <a:lnTo>
                    <a:pt x="0" y="62484"/>
                  </a:lnTo>
                  <a:lnTo>
                    <a:pt x="62484" y="0"/>
                  </a:lnTo>
                  <a:close/>
                </a:path>
              </a:pathLst>
            </a:custGeom>
            <a:ln w="9525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pic>
          <p:nvPicPr>
            <p:cNvPr id="57" name="object 57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412803" y="1790509"/>
              <a:ext cx="2787777" cy="2464689"/>
            </a:xfrm>
            <a:prstGeom prst="rect">
              <a:avLst/>
            </a:prstGeom>
          </p:spPr>
        </p:pic>
        <p:sp>
          <p:nvSpPr>
            <p:cNvPr id="58" name="object 58"/>
            <p:cNvSpPr/>
            <p:nvPr/>
          </p:nvSpPr>
          <p:spPr>
            <a:xfrm>
              <a:off x="4572000" y="2057425"/>
              <a:ext cx="2286000" cy="654050"/>
            </a:xfrm>
            <a:custGeom>
              <a:avLst/>
              <a:gdLst/>
              <a:ahLst/>
              <a:cxnLst/>
              <a:rect l="l" t="t" r="r" b="b"/>
              <a:pathLst>
                <a:path w="2286000" h="654050">
                  <a:moveTo>
                    <a:pt x="2286000" y="0"/>
                  </a:moveTo>
                  <a:lnTo>
                    <a:pt x="0" y="0"/>
                  </a:lnTo>
                  <a:lnTo>
                    <a:pt x="0" y="654024"/>
                  </a:lnTo>
                  <a:lnTo>
                    <a:pt x="2286000" y="654024"/>
                  </a:lnTo>
                  <a:lnTo>
                    <a:pt x="2286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59" name="object 59"/>
            <p:cNvSpPr/>
            <p:nvPr/>
          </p:nvSpPr>
          <p:spPr>
            <a:xfrm>
              <a:off x="4572000" y="2057425"/>
              <a:ext cx="2286000" cy="654050"/>
            </a:xfrm>
            <a:custGeom>
              <a:avLst/>
              <a:gdLst/>
              <a:ahLst/>
              <a:cxnLst/>
              <a:rect l="l" t="t" r="r" b="b"/>
              <a:pathLst>
                <a:path w="2286000" h="654050">
                  <a:moveTo>
                    <a:pt x="0" y="654024"/>
                  </a:moveTo>
                  <a:lnTo>
                    <a:pt x="2286000" y="654024"/>
                  </a:lnTo>
                  <a:lnTo>
                    <a:pt x="2286000" y="0"/>
                  </a:lnTo>
                  <a:lnTo>
                    <a:pt x="0" y="0"/>
                  </a:lnTo>
                  <a:lnTo>
                    <a:pt x="0" y="654024"/>
                  </a:lnTo>
                  <a:close/>
                </a:path>
              </a:pathLst>
            </a:custGeom>
            <a:ln w="9525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</p:grpSp>
      <p:sp>
        <p:nvSpPr>
          <p:cNvPr id="60" name="object 60"/>
          <p:cNvSpPr txBox="1"/>
          <p:nvPr/>
        </p:nvSpPr>
        <p:spPr>
          <a:xfrm>
            <a:off x="1343883" y="4827227"/>
            <a:ext cx="200025" cy="735458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R="3810" algn="r">
              <a:spcBef>
                <a:spcPts val="75"/>
              </a:spcBef>
            </a:pPr>
            <a:r>
              <a:rPr sz="1350" spc="-19" dirty="0">
                <a:solidFill>
                  <a:srgbClr val="585858"/>
                </a:solidFill>
                <a:latin typeface="Arial"/>
                <a:cs typeface="Arial"/>
              </a:rPr>
              <a:t>10</a:t>
            </a:r>
            <a:endParaRPr sz="1350">
              <a:latin typeface="Arial"/>
              <a:cs typeface="Arial"/>
            </a:endParaRPr>
          </a:p>
          <a:p>
            <a:pPr>
              <a:spcBef>
                <a:spcPts val="799"/>
              </a:spcBef>
            </a:pPr>
            <a:endParaRPr sz="1350">
              <a:latin typeface="Arial"/>
              <a:cs typeface="Arial"/>
            </a:endParaRPr>
          </a:p>
          <a:p>
            <a:pPr marR="3810" algn="r"/>
            <a:r>
              <a:rPr sz="1350" spc="-38" dirty="0">
                <a:solidFill>
                  <a:srgbClr val="585858"/>
                </a:solidFill>
                <a:latin typeface="Arial"/>
                <a:cs typeface="Arial"/>
              </a:rPr>
              <a:t>1</a:t>
            </a:r>
            <a:endParaRPr sz="1350">
              <a:latin typeface="Arial"/>
              <a:cs typeface="Arial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1253396" y="4322974"/>
            <a:ext cx="290036" cy="21736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350" spc="-34" dirty="0">
                <a:solidFill>
                  <a:srgbClr val="585858"/>
                </a:solidFill>
                <a:latin typeface="Arial"/>
                <a:cs typeface="Arial"/>
              </a:rPr>
              <a:t>100</a:t>
            </a:r>
            <a:endParaRPr sz="1350">
              <a:latin typeface="Arial"/>
              <a:cs typeface="Arial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1125607" y="3818721"/>
            <a:ext cx="418148" cy="21736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350" spc="-45" dirty="0">
                <a:solidFill>
                  <a:srgbClr val="585858"/>
                </a:solidFill>
                <a:latin typeface="Arial"/>
                <a:cs typeface="Arial"/>
              </a:rPr>
              <a:t>1,000</a:t>
            </a:r>
            <a:endParaRPr sz="1350">
              <a:latin typeface="Arial"/>
              <a:cs typeface="Arial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1035082" y="3314372"/>
            <a:ext cx="509588" cy="21736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350" spc="-38" dirty="0">
                <a:solidFill>
                  <a:srgbClr val="585858"/>
                </a:solidFill>
                <a:latin typeface="Arial"/>
                <a:cs typeface="Arial"/>
              </a:rPr>
              <a:t>10,000</a:t>
            </a:r>
            <a:endParaRPr sz="1350">
              <a:latin typeface="Arial"/>
              <a:cs typeface="Arial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816997" y="2305769"/>
            <a:ext cx="726758" cy="735458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R="3810" algn="r">
              <a:spcBef>
                <a:spcPts val="75"/>
              </a:spcBef>
            </a:pPr>
            <a:r>
              <a:rPr sz="1350" spc="-49" dirty="0">
                <a:solidFill>
                  <a:srgbClr val="585858"/>
                </a:solidFill>
                <a:latin typeface="Arial"/>
                <a:cs typeface="Arial"/>
              </a:rPr>
              <a:t>1,000,000</a:t>
            </a:r>
            <a:endParaRPr sz="1350">
              <a:latin typeface="Arial"/>
              <a:cs typeface="Arial"/>
            </a:endParaRPr>
          </a:p>
          <a:p>
            <a:pPr>
              <a:spcBef>
                <a:spcPts val="799"/>
              </a:spcBef>
            </a:pPr>
            <a:endParaRPr sz="1350">
              <a:latin typeface="Arial"/>
              <a:cs typeface="Arial"/>
            </a:endParaRPr>
          </a:p>
          <a:p>
            <a:pPr marR="3810" algn="r"/>
            <a:r>
              <a:rPr sz="1350" spc="-8" dirty="0">
                <a:solidFill>
                  <a:srgbClr val="585858"/>
                </a:solidFill>
                <a:latin typeface="Arial"/>
                <a:cs typeface="Arial"/>
              </a:rPr>
              <a:t>100,000</a:t>
            </a:r>
            <a:endParaRPr sz="1350">
              <a:latin typeface="Arial"/>
              <a:cs typeface="Arial"/>
            </a:endParaRPr>
          </a:p>
        </p:txBody>
      </p:sp>
      <p:sp>
        <p:nvSpPr>
          <p:cNvPr id="65" name="object 65" descr="$PPTXTitle"/>
          <p:cNvSpPr txBox="1">
            <a:spLocks noGrp="1"/>
          </p:cNvSpPr>
          <p:nvPr>
            <p:ph type="title"/>
          </p:nvPr>
        </p:nvSpPr>
        <p:spPr>
          <a:xfrm>
            <a:off x="287426" y="440518"/>
            <a:ext cx="7789774" cy="1363835"/>
          </a:xfrm>
          <a:prstGeom prst="rect">
            <a:avLst/>
          </a:prstGeom>
        </p:spPr>
        <p:txBody>
          <a:bodyPr vert="horz" wrap="square" lIns="0" tIns="9525" rIns="0" bIns="0" rtlCol="0" anchor="ctr">
            <a:spAutoFit/>
          </a:bodyPr>
          <a:lstStyle/>
          <a:p>
            <a:pPr marL="9525">
              <a:spcBef>
                <a:spcPts val="75"/>
              </a:spcBef>
            </a:pPr>
            <a:r>
              <a:rPr spc="-34" dirty="0"/>
              <a:t>Technology</a:t>
            </a:r>
            <a:r>
              <a:rPr spc="-98" dirty="0"/>
              <a:t> </a:t>
            </a:r>
            <a:r>
              <a:rPr spc="-38" dirty="0"/>
              <a:t>Scaling</a:t>
            </a:r>
            <a:r>
              <a:rPr lang="en-US" spc="-38" dirty="0"/>
              <a:t> – Clock Speed Kept Pace</a:t>
            </a:r>
            <a:r>
              <a:rPr spc="-90" dirty="0"/>
              <a:t> </a:t>
            </a:r>
            <a:r>
              <a:rPr dirty="0"/>
              <a:t>Until</a:t>
            </a:r>
            <a:r>
              <a:rPr spc="-86" dirty="0"/>
              <a:t> </a:t>
            </a:r>
            <a:r>
              <a:rPr spc="195" dirty="0"/>
              <a:t>2004</a:t>
            </a:r>
          </a:p>
        </p:txBody>
      </p:sp>
      <p:sp>
        <p:nvSpPr>
          <p:cNvPr id="66" name="object 66"/>
          <p:cNvSpPr txBox="1"/>
          <p:nvPr/>
        </p:nvSpPr>
        <p:spPr>
          <a:xfrm>
            <a:off x="4043267" y="3089010"/>
            <a:ext cx="969169" cy="240931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>
              <a:spcBef>
                <a:spcPts val="79"/>
              </a:spcBef>
            </a:pPr>
            <a:r>
              <a:rPr sz="1500" spc="-15" dirty="0">
                <a:latin typeface="Arial"/>
                <a:cs typeface="Arial"/>
              </a:rPr>
              <a:t>Normalized</a:t>
            </a:r>
            <a:endParaRPr sz="1500">
              <a:latin typeface="Arial"/>
              <a:cs typeface="Arial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3879818" y="3294750"/>
            <a:ext cx="1295400" cy="240931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>
              <a:spcBef>
                <a:spcPts val="79"/>
              </a:spcBef>
            </a:pPr>
            <a:r>
              <a:rPr sz="1500" spc="-23" dirty="0">
                <a:latin typeface="Arial"/>
                <a:cs typeface="Arial"/>
              </a:rPr>
              <a:t>transistor</a:t>
            </a:r>
            <a:r>
              <a:rPr sz="1500" spc="-38" dirty="0">
                <a:latin typeface="Arial"/>
                <a:cs typeface="Arial"/>
              </a:rPr>
              <a:t> </a:t>
            </a:r>
            <a:r>
              <a:rPr sz="1500" spc="-8" dirty="0">
                <a:latin typeface="Arial"/>
                <a:cs typeface="Arial"/>
              </a:rPr>
              <a:t>count</a:t>
            </a:r>
            <a:endParaRPr sz="1500">
              <a:latin typeface="Arial"/>
              <a:cs typeface="Arial"/>
            </a:endParaRPr>
          </a:p>
        </p:txBody>
      </p:sp>
      <p:grpSp>
        <p:nvGrpSpPr>
          <p:cNvPr id="68" name="object 6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190917" y="3896902"/>
            <a:ext cx="2007394" cy="290036"/>
            <a:chOff x="7989506" y="3119475"/>
            <a:chExt cx="2676525" cy="386715"/>
          </a:xfrm>
        </p:grpSpPr>
        <p:sp>
          <p:nvSpPr>
            <p:cNvPr id="69" name="object 69"/>
            <p:cNvSpPr/>
            <p:nvPr/>
          </p:nvSpPr>
          <p:spPr>
            <a:xfrm>
              <a:off x="7994268" y="3124238"/>
              <a:ext cx="2667000" cy="377190"/>
            </a:xfrm>
            <a:custGeom>
              <a:avLst/>
              <a:gdLst/>
              <a:ahLst/>
              <a:cxnLst/>
              <a:rect l="l" t="t" r="r" b="b"/>
              <a:pathLst>
                <a:path w="2667000" h="377189">
                  <a:moveTo>
                    <a:pt x="2667000" y="0"/>
                  </a:moveTo>
                  <a:lnTo>
                    <a:pt x="0" y="0"/>
                  </a:lnTo>
                  <a:lnTo>
                    <a:pt x="0" y="377024"/>
                  </a:lnTo>
                  <a:lnTo>
                    <a:pt x="2667000" y="377024"/>
                  </a:lnTo>
                  <a:lnTo>
                    <a:pt x="2667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70" name="object 70"/>
            <p:cNvSpPr/>
            <p:nvPr/>
          </p:nvSpPr>
          <p:spPr>
            <a:xfrm>
              <a:off x="7994268" y="3124238"/>
              <a:ext cx="2667000" cy="377190"/>
            </a:xfrm>
            <a:custGeom>
              <a:avLst/>
              <a:gdLst/>
              <a:ahLst/>
              <a:cxnLst/>
              <a:rect l="l" t="t" r="r" b="b"/>
              <a:pathLst>
                <a:path w="2667000" h="377189">
                  <a:moveTo>
                    <a:pt x="0" y="377024"/>
                  </a:moveTo>
                  <a:lnTo>
                    <a:pt x="2667000" y="377024"/>
                  </a:lnTo>
                  <a:lnTo>
                    <a:pt x="2667000" y="0"/>
                  </a:lnTo>
                  <a:lnTo>
                    <a:pt x="0" y="0"/>
                  </a:lnTo>
                  <a:lnTo>
                    <a:pt x="0" y="377024"/>
                  </a:lnTo>
                  <a:close/>
                </a:path>
              </a:pathLst>
            </a:custGeom>
            <a:ln w="9524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</p:grpSp>
      <p:sp>
        <p:nvSpPr>
          <p:cNvPr id="71" name="object 71"/>
          <p:cNvSpPr txBox="1"/>
          <p:nvPr/>
        </p:nvSpPr>
        <p:spPr>
          <a:xfrm>
            <a:off x="6459569" y="3889110"/>
            <a:ext cx="1556385" cy="240931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>
              <a:spcBef>
                <a:spcPts val="79"/>
              </a:spcBef>
            </a:pPr>
            <a:r>
              <a:rPr sz="1500" spc="-49" dirty="0">
                <a:latin typeface="Arial"/>
                <a:cs typeface="Arial"/>
              </a:rPr>
              <a:t>Clock</a:t>
            </a:r>
            <a:r>
              <a:rPr sz="1500" spc="-45" dirty="0">
                <a:latin typeface="Arial"/>
                <a:cs typeface="Arial"/>
              </a:rPr>
              <a:t> speed</a:t>
            </a:r>
            <a:r>
              <a:rPr sz="1500" spc="-38" dirty="0">
                <a:latin typeface="Arial"/>
                <a:cs typeface="Arial"/>
              </a:rPr>
              <a:t> </a:t>
            </a:r>
            <a:r>
              <a:rPr sz="1500" spc="-19" dirty="0">
                <a:latin typeface="Arial"/>
                <a:cs typeface="Arial"/>
              </a:rPr>
              <a:t>(MHz)</a:t>
            </a:r>
            <a:endParaRPr sz="1500">
              <a:latin typeface="Arial"/>
              <a:cs typeface="Arial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1436465" y="5868414"/>
            <a:ext cx="425768" cy="3718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>
              <a:lnSpc>
                <a:spcPts val="1354"/>
              </a:lnSpc>
            </a:pPr>
            <a:r>
              <a:rPr sz="1350" spc="-38" dirty="0">
                <a:solidFill>
                  <a:srgbClr val="585858"/>
                </a:solidFill>
                <a:latin typeface="Arial"/>
                <a:cs typeface="Arial"/>
              </a:rPr>
              <a:t>0</a:t>
            </a:r>
            <a:endParaRPr sz="1350">
              <a:latin typeface="Arial"/>
              <a:cs typeface="Arial"/>
            </a:endParaRPr>
          </a:p>
          <a:p>
            <a:pPr marL="54769">
              <a:lnSpc>
                <a:spcPts val="1534"/>
              </a:lnSpc>
            </a:pPr>
            <a:r>
              <a:rPr sz="1350" spc="-34" dirty="0">
                <a:solidFill>
                  <a:srgbClr val="585858"/>
                </a:solidFill>
                <a:latin typeface="Arial"/>
                <a:cs typeface="Arial"/>
              </a:rPr>
              <a:t>1970</a:t>
            </a:r>
            <a:endParaRPr sz="1350">
              <a:latin typeface="Arial"/>
              <a:cs typeface="Arial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2167986" y="6052209"/>
            <a:ext cx="380524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>
              <a:lnSpc>
                <a:spcPts val="1440"/>
              </a:lnSpc>
            </a:pPr>
            <a:r>
              <a:rPr sz="1350" spc="-34" dirty="0">
                <a:solidFill>
                  <a:srgbClr val="585858"/>
                </a:solidFill>
                <a:latin typeface="Arial"/>
                <a:cs typeface="Arial"/>
              </a:rPr>
              <a:t>1975</a:t>
            </a:r>
            <a:endParaRPr sz="1350">
              <a:latin typeface="Arial"/>
              <a:cs typeface="Arial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2854071" y="6052209"/>
            <a:ext cx="380524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>
              <a:lnSpc>
                <a:spcPts val="1440"/>
              </a:lnSpc>
            </a:pPr>
            <a:r>
              <a:rPr sz="1350" spc="-34" dirty="0">
                <a:solidFill>
                  <a:srgbClr val="585858"/>
                </a:solidFill>
                <a:latin typeface="Arial"/>
                <a:cs typeface="Arial"/>
              </a:rPr>
              <a:t>1980</a:t>
            </a:r>
            <a:endParaRPr sz="1350">
              <a:latin typeface="Arial"/>
              <a:cs typeface="Arial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3540348" y="6052209"/>
            <a:ext cx="380524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>
              <a:lnSpc>
                <a:spcPts val="1440"/>
              </a:lnSpc>
            </a:pPr>
            <a:r>
              <a:rPr sz="1350" spc="-34" dirty="0">
                <a:solidFill>
                  <a:srgbClr val="585858"/>
                </a:solidFill>
                <a:latin typeface="Arial"/>
                <a:cs typeface="Arial"/>
              </a:rPr>
              <a:t>1985</a:t>
            </a:r>
            <a:endParaRPr sz="1350">
              <a:latin typeface="Arial"/>
              <a:cs typeface="Arial"/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4226338" y="6052209"/>
            <a:ext cx="380524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>
              <a:lnSpc>
                <a:spcPts val="1440"/>
              </a:lnSpc>
            </a:pPr>
            <a:r>
              <a:rPr sz="1350" spc="-34" dirty="0">
                <a:solidFill>
                  <a:srgbClr val="585858"/>
                </a:solidFill>
                <a:latin typeface="Arial"/>
                <a:cs typeface="Arial"/>
              </a:rPr>
              <a:t>1990</a:t>
            </a:r>
            <a:endParaRPr sz="1350">
              <a:latin typeface="Arial"/>
              <a:cs typeface="Arial"/>
            </a:endParaRPr>
          </a:p>
        </p:txBody>
      </p:sp>
      <p:sp>
        <p:nvSpPr>
          <p:cNvPr id="82" name="object 82"/>
          <p:cNvSpPr txBox="1"/>
          <p:nvPr/>
        </p:nvSpPr>
        <p:spPr>
          <a:xfrm>
            <a:off x="4912615" y="6052209"/>
            <a:ext cx="380524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>
              <a:lnSpc>
                <a:spcPts val="1440"/>
              </a:lnSpc>
            </a:pPr>
            <a:r>
              <a:rPr sz="1350" spc="-34" dirty="0">
                <a:solidFill>
                  <a:srgbClr val="585858"/>
                </a:solidFill>
                <a:latin typeface="Arial"/>
                <a:cs typeface="Arial"/>
              </a:rPr>
              <a:t>1995</a:t>
            </a:r>
            <a:endParaRPr sz="1350">
              <a:latin typeface="Arial"/>
              <a:cs typeface="Arial"/>
            </a:endParaRPr>
          </a:p>
        </p:txBody>
      </p:sp>
      <p:sp>
        <p:nvSpPr>
          <p:cNvPr id="83" name="object 83"/>
          <p:cNvSpPr txBox="1"/>
          <p:nvPr/>
        </p:nvSpPr>
        <p:spPr>
          <a:xfrm>
            <a:off x="5598604" y="6052209"/>
            <a:ext cx="381476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>
              <a:lnSpc>
                <a:spcPts val="1440"/>
              </a:lnSpc>
            </a:pPr>
            <a:r>
              <a:rPr sz="1350" spc="-34" dirty="0">
                <a:solidFill>
                  <a:srgbClr val="585858"/>
                </a:solidFill>
                <a:latin typeface="Arial"/>
                <a:cs typeface="Arial"/>
              </a:rPr>
              <a:t>2000</a:t>
            </a:r>
            <a:endParaRPr sz="1350">
              <a:latin typeface="Arial"/>
              <a:cs typeface="Arial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6284881" y="6052209"/>
            <a:ext cx="380524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>
              <a:lnSpc>
                <a:spcPts val="1440"/>
              </a:lnSpc>
            </a:pPr>
            <a:r>
              <a:rPr sz="1350" spc="-34" dirty="0">
                <a:solidFill>
                  <a:srgbClr val="585858"/>
                </a:solidFill>
                <a:latin typeface="Arial"/>
                <a:cs typeface="Arial"/>
              </a:rPr>
              <a:t>2005</a:t>
            </a:r>
            <a:endParaRPr sz="1350">
              <a:latin typeface="Arial"/>
              <a:cs typeface="Arial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6971158" y="6052209"/>
            <a:ext cx="380524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>
              <a:lnSpc>
                <a:spcPts val="1440"/>
              </a:lnSpc>
            </a:pPr>
            <a:r>
              <a:rPr sz="1350" spc="-34" dirty="0">
                <a:solidFill>
                  <a:srgbClr val="585858"/>
                </a:solidFill>
                <a:latin typeface="Arial"/>
                <a:cs typeface="Arial"/>
              </a:rPr>
              <a:t>2010</a:t>
            </a:r>
            <a:endParaRPr sz="1350">
              <a:latin typeface="Arial"/>
              <a:cs typeface="Arial"/>
            </a:endParaRPr>
          </a:p>
        </p:txBody>
      </p:sp>
      <p:sp>
        <p:nvSpPr>
          <p:cNvPr id="86" name="object 86"/>
          <p:cNvSpPr txBox="1"/>
          <p:nvPr/>
        </p:nvSpPr>
        <p:spPr>
          <a:xfrm>
            <a:off x="7657148" y="6052209"/>
            <a:ext cx="380524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>
              <a:lnSpc>
                <a:spcPts val="1440"/>
              </a:lnSpc>
            </a:pPr>
            <a:r>
              <a:rPr sz="1350" spc="-34" dirty="0">
                <a:solidFill>
                  <a:srgbClr val="585858"/>
                </a:solidFill>
                <a:latin typeface="Arial"/>
                <a:cs typeface="Arial"/>
              </a:rPr>
              <a:t>2015</a:t>
            </a:r>
            <a:endParaRPr sz="1350">
              <a:latin typeface="Arial"/>
              <a:cs typeface="Arial"/>
            </a:endParaRPr>
          </a:p>
        </p:txBody>
      </p:sp>
      <p:sp>
        <p:nvSpPr>
          <p:cNvPr id="87" name="object 87"/>
          <p:cNvSpPr txBox="1"/>
          <p:nvPr/>
        </p:nvSpPr>
        <p:spPr>
          <a:xfrm>
            <a:off x="4579525" y="6291814"/>
            <a:ext cx="381953" cy="2051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>
              <a:lnSpc>
                <a:spcPts val="1594"/>
              </a:lnSpc>
            </a:pPr>
            <a:r>
              <a:rPr sz="1500" spc="-75" dirty="0">
                <a:latin typeface="Arial"/>
                <a:cs typeface="Arial"/>
              </a:rPr>
              <a:t>Year</a:t>
            </a:r>
            <a:endParaRPr sz="1500">
              <a:latin typeface="Arial"/>
              <a:cs typeface="Arial"/>
            </a:endParaRPr>
          </a:p>
        </p:txBody>
      </p:sp>
      <p:sp>
        <p:nvSpPr>
          <p:cNvPr id="88" name="object 88"/>
          <p:cNvSpPr txBox="1"/>
          <p:nvPr/>
        </p:nvSpPr>
        <p:spPr>
          <a:xfrm>
            <a:off x="73295" y="6627517"/>
            <a:ext cx="1923574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>
              <a:lnSpc>
                <a:spcPts val="1440"/>
              </a:lnSpc>
            </a:pPr>
            <a:r>
              <a:rPr sz="1350" spc="-3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Stanford’s</a:t>
            </a:r>
            <a:r>
              <a:rPr sz="1350" spc="-23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1350" spc="-131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CPU</a:t>
            </a:r>
            <a:r>
              <a:rPr sz="1350" spc="-19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1350" spc="-109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DB</a:t>
            </a:r>
            <a:r>
              <a:rPr sz="1350" spc="-15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1050" spc="-8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[DKM12]</a:t>
            </a:r>
            <a:endParaRPr sz="1050" dirty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89" name="Slide Number Placeholder 88">
            <a:extLst>
              <a:ext uri="{FF2B5EF4-FFF2-40B4-BE49-F238E27FC236}">
                <a16:creationId xmlns:a16="http://schemas.microsoft.com/office/drawing/2014/main" id="{C9F5C7AB-5892-7A28-8BDA-65147E2BFA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924142" y="246377"/>
            <a:ext cx="7358453" cy="686246"/>
          </a:xfrm>
          <a:prstGeom prst="rect">
            <a:avLst/>
          </a:prstGeom>
        </p:spPr>
        <p:txBody>
          <a:bodyPr vert="horz" wrap="square" lIns="0" tIns="9049" rIns="0" bIns="0" rtlCol="0" anchor="ctr">
            <a:spAutoFit/>
          </a:bodyPr>
          <a:lstStyle/>
          <a:p>
            <a:pPr marL="9525">
              <a:spcBef>
                <a:spcPts val="71"/>
              </a:spcBef>
            </a:pPr>
            <a:r>
              <a:rPr spc="139" dirty="0"/>
              <a:t>Which</a:t>
            </a:r>
            <a:r>
              <a:rPr spc="53" dirty="0"/>
              <a:t> </a:t>
            </a:r>
            <a:r>
              <a:rPr spc="191" dirty="0"/>
              <a:t>tasks</a:t>
            </a:r>
            <a:r>
              <a:rPr spc="49" dirty="0"/>
              <a:t> </a:t>
            </a:r>
            <a:r>
              <a:rPr spc="195" dirty="0"/>
              <a:t>are</a:t>
            </a:r>
            <a:r>
              <a:rPr spc="79" dirty="0"/>
              <a:t> </a:t>
            </a:r>
            <a:r>
              <a:rPr spc="116" dirty="0"/>
              <a:t>“parallel”?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87655" y="1836610"/>
            <a:ext cx="4266724" cy="599042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180022" indent="-170497">
              <a:lnSpc>
                <a:spcPts val="2269"/>
              </a:lnSpc>
              <a:spcBef>
                <a:spcPts val="71"/>
              </a:spcBef>
              <a:buFont typeface="Arial"/>
              <a:buChar char="•"/>
              <a:tabLst>
                <a:tab pos="180022" algn="l"/>
              </a:tabLst>
            </a:pPr>
            <a:r>
              <a:rPr sz="2100" b="1" dirty="0">
                <a:solidFill>
                  <a:srgbClr val="585858"/>
                </a:solidFill>
                <a:latin typeface="Calibri"/>
                <a:cs typeface="Calibri"/>
              </a:rPr>
              <a:t>Two</a:t>
            </a:r>
            <a:r>
              <a:rPr sz="2100" b="1" spc="-83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100" b="1" dirty="0">
                <a:solidFill>
                  <a:srgbClr val="585858"/>
                </a:solidFill>
                <a:latin typeface="Calibri"/>
                <a:cs typeface="Calibri"/>
              </a:rPr>
              <a:t>threads</a:t>
            </a:r>
            <a:r>
              <a:rPr sz="2100" b="1" spc="-71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100" b="1" dirty="0">
                <a:solidFill>
                  <a:srgbClr val="585858"/>
                </a:solidFill>
                <a:latin typeface="Calibri"/>
                <a:cs typeface="Calibri"/>
              </a:rPr>
              <a:t>are</a:t>
            </a:r>
            <a:r>
              <a:rPr sz="2100" b="1" spc="-71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100" b="1" dirty="0">
                <a:solidFill>
                  <a:srgbClr val="585858"/>
                </a:solidFill>
                <a:latin typeface="Calibri"/>
                <a:cs typeface="Calibri"/>
              </a:rPr>
              <a:t>“logically</a:t>
            </a:r>
            <a:r>
              <a:rPr sz="2100" b="1" spc="-68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100" b="1" spc="-8" dirty="0">
                <a:solidFill>
                  <a:srgbClr val="585858"/>
                </a:solidFill>
                <a:latin typeface="Calibri"/>
                <a:cs typeface="Calibri"/>
              </a:rPr>
              <a:t>parallel”</a:t>
            </a:r>
            <a:r>
              <a:rPr sz="2100" b="1" spc="-68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100" b="1" spc="-19" dirty="0">
                <a:solidFill>
                  <a:srgbClr val="585858"/>
                </a:solidFill>
                <a:latin typeface="Calibri"/>
                <a:cs typeface="Calibri"/>
              </a:rPr>
              <a:t>if</a:t>
            </a:r>
            <a:endParaRPr sz="2100">
              <a:latin typeface="Calibri"/>
              <a:cs typeface="Calibri"/>
            </a:endParaRPr>
          </a:p>
          <a:p>
            <a:pPr marL="180975">
              <a:lnSpc>
                <a:spcPts val="2269"/>
              </a:lnSpc>
            </a:pPr>
            <a:r>
              <a:rPr sz="2100" b="1" dirty="0">
                <a:solidFill>
                  <a:srgbClr val="585858"/>
                </a:solidFill>
                <a:latin typeface="Calibri"/>
                <a:cs typeface="Calibri"/>
              </a:rPr>
              <a:t>they</a:t>
            </a:r>
            <a:r>
              <a:rPr sz="2100" b="1" spc="-3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100" b="1" dirty="0">
                <a:solidFill>
                  <a:srgbClr val="585858"/>
                </a:solidFill>
                <a:latin typeface="Calibri"/>
                <a:cs typeface="Calibri"/>
              </a:rPr>
              <a:t>CAN</a:t>
            </a:r>
            <a:r>
              <a:rPr sz="2100" b="1" spc="-19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100" b="1" dirty="0">
                <a:solidFill>
                  <a:srgbClr val="585858"/>
                </a:solidFill>
                <a:latin typeface="Calibri"/>
                <a:cs typeface="Calibri"/>
              </a:rPr>
              <a:t>run</a:t>
            </a:r>
            <a:r>
              <a:rPr sz="2100" b="1" spc="-26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100" b="1" dirty="0">
                <a:solidFill>
                  <a:srgbClr val="585858"/>
                </a:solidFill>
                <a:latin typeface="Calibri"/>
                <a:cs typeface="Calibri"/>
              </a:rPr>
              <a:t>in</a:t>
            </a:r>
            <a:r>
              <a:rPr sz="2100" b="1" spc="-3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100" b="1" spc="-8" dirty="0">
                <a:solidFill>
                  <a:srgbClr val="585858"/>
                </a:solidFill>
                <a:latin typeface="Calibri"/>
                <a:cs typeface="Calibri"/>
              </a:rPr>
              <a:t>parallel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87656" y="2719292"/>
            <a:ext cx="2141696" cy="1676260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180022" indent="-170497">
              <a:lnSpc>
                <a:spcPts val="2497"/>
              </a:lnSpc>
              <a:spcBef>
                <a:spcPts val="71"/>
              </a:spcBef>
              <a:buFont typeface="Arial"/>
              <a:buChar char="•"/>
              <a:tabLst>
                <a:tab pos="180022" algn="l"/>
              </a:tabLst>
            </a:pPr>
            <a:r>
              <a:rPr sz="2100" b="1" dirty="0">
                <a:solidFill>
                  <a:srgbClr val="585858"/>
                </a:solidFill>
                <a:latin typeface="Calibri"/>
                <a:cs typeface="Calibri"/>
              </a:rPr>
              <a:t>Are</a:t>
            </a:r>
            <a:r>
              <a:rPr sz="2100" b="1" spc="-53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100" b="1" dirty="0">
                <a:solidFill>
                  <a:srgbClr val="585858"/>
                </a:solidFill>
                <a:latin typeface="Calibri"/>
                <a:cs typeface="Calibri"/>
              </a:rPr>
              <a:t>they</a:t>
            </a:r>
            <a:r>
              <a:rPr sz="2100" b="1" spc="-56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100" b="1" spc="-8" dirty="0">
                <a:solidFill>
                  <a:srgbClr val="585858"/>
                </a:solidFill>
                <a:latin typeface="Calibri"/>
                <a:cs typeface="Calibri"/>
              </a:rPr>
              <a:t>parallel?</a:t>
            </a:r>
            <a:endParaRPr sz="2100">
              <a:latin typeface="Calibri"/>
              <a:cs typeface="Calibri"/>
            </a:endParaRPr>
          </a:p>
          <a:p>
            <a:pPr marL="522923" lvl="1" indent="-170497">
              <a:lnSpc>
                <a:spcPts val="2108"/>
              </a:lnSpc>
              <a:buFont typeface="Arial"/>
              <a:buChar char="•"/>
              <a:tabLst>
                <a:tab pos="522923" algn="l"/>
              </a:tabLst>
            </a:pPr>
            <a:r>
              <a:rPr dirty="0">
                <a:solidFill>
                  <a:srgbClr val="585858"/>
                </a:solidFill>
                <a:latin typeface="Calibri"/>
                <a:cs typeface="Calibri"/>
              </a:rPr>
              <a:t>A</a:t>
            </a:r>
            <a:r>
              <a:rPr spc="-26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585858"/>
                </a:solidFill>
                <a:latin typeface="Calibri"/>
                <a:cs typeface="Calibri"/>
              </a:rPr>
              <a:t>and</a:t>
            </a:r>
            <a:r>
              <a:rPr spc="-19" dirty="0">
                <a:solidFill>
                  <a:srgbClr val="585858"/>
                </a:solidFill>
                <a:latin typeface="Calibri"/>
                <a:cs typeface="Calibri"/>
              </a:rPr>
              <a:t> B?</a:t>
            </a:r>
            <a:endParaRPr>
              <a:latin typeface="Calibri"/>
              <a:cs typeface="Calibri"/>
            </a:endParaRPr>
          </a:p>
          <a:p>
            <a:pPr marL="522923" lvl="1" indent="-170497">
              <a:lnSpc>
                <a:spcPts val="2104"/>
              </a:lnSpc>
              <a:buFont typeface="Arial"/>
              <a:buChar char="•"/>
              <a:tabLst>
                <a:tab pos="522923" algn="l"/>
              </a:tabLst>
            </a:pPr>
            <a:r>
              <a:rPr dirty="0">
                <a:solidFill>
                  <a:srgbClr val="585858"/>
                </a:solidFill>
                <a:latin typeface="Calibri"/>
                <a:cs typeface="Calibri"/>
              </a:rPr>
              <a:t>A</a:t>
            </a:r>
            <a:r>
              <a:rPr spc="-1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585858"/>
                </a:solidFill>
                <a:latin typeface="Calibri"/>
                <a:cs typeface="Calibri"/>
              </a:rPr>
              <a:t>and</a:t>
            </a:r>
            <a:r>
              <a:rPr spc="-8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pc="-19" dirty="0">
                <a:solidFill>
                  <a:srgbClr val="585858"/>
                </a:solidFill>
                <a:latin typeface="Calibri"/>
                <a:cs typeface="Calibri"/>
              </a:rPr>
              <a:t>C?</a:t>
            </a:r>
            <a:endParaRPr>
              <a:latin typeface="Calibri"/>
              <a:cs typeface="Calibri"/>
            </a:endParaRPr>
          </a:p>
          <a:p>
            <a:pPr marL="522923" lvl="1" indent="-170497">
              <a:lnSpc>
                <a:spcPts val="2108"/>
              </a:lnSpc>
              <a:buFont typeface="Arial"/>
              <a:buChar char="•"/>
              <a:tabLst>
                <a:tab pos="522923" algn="l"/>
              </a:tabLst>
            </a:pPr>
            <a:r>
              <a:rPr dirty="0">
                <a:solidFill>
                  <a:srgbClr val="585858"/>
                </a:solidFill>
                <a:latin typeface="Calibri"/>
                <a:cs typeface="Calibri"/>
              </a:rPr>
              <a:t>A</a:t>
            </a:r>
            <a:r>
              <a:rPr spc="-26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585858"/>
                </a:solidFill>
                <a:latin typeface="Calibri"/>
                <a:cs typeface="Calibri"/>
              </a:rPr>
              <a:t>and</a:t>
            </a:r>
            <a:r>
              <a:rPr spc="-19" dirty="0">
                <a:solidFill>
                  <a:srgbClr val="585858"/>
                </a:solidFill>
                <a:latin typeface="Calibri"/>
                <a:cs typeface="Calibri"/>
              </a:rPr>
              <a:t> D?</a:t>
            </a:r>
            <a:endParaRPr>
              <a:latin typeface="Calibri"/>
              <a:cs typeface="Calibri"/>
            </a:endParaRPr>
          </a:p>
          <a:p>
            <a:pPr marL="522923" lvl="1" indent="-170497">
              <a:lnSpc>
                <a:spcPts val="2100"/>
              </a:lnSpc>
              <a:buFont typeface="Arial"/>
              <a:buChar char="•"/>
              <a:tabLst>
                <a:tab pos="522923" algn="l"/>
              </a:tabLst>
            </a:pPr>
            <a:r>
              <a:rPr dirty="0">
                <a:solidFill>
                  <a:srgbClr val="585858"/>
                </a:solidFill>
                <a:latin typeface="Calibri"/>
                <a:cs typeface="Calibri"/>
              </a:rPr>
              <a:t>B</a:t>
            </a:r>
            <a:r>
              <a:rPr spc="-26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585858"/>
                </a:solidFill>
                <a:latin typeface="Calibri"/>
                <a:cs typeface="Calibri"/>
              </a:rPr>
              <a:t>and</a:t>
            </a:r>
            <a:r>
              <a:rPr spc="-19" dirty="0">
                <a:solidFill>
                  <a:srgbClr val="585858"/>
                </a:solidFill>
                <a:latin typeface="Calibri"/>
                <a:cs typeface="Calibri"/>
              </a:rPr>
              <a:t> C?</a:t>
            </a:r>
            <a:endParaRPr>
              <a:latin typeface="Calibri"/>
              <a:cs typeface="Calibri"/>
            </a:endParaRPr>
          </a:p>
          <a:p>
            <a:pPr marL="522923" lvl="1" indent="-170497">
              <a:lnSpc>
                <a:spcPts val="2130"/>
              </a:lnSpc>
              <a:buFont typeface="Arial"/>
              <a:buChar char="•"/>
              <a:tabLst>
                <a:tab pos="522923" algn="l"/>
              </a:tabLst>
            </a:pPr>
            <a:r>
              <a:rPr dirty="0">
                <a:solidFill>
                  <a:srgbClr val="585858"/>
                </a:solidFill>
                <a:latin typeface="Calibri"/>
                <a:cs typeface="Calibri"/>
              </a:rPr>
              <a:t>C</a:t>
            </a:r>
            <a:r>
              <a:rPr spc="-3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585858"/>
                </a:solidFill>
                <a:latin typeface="Calibri"/>
                <a:cs typeface="Calibri"/>
              </a:rPr>
              <a:t>and</a:t>
            </a:r>
            <a:r>
              <a:rPr spc="-19" dirty="0">
                <a:solidFill>
                  <a:srgbClr val="585858"/>
                </a:solidFill>
                <a:latin typeface="Calibri"/>
                <a:cs typeface="Calibri"/>
              </a:rPr>
              <a:t> D?</a:t>
            </a:r>
            <a:endParaRPr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87655" y="4635437"/>
            <a:ext cx="4080510" cy="597054"/>
          </a:xfrm>
          <a:prstGeom prst="rect">
            <a:avLst/>
          </a:prstGeom>
        </p:spPr>
        <p:txBody>
          <a:bodyPr vert="horz" wrap="square" lIns="0" tIns="72866" rIns="0" bIns="0" rtlCol="0">
            <a:spAutoFit/>
          </a:bodyPr>
          <a:lstStyle/>
          <a:p>
            <a:pPr marL="180022" marR="3810" indent="-170497">
              <a:lnSpc>
                <a:spcPct val="80000"/>
              </a:lnSpc>
              <a:spcBef>
                <a:spcPts val="574"/>
              </a:spcBef>
              <a:buFont typeface="Arial"/>
              <a:buChar char="•"/>
              <a:tabLst>
                <a:tab pos="180975" algn="l"/>
              </a:tabLst>
            </a:pPr>
            <a:r>
              <a:rPr sz="2100" b="1" dirty="0">
                <a:solidFill>
                  <a:srgbClr val="585858"/>
                </a:solidFill>
                <a:latin typeface="Calibri"/>
                <a:cs typeface="Calibri"/>
              </a:rPr>
              <a:t>As</a:t>
            </a:r>
            <a:r>
              <a:rPr sz="2100" b="1" spc="-3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100" b="1" dirty="0">
                <a:solidFill>
                  <a:srgbClr val="585858"/>
                </a:solidFill>
                <a:latin typeface="Calibri"/>
                <a:cs typeface="Calibri"/>
              </a:rPr>
              <a:t>long</a:t>
            </a:r>
            <a:r>
              <a:rPr sz="2100" b="1" spc="-3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100" b="1" dirty="0">
                <a:solidFill>
                  <a:srgbClr val="585858"/>
                </a:solidFill>
                <a:latin typeface="Calibri"/>
                <a:cs typeface="Calibri"/>
              </a:rPr>
              <a:t>as</a:t>
            </a:r>
            <a:r>
              <a:rPr sz="2100" b="1" spc="-19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100" b="1" dirty="0">
                <a:solidFill>
                  <a:srgbClr val="585858"/>
                </a:solidFill>
                <a:latin typeface="Calibri"/>
                <a:cs typeface="Calibri"/>
              </a:rPr>
              <a:t>X</a:t>
            </a:r>
            <a:r>
              <a:rPr sz="2100" b="1" spc="-3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100" b="1" dirty="0">
                <a:solidFill>
                  <a:srgbClr val="585858"/>
                </a:solidFill>
                <a:latin typeface="Calibri"/>
                <a:cs typeface="Calibri"/>
              </a:rPr>
              <a:t>is</a:t>
            </a:r>
            <a:r>
              <a:rPr sz="2100" b="1" spc="-26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100" b="1" dirty="0">
                <a:solidFill>
                  <a:srgbClr val="585858"/>
                </a:solidFill>
                <a:latin typeface="Calibri"/>
                <a:cs typeface="Calibri"/>
              </a:rPr>
              <a:t>not</a:t>
            </a:r>
            <a:r>
              <a:rPr sz="2100" b="1" spc="-23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100" b="1" dirty="0">
                <a:solidFill>
                  <a:srgbClr val="585858"/>
                </a:solidFill>
                <a:latin typeface="Calibri"/>
                <a:cs typeface="Calibri"/>
              </a:rPr>
              <a:t>an</a:t>
            </a:r>
            <a:r>
              <a:rPr sz="2100" b="1" spc="-26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100" b="1" dirty="0">
                <a:solidFill>
                  <a:srgbClr val="585858"/>
                </a:solidFill>
                <a:latin typeface="Calibri"/>
                <a:cs typeface="Calibri"/>
              </a:rPr>
              <a:t>ancestor</a:t>
            </a:r>
            <a:r>
              <a:rPr sz="2100" b="1" spc="-11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100" b="1" dirty="0">
                <a:solidFill>
                  <a:srgbClr val="585858"/>
                </a:solidFill>
                <a:latin typeface="Calibri"/>
                <a:cs typeface="Calibri"/>
              </a:rPr>
              <a:t>of</a:t>
            </a:r>
            <a:r>
              <a:rPr sz="2100" b="1" spc="-3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100" b="1" spc="-38" dirty="0">
                <a:solidFill>
                  <a:srgbClr val="585858"/>
                </a:solidFill>
                <a:latin typeface="Calibri"/>
                <a:cs typeface="Calibri"/>
              </a:rPr>
              <a:t>Y 	</a:t>
            </a:r>
            <a:r>
              <a:rPr sz="2100" b="1" dirty="0">
                <a:solidFill>
                  <a:srgbClr val="585858"/>
                </a:solidFill>
                <a:latin typeface="Calibri"/>
                <a:cs typeface="Calibri"/>
              </a:rPr>
              <a:t>on</a:t>
            </a:r>
            <a:r>
              <a:rPr sz="2100" b="1" spc="-3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100" b="1" dirty="0">
                <a:solidFill>
                  <a:srgbClr val="585858"/>
                </a:solidFill>
                <a:latin typeface="Calibri"/>
                <a:cs typeface="Calibri"/>
              </a:rPr>
              <a:t>the</a:t>
            </a:r>
            <a:r>
              <a:rPr sz="2100" b="1" spc="-26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100" b="1" dirty="0">
                <a:solidFill>
                  <a:srgbClr val="585858"/>
                </a:solidFill>
                <a:latin typeface="Calibri"/>
                <a:cs typeface="Calibri"/>
              </a:rPr>
              <a:t>DAG,</a:t>
            </a:r>
            <a:r>
              <a:rPr sz="2100" b="1" spc="-19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100" b="1" dirty="0">
                <a:solidFill>
                  <a:srgbClr val="585858"/>
                </a:solidFill>
                <a:latin typeface="Calibri"/>
                <a:cs typeface="Calibri"/>
              </a:rPr>
              <a:t>X</a:t>
            </a:r>
            <a:r>
              <a:rPr sz="2100" b="1" spc="-3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100" b="1" dirty="0">
                <a:solidFill>
                  <a:srgbClr val="585858"/>
                </a:solidFill>
                <a:latin typeface="Calibri"/>
                <a:cs typeface="Calibri"/>
              </a:rPr>
              <a:t>and</a:t>
            </a:r>
            <a:r>
              <a:rPr sz="2100" b="1" spc="-26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100" b="1" dirty="0">
                <a:solidFill>
                  <a:srgbClr val="585858"/>
                </a:solidFill>
                <a:latin typeface="Calibri"/>
                <a:cs typeface="Calibri"/>
              </a:rPr>
              <a:t>Y</a:t>
            </a:r>
            <a:r>
              <a:rPr sz="2100" b="1" spc="-3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100" b="1" dirty="0">
                <a:solidFill>
                  <a:srgbClr val="585858"/>
                </a:solidFill>
                <a:latin typeface="Calibri"/>
                <a:cs typeface="Calibri"/>
              </a:rPr>
              <a:t>can</a:t>
            </a:r>
            <a:r>
              <a:rPr sz="2100" b="1" spc="-3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100" b="1" dirty="0">
                <a:solidFill>
                  <a:srgbClr val="585858"/>
                </a:solidFill>
                <a:latin typeface="Calibri"/>
                <a:cs typeface="Calibri"/>
              </a:rPr>
              <a:t>be</a:t>
            </a:r>
            <a:r>
              <a:rPr sz="2100" b="1" spc="-23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100" b="1" spc="-8" dirty="0">
                <a:solidFill>
                  <a:srgbClr val="585858"/>
                </a:solidFill>
                <a:latin typeface="Calibri"/>
                <a:cs typeface="Calibri"/>
              </a:rPr>
              <a:t>parallel</a:t>
            </a:r>
            <a:endParaRPr sz="2100">
              <a:latin typeface="Calibri"/>
              <a:cs typeface="Calibri"/>
            </a:endParaRPr>
          </a:p>
        </p:txBody>
      </p:sp>
      <p:grpSp>
        <p:nvGrpSpPr>
          <p:cNvPr id="6" name="object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398901" y="1852850"/>
            <a:ext cx="2883694" cy="3152299"/>
            <a:chOff x="6862571" y="347459"/>
            <a:chExt cx="3844925" cy="4203065"/>
          </a:xfrm>
        </p:grpSpPr>
        <p:sp>
          <p:nvSpPr>
            <p:cNvPr id="7" name="object 7"/>
            <p:cNvSpPr/>
            <p:nvPr/>
          </p:nvSpPr>
          <p:spPr>
            <a:xfrm>
              <a:off x="7658862" y="630300"/>
              <a:ext cx="848994" cy="837565"/>
            </a:xfrm>
            <a:custGeom>
              <a:avLst/>
              <a:gdLst/>
              <a:ahLst/>
              <a:cxnLst/>
              <a:rect l="l" t="t" r="r" b="b"/>
              <a:pathLst>
                <a:path w="848995" h="837565">
                  <a:moveTo>
                    <a:pt x="476504" y="837184"/>
                  </a:moveTo>
                  <a:lnTo>
                    <a:pt x="466382" y="816356"/>
                  </a:lnTo>
                  <a:lnTo>
                    <a:pt x="439293" y="760603"/>
                  </a:lnTo>
                  <a:lnTo>
                    <a:pt x="437261" y="791006"/>
                  </a:lnTo>
                  <a:lnTo>
                    <a:pt x="436880" y="790714"/>
                  </a:lnTo>
                  <a:lnTo>
                    <a:pt x="436880" y="796607"/>
                  </a:lnTo>
                  <a:lnTo>
                    <a:pt x="436232" y="806272"/>
                  </a:lnTo>
                  <a:lnTo>
                    <a:pt x="436880" y="796607"/>
                  </a:lnTo>
                  <a:lnTo>
                    <a:pt x="436880" y="790714"/>
                  </a:lnTo>
                  <a:lnTo>
                    <a:pt x="115951" y="544576"/>
                  </a:lnTo>
                  <a:lnTo>
                    <a:pt x="100457" y="564642"/>
                  </a:lnTo>
                  <a:lnTo>
                    <a:pt x="421805" y="811225"/>
                  </a:lnTo>
                  <a:lnTo>
                    <a:pt x="392811" y="821055"/>
                  </a:lnTo>
                  <a:lnTo>
                    <a:pt x="476504" y="837184"/>
                  </a:lnTo>
                  <a:close/>
                </a:path>
                <a:path w="848995" h="837565">
                  <a:moveTo>
                    <a:pt x="848614" y="24130"/>
                  </a:moveTo>
                  <a:lnTo>
                    <a:pt x="840486" y="0"/>
                  </a:lnTo>
                  <a:lnTo>
                    <a:pt x="52146" y="263791"/>
                  </a:lnTo>
                  <a:lnTo>
                    <a:pt x="60198" y="234315"/>
                  </a:lnTo>
                  <a:lnTo>
                    <a:pt x="0" y="294640"/>
                  </a:lnTo>
                  <a:lnTo>
                    <a:pt x="84328" y="306578"/>
                  </a:lnTo>
                  <a:lnTo>
                    <a:pt x="63690" y="290576"/>
                  </a:lnTo>
                  <a:lnTo>
                    <a:pt x="60223" y="287896"/>
                  </a:lnTo>
                  <a:lnTo>
                    <a:pt x="848614" y="2413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875269" y="1719071"/>
              <a:ext cx="162178" cy="183261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7794752" y="2203576"/>
              <a:ext cx="906144" cy="2011680"/>
            </a:xfrm>
            <a:custGeom>
              <a:avLst/>
              <a:gdLst/>
              <a:ahLst/>
              <a:cxnLst/>
              <a:rect l="l" t="t" r="r" b="b"/>
              <a:pathLst>
                <a:path w="906145" h="2011679">
                  <a:moveTo>
                    <a:pt x="226695" y="1011301"/>
                  </a:moveTo>
                  <a:lnTo>
                    <a:pt x="202057" y="1005205"/>
                  </a:lnTo>
                  <a:lnTo>
                    <a:pt x="135636" y="1270063"/>
                  </a:lnTo>
                  <a:lnTo>
                    <a:pt x="135636" y="1374406"/>
                  </a:lnTo>
                  <a:lnTo>
                    <a:pt x="110998" y="1368298"/>
                  </a:lnTo>
                  <a:lnTo>
                    <a:pt x="123317" y="1371346"/>
                  </a:lnTo>
                  <a:lnTo>
                    <a:pt x="135636" y="1374406"/>
                  </a:lnTo>
                  <a:lnTo>
                    <a:pt x="135636" y="1270063"/>
                  </a:lnTo>
                  <a:lnTo>
                    <a:pt x="113068" y="1360043"/>
                  </a:lnTo>
                  <a:lnTo>
                    <a:pt x="92583" y="1337437"/>
                  </a:lnTo>
                  <a:lnTo>
                    <a:pt x="110998" y="1420622"/>
                  </a:lnTo>
                  <a:lnTo>
                    <a:pt x="150685" y="1374406"/>
                  </a:lnTo>
                  <a:lnTo>
                    <a:pt x="166497" y="1355979"/>
                  </a:lnTo>
                  <a:lnTo>
                    <a:pt x="137680" y="1366240"/>
                  </a:lnTo>
                  <a:lnTo>
                    <a:pt x="226695" y="1011301"/>
                  </a:lnTo>
                  <a:close/>
                </a:path>
                <a:path w="906145" h="2011679">
                  <a:moveTo>
                    <a:pt x="335788" y="663702"/>
                  </a:moveTo>
                  <a:lnTo>
                    <a:pt x="316890" y="687768"/>
                  </a:lnTo>
                  <a:lnTo>
                    <a:pt x="92583" y="0"/>
                  </a:lnTo>
                  <a:lnTo>
                    <a:pt x="68453" y="7874"/>
                  </a:lnTo>
                  <a:lnTo>
                    <a:pt x="292773" y="695667"/>
                  </a:lnTo>
                  <a:lnTo>
                    <a:pt x="263398" y="687451"/>
                  </a:lnTo>
                  <a:lnTo>
                    <a:pt x="323215" y="748030"/>
                  </a:lnTo>
                  <a:lnTo>
                    <a:pt x="329819" y="703707"/>
                  </a:lnTo>
                  <a:lnTo>
                    <a:pt x="335788" y="663702"/>
                  </a:lnTo>
                  <a:close/>
                </a:path>
                <a:path w="906145" h="2011679">
                  <a:moveTo>
                    <a:pt x="906145" y="2001012"/>
                  </a:moveTo>
                  <a:lnTo>
                    <a:pt x="901255" y="1995932"/>
                  </a:lnTo>
                  <a:lnTo>
                    <a:pt x="858354" y="1951278"/>
                  </a:lnTo>
                  <a:lnTo>
                    <a:pt x="858354" y="1983905"/>
                  </a:lnTo>
                  <a:lnTo>
                    <a:pt x="858304" y="1984070"/>
                  </a:lnTo>
                  <a:lnTo>
                    <a:pt x="855370" y="1972056"/>
                  </a:lnTo>
                  <a:lnTo>
                    <a:pt x="858354" y="1983905"/>
                  </a:lnTo>
                  <a:lnTo>
                    <a:pt x="858354" y="1951278"/>
                  </a:lnTo>
                  <a:lnTo>
                    <a:pt x="847217" y="1939671"/>
                  </a:lnTo>
                  <a:lnTo>
                    <a:pt x="854671" y="1969249"/>
                  </a:lnTo>
                  <a:lnTo>
                    <a:pt x="8509" y="1668399"/>
                  </a:lnTo>
                  <a:lnTo>
                    <a:pt x="0" y="1692275"/>
                  </a:lnTo>
                  <a:lnTo>
                    <a:pt x="846175" y="1993125"/>
                  </a:lnTo>
                  <a:lnTo>
                    <a:pt x="821690" y="2011426"/>
                  </a:lnTo>
                  <a:lnTo>
                    <a:pt x="906145" y="200101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816083" y="1434071"/>
              <a:ext cx="424446" cy="424446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313163" y="1918703"/>
              <a:ext cx="424446" cy="424446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320783" y="2414003"/>
              <a:ext cx="424446" cy="424446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862571" y="1434071"/>
              <a:ext cx="424446" cy="424446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871715" y="1936991"/>
              <a:ext cx="424446" cy="424446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424671" y="347459"/>
              <a:ext cx="424446" cy="424446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770363" y="3008363"/>
              <a:ext cx="424446" cy="424446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472171" y="890003"/>
              <a:ext cx="424446" cy="424446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688579" y="1868411"/>
              <a:ext cx="424446" cy="424446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612379" y="3544811"/>
              <a:ext cx="424446" cy="424446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8621267" y="4125455"/>
              <a:ext cx="424446" cy="424446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7930895" y="2916923"/>
              <a:ext cx="424446" cy="424446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8316467" y="1860791"/>
              <a:ext cx="424446" cy="424446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0314431" y="1999462"/>
              <a:ext cx="323875" cy="322351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0282427" y="2427719"/>
              <a:ext cx="424446" cy="424446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8316467" y="2336279"/>
              <a:ext cx="424446" cy="424446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949183" y="1434071"/>
              <a:ext cx="424446" cy="424446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7049262" y="631697"/>
              <a:ext cx="2953385" cy="836294"/>
            </a:xfrm>
            <a:custGeom>
              <a:avLst/>
              <a:gdLst/>
              <a:ahLst/>
              <a:cxnLst/>
              <a:rect l="l" t="t" r="r" b="b"/>
              <a:pathLst>
                <a:path w="2953384" h="836294">
                  <a:moveTo>
                    <a:pt x="507873" y="564261"/>
                  </a:moveTo>
                  <a:lnTo>
                    <a:pt x="495427" y="542163"/>
                  </a:lnTo>
                  <a:lnTo>
                    <a:pt x="45377" y="795680"/>
                  </a:lnTo>
                  <a:lnTo>
                    <a:pt x="47752" y="765175"/>
                  </a:lnTo>
                  <a:lnTo>
                    <a:pt x="0" y="835787"/>
                  </a:lnTo>
                  <a:lnTo>
                    <a:pt x="85090" y="831596"/>
                  </a:lnTo>
                  <a:lnTo>
                    <a:pt x="66014" y="821944"/>
                  </a:lnTo>
                  <a:lnTo>
                    <a:pt x="57861" y="817829"/>
                  </a:lnTo>
                  <a:lnTo>
                    <a:pt x="507873" y="564261"/>
                  </a:lnTo>
                  <a:close/>
                </a:path>
                <a:path w="2953384" h="836294">
                  <a:moveTo>
                    <a:pt x="2953004" y="836168"/>
                  </a:moveTo>
                  <a:lnTo>
                    <a:pt x="2943060" y="819404"/>
                  </a:lnTo>
                  <a:lnTo>
                    <a:pt x="2910332" y="764184"/>
                  </a:lnTo>
                  <a:lnTo>
                    <a:pt x="2910332" y="808799"/>
                  </a:lnTo>
                  <a:lnTo>
                    <a:pt x="2910179" y="808799"/>
                  </a:lnTo>
                  <a:lnTo>
                    <a:pt x="2910319" y="808583"/>
                  </a:lnTo>
                  <a:lnTo>
                    <a:pt x="2910332" y="808799"/>
                  </a:lnTo>
                  <a:lnTo>
                    <a:pt x="2910332" y="764184"/>
                  </a:lnTo>
                  <a:lnTo>
                    <a:pt x="2909570" y="762889"/>
                  </a:lnTo>
                  <a:lnTo>
                    <a:pt x="2910065" y="793369"/>
                  </a:lnTo>
                  <a:lnTo>
                    <a:pt x="1677162" y="0"/>
                  </a:lnTo>
                  <a:lnTo>
                    <a:pt x="1663446" y="21336"/>
                  </a:lnTo>
                  <a:lnTo>
                    <a:pt x="2896273" y="814857"/>
                  </a:lnTo>
                  <a:lnTo>
                    <a:pt x="2868295" y="827024"/>
                  </a:lnTo>
                  <a:lnTo>
                    <a:pt x="2953004" y="83616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pic>
          <p:nvPicPr>
            <p:cNvPr id="28" name="object 28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7017130" y="1772538"/>
              <a:ext cx="76073" cy="199644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7154672" y="1716785"/>
              <a:ext cx="3323590" cy="1907539"/>
            </a:xfrm>
            <a:custGeom>
              <a:avLst/>
              <a:gdLst/>
              <a:ahLst/>
              <a:cxnLst/>
              <a:rect l="l" t="t" r="r" b="b"/>
              <a:pathLst>
                <a:path w="3323590" h="1907539">
                  <a:moveTo>
                    <a:pt x="544957" y="1822831"/>
                  </a:moveTo>
                  <a:lnTo>
                    <a:pt x="527202" y="1847596"/>
                  </a:lnTo>
                  <a:lnTo>
                    <a:pt x="23876" y="510667"/>
                  </a:lnTo>
                  <a:lnTo>
                    <a:pt x="0" y="519557"/>
                  </a:lnTo>
                  <a:lnTo>
                    <a:pt x="503351" y="1856562"/>
                  </a:lnTo>
                  <a:lnTo>
                    <a:pt x="473710" y="1849628"/>
                  </a:lnTo>
                  <a:lnTo>
                    <a:pt x="536194" y="1907540"/>
                  </a:lnTo>
                  <a:lnTo>
                    <a:pt x="540639" y="1864487"/>
                  </a:lnTo>
                  <a:lnTo>
                    <a:pt x="544957" y="1822831"/>
                  </a:lnTo>
                  <a:close/>
                </a:path>
                <a:path w="3323590" h="1907539">
                  <a:moveTo>
                    <a:pt x="1252982" y="919734"/>
                  </a:moveTo>
                  <a:lnTo>
                    <a:pt x="1229995" y="909066"/>
                  </a:lnTo>
                  <a:lnTo>
                    <a:pt x="1084630" y="1220482"/>
                  </a:lnTo>
                  <a:lnTo>
                    <a:pt x="1068832" y="1194435"/>
                  </a:lnTo>
                  <a:lnTo>
                    <a:pt x="1071118" y="1279652"/>
                  </a:lnTo>
                  <a:lnTo>
                    <a:pt x="1122375" y="1239012"/>
                  </a:lnTo>
                  <a:lnTo>
                    <a:pt x="1137920" y="1226693"/>
                  </a:lnTo>
                  <a:lnTo>
                    <a:pt x="1107744" y="1231265"/>
                  </a:lnTo>
                  <a:lnTo>
                    <a:pt x="1252982" y="919734"/>
                  </a:lnTo>
                  <a:close/>
                </a:path>
                <a:path w="3323590" h="1907539">
                  <a:moveTo>
                    <a:pt x="1348359" y="178181"/>
                  </a:moveTo>
                  <a:lnTo>
                    <a:pt x="1338402" y="161417"/>
                  </a:lnTo>
                  <a:lnTo>
                    <a:pt x="1304925" y="105029"/>
                  </a:lnTo>
                  <a:lnTo>
                    <a:pt x="1305420" y="135509"/>
                  </a:lnTo>
                  <a:lnTo>
                    <a:pt x="1094740" y="0"/>
                  </a:lnTo>
                  <a:lnTo>
                    <a:pt x="1081024" y="21336"/>
                  </a:lnTo>
                  <a:lnTo>
                    <a:pt x="1291717" y="156845"/>
                  </a:lnTo>
                  <a:lnTo>
                    <a:pt x="1305674" y="150761"/>
                  </a:lnTo>
                  <a:lnTo>
                    <a:pt x="1291717" y="156845"/>
                  </a:lnTo>
                  <a:lnTo>
                    <a:pt x="1263777" y="169037"/>
                  </a:lnTo>
                  <a:lnTo>
                    <a:pt x="1348359" y="178181"/>
                  </a:lnTo>
                  <a:close/>
                </a:path>
                <a:path w="3323590" h="1907539">
                  <a:moveTo>
                    <a:pt x="3323209" y="293370"/>
                  </a:moveTo>
                  <a:lnTo>
                    <a:pt x="3313087" y="272542"/>
                  </a:lnTo>
                  <a:lnTo>
                    <a:pt x="3285998" y="216789"/>
                  </a:lnTo>
                  <a:lnTo>
                    <a:pt x="3283953" y="247319"/>
                  </a:lnTo>
                  <a:lnTo>
                    <a:pt x="2962529" y="635"/>
                  </a:lnTo>
                  <a:lnTo>
                    <a:pt x="2947035" y="20701"/>
                  </a:lnTo>
                  <a:lnTo>
                    <a:pt x="3268522" y="267423"/>
                  </a:lnTo>
                  <a:lnTo>
                    <a:pt x="3239643" y="277241"/>
                  </a:lnTo>
                  <a:lnTo>
                    <a:pt x="3323209" y="29337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pic>
          <p:nvPicPr>
            <p:cNvPr id="30" name="object 30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8465057" y="2199893"/>
              <a:ext cx="76200" cy="170560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9499853" y="1716404"/>
              <a:ext cx="401320" cy="237490"/>
            </a:xfrm>
            <a:custGeom>
              <a:avLst/>
              <a:gdLst/>
              <a:ahLst/>
              <a:cxnLst/>
              <a:rect l="l" t="t" r="r" b="b"/>
              <a:pathLst>
                <a:path w="401320" h="237489">
                  <a:moveTo>
                    <a:pt x="47244" y="165989"/>
                  </a:moveTo>
                  <a:lnTo>
                    <a:pt x="0" y="236982"/>
                  </a:lnTo>
                  <a:lnTo>
                    <a:pt x="85090" y="232156"/>
                  </a:lnTo>
                  <a:lnTo>
                    <a:pt x="66235" y="222758"/>
                  </a:lnTo>
                  <a:lnTo>
                    <a:pt x="50419" y="222758"/>
                  </a:lnTo>
                  <a:lnTo>
                    <a:pt x="37846" y="200660"/>
                  </a:lnTo>
                  <a:lnTo>
                    <a:pt x="45125" y="196497"/>
                  </a:lnTo>
                  <a:lnTo>
                    <a:pt x="47244" y="165989"/>
                  </a:lnTo>
                  <a:close/>
                </a:path>
                <a:path w="401320" h="237489">
                  <a:moveTo>
                    <a:pt x="44157" y="211753"/>
                  </a:moveTo>
                  <a:lnTo>
                    <a:pt x="50419" y="222758"/>
                  </a:lnTo>
                  <a:lnTo>
                    <a:pt x="57785" y="218545"/>
                  </a:lnTo>
                  <a:lnTo>
                    <a:pt x="44157" y="211753"/>
                  </a:lnTo>
                  <a:close/>
                </a:path>
                <a:path w="401320" h="237489">
                  <a:moveTo>
                    <a:pt x="57785" y="218545"/>
                  </a:moveTo>
                  <a:lnTo>
                    <a:pt x="50419" y="222758"/>
                  </a:lnTo>
                  <a:lnTo>
                    <a:pt x="66235" y="222758"/>
                  </a:lnTo>
                  <a:lnTo>
                    <a:pt x="57785" y="218545"/>
                  </a:lnTo>
                  <a:close/>
                </a:path>
                <a:path w="401320" h="237489">
                  <a:moveTo>
                    <a:pt x="388747" y="0"/>
                  </a:moveTo>
                  <a:lnTo>
                    <a:pt x="45125" y="196497"/>
                  </a:lnTo>
                  <a:lnTo>
                    <a:pt x="44836" y="200660"/>
                  </a:lnTo>
                  <a:lnTo>
                    <a:pt x="44157" y="211753"/>
                  </a:lnTo>
                  <a:lnTo>
                    <a:pt x="57785" y="218545"/>
                  </a:lnTo>
                  <a:lnTo>
                    <a:pt x="401320" y="22098"/>
                  </a:lnTo>
                  <a:lnTo>
                    <a:pt x="388747" y="0"/>
                  </a:lnTo>
                  <a:close/>
                </a:path>
                <a:path w="401320" h="237489">
                  <a:moveTo>
                    <a:pt x="45125" y="196497"/>
                  </a:moveTo>
                  <a:lnTo>
                    <a:pt x="37846" y="200660"/>
                  </a:lnTo>
                  <a:lnTo>
                    <a:pt x="44157" y="211753"/>
                  </a:lnTo>
                  <a:lnTo>
                    <a:pt x="44836" y="200660"/>
                  </a:lnTo>
                  <a:lnTo>
                    <a:pt x="45125" y="19649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pic>
          <p:nvPicPr>
            <p:cNvPr id="32" name="object 32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9466579" y="2257297"/>
              <a:ext cx="76200" cy="190118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0435589" y="2314956"/>
              <a:ext cx="76073" cy="147320"/>
            </a:xfrm>
            <a:prstGeom prst="rect">
              <a:avLst/>
            </a:prstGeom>
          </p:spPr>
        </p:pic>
        <p:sp>
          <p:nvSpPr>
            <p:cNvPr id="34" name="object 34"/>
            <p:cNvSpPr/>
            <p:nvPr/>
          </p:nvSpPr>
          <p:spPr>
            <a:xfrm>
              <a:off x="8916162" y="2742437"/>
              <a:ext cx="1561465" cy="1463040"/>
            </a:xfrm>
            <a:custGeom>
              <a:avLst/>
              <a:gdLst/>
              <a:ahLst/>
              <a:cxnLst/>
              <a:rect l="l" t="t" r="r" b="b"/>
              <a:pathLst>
                <a:path w="1561465" h="1463039">
                  <a:moveTo>
                    <a:pt x="942467" y="569976"/>
                  </a:moveTo>
                  <a:lnTo>
                    <a:pt x="924814" y="551688"/>
                  </a:lnTo>
                  <a:lnTo>
                    <a:pt x="33807" y="1412417"/>
                  </a:lnTo>
                  <a:lnTo>
                    <a:pt x="28321" y="1382395"/>
                  </a:lnTo>
                  <a:lnTo>
                    <a:pt x="0" y="1462786"/>
                  </a:lnTo>
                  <a:lnTo>
                    <a:pt x="81280" y="1437259"/>
                  </a:lnTo>
                  <a:lnTo>
                    <a:pt x="78371" y="1436624"/>
                  </a:lnTo>
                  <a:lnTo>
                    <a:pt x="51435" y="1430743"/>
                  </a:lnTo>
                  <a:lnTo>
                    <a:pt x="54711" y="1427568"/>
                  </a:lnTo>
                  <a:lnTo>
                    <a:pt x="942467" y="569976"/>
                  </a:lnTo>
                  <a:close/>
                </a:path>
                <a:path w="1561465" h="1463039">
                  <a:moveTo>
                    <a:pt x="1041400" y="300609"/>
                  </a:moveTo>
                  <a:lnTo>
                    <a:pt x="1031379" y="283718"/>
                  </a:lnTo>
                  <a:lnTo>
                    <a:pt x="997966" y="227330"/>
                  </a:lnTo>
                  <a:lnTo>
                    <a:pt x="998461" y="257810"/>
                  </a:lnTo>
                  <a:lnTo>
                    <a:pt x="598170" y="0"/>
                  </a:lnTo>
                  <a:lnTo>
                    <a:pt x="584454" y="21336"/>
                  </a:lnTo>
                  <a:lnTo>
                    <a:pt x="984745" y="279133"/>
                  </a:lnTo>
                  <a:lnTo>
                    <a:pt x="956691" y="291338"/>
                  </a:lnTo>
                  <a:lnTo>
                    <a:pt x="1041400" y="300609"/>
                  </a:lnTo>
                  <a:close/>
                </a:path>
                <a:path w="1561465" h="1463039">
                  <a:moveTo>
                    <a:pt x="1561465" y="34290"/>
                  </a:moveTo>
                  <a:lnTo>
                    <a:pt x="1545717" y="14478"/>
                  </a:lnTo>
                  <a:lnTo>
                    <a:pt x="1188999" y="297167"/>
                  </a:lnTo>
                  <a:lnTo>
                    <a:pt x="1188999" y="313613"/>
                  </a:lnTo>
                  <a:lnTo>
                    <a:pt x="1188847" y="313613"/>
                  </a:lnTo>
                  <a:lnTo>
                    <a:pt x="1188821" y="313410"/>
                  </a:lnTo>
                  <a:lnTo>
                    <a:pt x="1188999" y="313613"/>
                  </a:lnTo>
                  <a:lnTo>
                    <a:pt x="1188999" y="297167"/>
                  </a:lnTo>
                  <a:lnTo>
                    <a:pt x="1187602" y="298272"/>
                  </a:lnTo>
                  <a:lnTo>
                    <a:pt x="1185164" y="267843"/>
                  </a:lnTo>
                  <a:lnTo>
                    <a:pt x="1149096" y="345059"/>
                  </a:lnTo>
                  <a:lnTo>
                    <a:pt x="1232535" y="327660"/>
                  </a:lnTo>
                  <a:lnTo>
                    <a:pt x="1219542" y="323469"/>
                  </a:lnTo>
                  <a:lnTo>
                    <a:pt x="1203401" y="318274"/>
                  </a:lnTo>
                  <a:lnTo>
                    <a:pt x="1561465" y="3429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</p:grpSp>
      <p:sp>
        <p:nvSpPr>
          <p:cNvPr id="35" name="object 35"/>
          <p:cNvSpPr txBox="1"/>
          <p:nvPr/>
        </p:nvSpPr>
        <p:spPr>
          <a:xfrm>
            <a:off x="5597402" y="1901151"/>
            <a:ext cx="222885" cy="379431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>
              <a:spcBef>
                <a:spcPts val="79"/>
              </a:spcBef>
            </a:pPr>
            <a:r>
              <a:rPr sz="2400" spc="-38" dirty="0">
                <a:latin typeface="Arial"/>
                <a:cs typeface="Arial"/>
              </a:rPr>
              <a:t>A</a:t>
            </a:r>
            <a:endParaRPr sz="2400">
              <a:latin typeface="Arial"/>
              <a:cs typeface="Arial"/>
            </a:endParaRPr>
          </a:p>
        </p:txBody>
      </p:sp>
      <p:sp>
        <p:nvSpPr>
          <p:cNvPr id="39" name="object 39"/>
          <p:cNvSpPr txBox="1">
            <a:spLocks noGrp="1"/>
          </p:cNvSpPr>
          <p:nvPr>
            <p:ph type="sldNum" sz="quarter" idx="7"/>
          </p:nvPr>
        </p:nvSpPr>
        <p:spPr>
          <a:xfrm>
            <a:off x="11368151" y="6555022"/>
            <a:ext cx="330200" cy="2641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920"/>
              </a:lnSpc>
            </a:pPr>
            <a:fld id="{81D60167-4931-47E6-BA6A-407CBD079E47}" type="slidenum">
              <a:rPr lang="en-US" spc="-25" smtClean="0"/>
              <a:pPr marL="38100">
                <a:lnSpc>
                  <a:spcPts val="1920"/>
                </a:lnSpc>
              </a:pPr>
              <a:t>30</a:t>
            </a:fld>
            <a:endParaRPr spc="-19" dirty="0"/>
          </a:p>
        </p:txBody>
      </p:sp>
      <p:sp>
        <p:nvSpPr>
          <p:cNvPr id="36" name="object 36"/>
          <p:cNvSpPr txBox="1"/>
          <p:nvPr/>
        </p:nvSpPr>
        <p:spPr>
          <a:xfrm>
            <a:off x="8031991" y="2480233"/>
            <a:ext cx="222885" cy="379431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>
              <a:spcBef>
                <a:spcPts val="79"/>
              </a:spcBef>
            </a:pPr>
            <a:r>
              <a:rPr sz="2400" spc="-38" dirty="0">
                <a:latin typeface="Arial"/>
                <a:cs typeface="Arial"/>
              </a:rPr>
              <a:t>B</a:t>
            </a:r>
            <a:endParaRPr sz="240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8329172" y="3391909"/>
            <a:ext cx="239554" cy="379431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>
              <a:spcBef>
                <a:spcPts val="79"/>
              </a:spcBef>
            </a:pPr>
            <a:r>
              <a:rPr sz="2400" spc="-38" dirty="0">
                <a:latin typeface="Arial"/>
                <a:cs typeface="Arial"/>
              </a:rPr>
              <a:t>C</a:t>
            </a:r>
            <a:endParaRPr sz="240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6579905" y="3728141"/>
            <a:ext cx="239554" cy="379431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>
              <a:spcBef>
                <a:spcPts val="79"/>
              </a:spcBef>
            </a:pPr>
            <a:r>
              <a:rPr sz="2400" spc="-38" dirty="0">
                <a:latin typeface="Arial"/>
                <a:cs typeface="Arial"/>
              </a:rPr>
              <a:t>D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1447800" y="532954"/>
            <a:ext cx="6172200" cy="686246"/>
          </a:xfrm>
          <a:prstGeom prst="rect">
            <a:avLst/>
          </a:prstGeom>
        </p:spPr>
        <p:txBody>
          <a:bodyPr vert="horz" wrap="square" lIns="0" tIns="9049" rIns="0" bIns="0" rtlCol="0" anchor="ctr">
            <a:spAutoFit/>
          </a:bodyPr>
          <a:lstStyle/>
          <a:p>
            <a:pPr marL="9525">
              <a:spcBef>
                <a:spcPts val="71"/>
              </a:spcBef>
            </a:pPr>
            <a:r>
              <a:rPr spc="153" dirty="0"/>
              <a:t>Race</a:t>
            </a:r>
            <a:r>
              <a:rPr lang="en-US" spc="153" dirty="0"/>
              <a:t> Condition</a:t>
            </a:r>
            <a:r>
              <a:rPr spc="153" dirty="0"/>
              <a:t>s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xfrm>
            <a:off x="11368151" y="6555022"/>
            <a:ext cx="330200" cy="2641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920"/>
              </a:lnSpc>
            </a:pPr>
            <a:fld id="{81D60167-4931-47E6-BA6A-407CBD079E47}" type="slidenum">
              <a:rPr lang="en-US" spc="-25" smtClean="0"/>
              <a:pPr marL="38100">
                <a:lnSpc>
                  <a:spcPts val="1920"/>
                </a:lnSpc>
              </a:pPr>
              <a:t>31</a:t>
            </a:fld>
            <a:endParaRPr spc="-19" dirty="0"/>
          </a:p>
        </p:txBody>
      </p:sp>
      <p:sp>
        <p:nvSpPr>
          <p:cNvPr id="3" name="object 3"/>
          <p:cNvSpPr txBox="1"/>
          <p:nvPr/>
        </p:nvSpPr>
        <p:spPr>
          <a:xfrm>
            <a:off x="287655" y="1861757"/>
            <a:ext cx="7971949" cy="636072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L="180022" marR="3810" indent="-170497">
              <a:lnSpc>
                <a:spcPts val="2265"/>
              </a:lnSpc>
              <a:spcBef>
                <a:spcPts val="360"/>
              </a:spcBef>
              <a:buFont typeface="Arial"/>
              <a:buChar char="•"/>
              <a:tabLst>
                <a:tab pos="180975" algn="l"/>
              </a:tabLst>
            </a:pPr>
            <a:r>
              <a:rPr sz="2100" b="1" dirty="0">
                <a:solidFill>
                  <a:srgbClr val="FF0000"/>
                </a:solidFill>
                <a:latin typeface="Calibri"/>
                <a:cs typeface="Calibri"/>
              </a:rPr>
              <a:t>Race</a:t>
            </a:r>
            <a:r>
              <a:rPr sz="2100" b="1" spc="-49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100" b="1" dirty="0">
                <a:latin typeface="Calibri"/>
                <a:cs typeface="Calibri"/>
              </a:rPr>
              <a:t>occurs</a:t>
            </a:r>
            <a:r>
              <a:rPr sz="2100" b="1" spc="-71" dirty="0">
                <a:latin typeface="Calibri"/>
                <a:cs typeface="Calibri"/>
              </a:rPr>
              <a:t> </a:t>
            </a:r>
            <a:r>
              <a:rPr sz="2100" b="1" dirty="0">
                <a:latin typeface="Calibri"/>
                <a:cs typeface="Calibri"/>
              </a:rPr>
              <a:t>when</a:t>
            </a:r>
            <a:r>
              <a:rPr sz="2100" b="1" spc="-64" dirty="0">
                <a:latin typeface="Calibri"/>
                <a:cs typeface="Calibri"/>
              </a:rPr>
              <a:t> </a:t>
            </a:r>
            <a:r>
              <a:rPr sz="2100" b="1" dirty="0">
                <a:latin typeface="Calibri"/>
                <a:cs typeface="Calibri"/>
              </a:rPr>
              <a:t>two</a:t>
            </a:r>
            <a:r>
              <a:rPr sz="2100" b="1" spc="-68" dirty="0">
                <a:latin typeface="Calibri"/>
                <a:cs typeface="Calibri"/>
              </a:rPr>
              <a:t> </a:t>
            </a:r>
            <a:r>
              <a:rPr sz="2100" b="1" dirty="0">
                <a:latin typeface="Calibri"/>
                <a:cs typeface="Calibri"/>
              </a:rPr>
              <a:t>logically</a:t>
            </a:r>
            <a:r>
              <a:rPr sz="2100" b="1" spc="-56" dirty="0">
                <a:latin typeface="Calibri"/>
                <a:cs typeface="Calibri"/>
              </a:rPr>
              <a:t> </a:t>
            </a:r>
            <a:r>
              <a:rPr sz="2100" b="1" dirty="0">
                <a:latin typeface="Calibri"/>
                <a:cs typeface="Calibri"/>
              </a:rPr>
              <a:t>parallel</a:t>
            </a:r>
            <a:r>
              <a:rPr sz="2100" b="1" spc="-49" dirty="0">
                <a:latin typeface="Calibri"/>
                <a:cs typeface="Calibri"/>
              </a:rPr>
              <a:t> </a:t>
            </a:r>
            <a:r>
              <a:rPr sz="2100" b="1" dirty="0">
                <a:latin typeface="Calibri"/>
                <a:cs typeface="Calibri"/>
              </a:rPr>
              <a:t>instructions</a:t>
            </a:r>
            <a:r>
              <a:rPr sz="2100" b="1" spc="-64" dirty="0">
                <a:latin typeface="Calibri"/>
                <a:cs typeface="Calibri"/>
              </a:rPr>
              <a:t> </a:t>
            </a:r>
            <a:r>
              <a:rPr sz="2100" b="1" dirty="0">
                <a:latin typeface="Calibri"/>
                <a:cs typeface="Calibri"/>
              </a:rPr>
              <a:t>access</a:t>
            </a:r>
            <a:r>
              <a:rPr sz="2100" b="1" spc="-71" dirty="0">
                <a:latin typeface="Calibri"/>
                <a:cs typeface="Calibri"/>
              </a:rPr>
              <a:t> </a:t>
            </a:r>
            <a:r>
              <a:rPr sz="2100" b="1" dirty="0">
                <a:latin typeface="Calibri"/>
                <a:cs typeface="Calibri"/>
              </a:rPr>
              <a:t>the</a:t>
            </a:r>
            <a:r>
              <a:rPr sz="2100" b="1" spc="-53" dirty="0">
                <a:latin typeface="Calibri"/>
                <a:cs typeface="Calibri"/>
              </a:rPr>
              <a:t> </a:t>
            </a:r>
            <a:r>
              <a:rPr sz="2100" b="1" spc="-15" dirty="0">
                <a:latin typeface="Calibri"/>
                <a:cs typeface="Calibri"/>
              </a:rPr>
              <a:t>same 	</a:t>
            </a:r>
            <a:r>
              <a:rPr sz="2100" b="1" dirty="0">
                <a:latin typeface="Calibri"/>
                <a:cs typeface="Calibri"/>
              </a:rPr>
              <a:t>memory</a:t>
            </a:r>
            <a:r>
              <a:rPr sz="2100" b="1" spc="-49" dirty="0">
                <a:latin typeface="Calibri"/>
                <a:cs typeface="Calibri"/>
              </a:rPr>
              <a:t> </a:t>
            </a:r>
            <a:r>
              <a:rPr sz="2100" b="1" dirty="0">
                <a:latin typeface="Calibri"/>
                <a:cs typeface="Calibri"/>
              </a:rPr>
              <a:t>location</a:t>
            </a:r>
            <a:r>
              <a:rPr sz="2100" b="1" spc="-41" dirty="0">
                <a:latin typeface="Calibri"/>
                <a:cs typeface="Calibri"/>
              </a:rPr>
              <a:t> </a:t>
            </a:r>
            <a:r>
              <a:rPr sz="2100" b="1" dirty="0">
                <a:latin typeface="Calibri"/>
                <a:cs typeface="Calibri"/>
              </a:rPr>
              <a:t>and</a:t>
            </a:r>
            <a:r>
              <a:rPr sz="2100" b="1" spc="-53" dirty="0">
                <a:latin typeface="Calibri"/>
                <a:cs typeface="Calibri"/>
              </a:rPr>
              <a:t> </a:t>
            </a:r>
            <a:r>
              <a:rPr sz="2100" b="1" dirty="0">
                <a:latin typeface="Calibri"/>
                <a:cs typeface="Calibri"/>
              </a:rPr>
              <a:t>at</a:t>
            </a:r>
            <a:r>
              <a:rPr sz="2100" b="1" spc="-49" dirty="0">
                <a:latin typeface="Calibri"/>
                <a:cs typeface="Calibri"/>
              </a:rPr>
              <a:t> </a:t>
            </a:r>
            <a:r>
              <a:rPr sz="2100" b="1" dirty="0">
                <a:latin typeface="Calibri"/>
                <a:cs typeface="Calibri"/>
              </a:rPr>
              <a:t>least</a:t>
            </a:r>
            <a:r>
              <a:rPr sz="2100" b="1" spc="-34" dirty="0">
                <a:latin typeface="Calibri"/>
                <a:cs typeface="Calibri"/>
              </a:rPr>
              <a:t> </a:t>
            </a:r>
            <a:r>
              <a:rPr sz="2100" b="1" dirty="0">
                <a:latin typeface="Calibri"/>
                <a:cs typeface="Calibri"/>
              </a:rPr>
              <a:t>one</a:t>
            </a:r>
            <a:r>
              <a:rPr sz="2100" b="1" spc="-49" dirty="0">
                <a:latin typeface="Calibri"/>
                <a:cs typeface="Calibri"/>
              </a:rPr>
              <a:t> </a:t>
            </a:r>
            <a:r>
              <a:rPr sz="2100" b="1" dirty="0">
                <a:latin typeface="Calibri"/>
                <a:cs typeface="Calibri"/>
              </a:rPr>
              <a:t>of</a:t>
            </a:r>
            <a:r>
              <a:rPr sz="2100" b="1" spc="-53" dirty="0">
                <a:latin typeface="Calibri"/>
                <a:cs typeface="Calibri"/>
              </a:rPr>
              <a:t> </a:t>
            </a:r>
            <a:r>
              <a:rPr sz="2100" b="1" dirty="0">
                <a:latin typeface="Calibri"/>
                <a:cs typeface="Calibri"/>
              </a:rPr>
              <a:t>the</a:t>
            </a:r>
            <a:r>
              <a:rPr sz="2100" b="1" spc="-49" dirty="0">
                <a:latin typeface="Calibri"/>
                <a:cs typeface="Calibri"/>
              </a:rPr>
              <a:t> </a:t>
            </a:r>
            <a:r>
              <a:rPr sz="2100" b="1" dirty="0">
                <a:latin typeface="Calibri"/>
                <a:cs typeface="Calibri"/>
              </a:rPr>
              <a:t>instructions</a:t>
            </a:r>
            <a:r>
              <a:rPr sz="2100" b="1" spc="-38" dirty="0">
                <a:latin typeface="Calibri"/>
                <a:cs typeface="Calibri"/>
              </a:rPr>
              <a:t> </a:t>
            </a:r>
            <a:r>
              <a:rPr sz="2100" b="1" dirty="0">
                <a:latin typeface="Calibri"/>
                <a:cs typeface="Calibri"/>
              </a:rPr>
              <a:t>performs</a:t>
            </a:r>
            <a:r>
              <a:rPr sz="2100" b="1" spc="-45" dirty="0">
                <a:latin typeface="Calibri"/>
                <a:cs typeface="Calibri"/>
              </a:rPr>
              <a:t> </a:t>
            </a:r>
            <a:r>
              <a:rPr sz="2100" b="1" dirty="0">
                <a:latin typeface="Calibri"/>
                <a:cs typeface="Calibri"/>
              </a:rPr>
              <a:t>a</a:t>
            </a:r>
            <a:r>
              <a:rPr sz="2100" b="1" spc="-45" dirty="0">
                <a:latin typeface="Calibri"/>
                <a:cs typeface="Calibri"/>
              </a:rPr>
              <a:t> </a:t>
            </a:r>
            <a:r>
              <a:rPr sz="2100" b="1" spc="-8" dirty="0">
                <a:latin typeface="Calibri"/>
                <a:cs typeface="Calibri"/>
              </a:rPr>
              <a:t>write.</a:t>
            </a:r>
            <a:endParaRPr sz="21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00100" y="3257550"/>
            <a:ext cx="2628900" cy="1130117"/>
          </a:xfrm>
          <a:prstGeom prst="rect">
            <a:avLst/>
          </a:prstGeom>
          <a:ln w="9525">
            <a:solidFill>
              <a:srgbClr val="4471C4"/>
            </a:solidFill>
          </a:ln>
        </p:spPr>
        <p:txBody>
          <a:bodyPr vert="horz" wrap="square" lIns="0" tIns="21907" rIns="0" bIns="0" rtlCol="0">
            <a:spAutoFit/>
          </a:bodyPr>
          <a:lstStyle/>
          <a:p>
            <a:pPr marL="68580">
              <a:spcBef>
                <a:spcPts val="172"/>
              </a:spcBef>
            </a:pPr>
            <a:r>
              <a:rPr dirty="0">
                <a:latin typeface="Consolas"/>
                <a:cs typeface="Consolas"/>
              </a:rPr>
              <a:t>int</a:t>
            </a:r>
            <a:r>
              <a:rPr spc="-15" dirty="0">
                <a:latin typeface="Consolas"/>
                <a:cs typeface="Consolas"/>
              </a:rPr>
              <a:t> </a:t>
            </a:r>
            <a:r>
              <a:rPr dirty="0">
                <a:latin typeface="Consolas"/>
                <a:cs typeface="Consolas"/>
              </a:rPr>
              <a:t>bal</a:t>
            </a:r>
            <a:r>
              <a:rPr spc="-11" dirty="0">
                <a:latin typeface="Consolas"/>
                <a:cs typeface="Consolas"/>
              </a:rPr>
              <a:t> </a:t>
            </a:r>
            <a:r>
              <a:rPr dirty="0">
                <a:latin typeface="Consolas"/>
                <a:cs typeface="Consolas"/>
              </a:rPr>
              <a:t>=</a:t>
            </a:r>
            <a:r>
              <a:rPr spc="-11" dirty="0">
                <a:latin typeface="Consolas"/>
                <a:cs typeface="Consolas"/>
              </a:rPr>
              <a:t> </a:t>
            </a:r>
            <a:r>
              <a:rPr spc="-19" dirty="0">
                <a:latin typeface="Consolas"/>
                <a:cs typeface="Consolas"/>
              </a:rPr>
              <a:t>5;</a:t>
            </a:r>
            <a:endParaRPr>
              <a:latin typeface="Consolas"/>
              <a:cs typeface="Consolas"/>
            </a:endParaRPr>
          </a:p>
          <a:p>
            <a:pPr marL="320040" marR="411480" indent="-251460">
              <a:spcBef>
                <a:spcPts val="4"/>
              </a:spcBef>
            </a:pPr>
            <a:r>
              <a:rPr dirty="0">
                <a:latin typeface="Consolas"/>
                <a:cs typeface="Consolas"/>
              </a:rPr>
              <a:t>void</a:t>
            </a:r>
            <a:r>
              <a:rPr spc="-53" dirty="0">
                <a:latin typeface="Consolas"/>
                <a:cs typeface="Consolas"/>
              </a:rPr>
              <a:t> </a:t>
            </a:r>
            <a:r>
              <a:rPr dirty="0">
                <a:latin typeface="Consolas"/>
                <a:cs typeface="Consolas"/>
              </a:rPr>
              <a:t>deposit(x)</a:t>
            </a:r>
            <a:r>
              <a:rPr spc="-45" dirty="0">
                <a:latin typeface="Consolas"/>
                <a:cs typeface="Consolas"/>
              </a:rPr>
              <a:t> </a:t>
            </a:r>
            <a:r>
              <a:rPr spc="-38" dirty="0">
                <a:latin typeface="Consolas"/>
                <a:cs typeface="Consolas"/>
              </a:rPr>
              <a:t>{ </a:t>
            </a:r>
            <a:r>
              <a:rPr dirty="0">
                <a:latin typeface="Consolas"/>
                <a:cs typeface="Consolas"/>
              </a:rPr>
              <a:t>bal</a:t>
            </a:r>
            <a:r>
              <a:rPr spc="-8" dirty="0">
                <a:latin typeface="Consolas"/>
                <a:cs typeface="Consolas"/>
              </a:rPr>
              <a:t> </a:t>
            </a:r>
            <a:r>
              <a:rPr dirty="0">
                <a:latin typeface="Consolas"/>
                <a:cs typeface="Consolas"/>
              </a:rPr>
              <a:t>=</a:t>
            </a:r>
            <a:r>
              <a:rPr spc="-8" dirty="0">
                <a:latin typeface="Consolas"/>
                <a:cs typeface="Consolas"/>
              </a:rPr>
              <a:t> </a:t>
            </a:r>
            <a:r>
              <a:rPr dirty="0">
                <a:latin typeface="Consolas"/>
                <a:cs typeface="Consolas"/>
              </a:rPr>
              <a:t>bal</a:t>
            </a:r>
            <a:r>
              <a:rPr spc="-4" dirty="0">
                <a:latin typeface="Consolas"/>
                <a:cs typeface="Consolas"/>
              </a:rPr>
              <a:t> </a:t>
            </a:r>
            <a:r>
              <a:rPr dirty="0">
                <a:latin typeface="Consolas"/>
                <a:cs typeface="Consolas"/>
              </a:rPr>
              <a:t>+</a:t>
            </a:r>
            <a:r>
              <a:rPr spc="-19" dirty="0">
                <a:latin typeface="Consolas"/>
                <a:cs typeface="Consolas"/>
              </a:rPr>
              <a:t> x;</a:t>
            </a:r>
            <a:endParaRPr>
              <a:latin typeface="Consolas"/>
              <a:cs typeface="Consolas"/>
            </a:endParaRPr>
          </a:p>
          <a:p>
            <a:pPr marL="68580"/>
            <a:r>
              <a:rPr spc="-38" dirty="0">
                <a:latin typeface="Consolas"/>
                <a:cs typeface="Consolas"/>
              </a:rPr>
              <a:t>}</a:t>
            </a:r>
            <a:endParaRPr>
              <a:latin typeface="Consolas"/>
              <a:cs typeface="Consola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802732" y="5163464"/>
            <a:ext cx="1207294" cy="24045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500" dirty="0">
                <a:latin typeface="Arial"/>
                <a:cs typeface="Arial"/>
              </a:rPr>
              <a:t>P2:</a:t>
            </a:r>
            <a:r>
              <a:rPr sz="1500" spc="-8" dirty="0">
                <a:latin typeface="Arial"/>
                <a:cs typeface="Arial"/>
              </a:rPr>
              <a:t> deposit(4)</a:t>
            </a:r>
            <a:endParaRPr sz="15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59105" y="4807763"/>
            <a:ext cx="1264444" cy="558294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66675" marR="3810" indent="-57150">
              <a:lnSpc>
                <a:spcPct val="125000"/>
              </a:lnSpc>
              <a:spcBef>
                <a:spcPts val="75"/>
              </a:spcBef>
            </a:pPr>
            <a:r>
              <a:rPr sz="1500" dirty="0">
                <a:latin typeface="Arial"/>
                <a:cs typeface="Arial"/>
              </a:rPr>
              <a:t>balance</a:t>
            </a:r>
            <a:r>
              <a:rPr sz="1500" spc="-3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=</a:t>
            </a:r>
            <a:r>
              <a:rPr sz="1500" spc="-19" dirty="0">
                <a:latin typeface="Arial"/>
                <a:cs typeface="Arial"/>
              </a:rPr>
              <a:t> </a:t>
            </a:r>
            <a:r>
              <a:rPr sz="1500" spc="-38" dirty="0">
                <a:latin typeface="Arial"/>
                <a:cs typeface="Arial"/>
              </a:rPr>
              <a:t>5 </a:t>
            </a:r>
            <a:r>
              <a:rPr sz="1500" dirty="0">
                <a:latin typeface="Arial"/>
                <a:cs typeface="Arial"/>
              </a:rPr>
              <a:t>P1:</a:t>
            </a:r>
            <a:r>
              <a:rPr sz="1500" spc="-8" dirty="0">
                <a:latin typeface="Arial"/>
                <a:cs typeface="Arial"/>
              </a:rPr>
              <a:t> deposit(3)</a:t>
            </a:r>
            <a:endParaRPr sz="15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1385886" y="521947"/>
            <a:ext cx="6172200" cy="686246"/>
          </a:xfrm>
          <a:prstGeom prst="rect">
            <a:avLst/>
          </a:prstGeom>
        </p:spPr>
        <p:txBody>
          <a:bodyPr vert="horz" wrap="square" lIns="0" tIns="9049" rIns="0" bIns="0" rtlCol="0" anchor="ctr">
            <a:spAutoFit/>
          </a:bodyPr>
          <a:lstStyle/>
          <a:p>
            <a:pPr marL="9525">
              <a:spcBef>
                <a:spcPts val="71"/>
              </a:spcBef>
            </a:pPr>
            <a:r>
              <a:rPr spc="153" dirty="0"/>
              <a:t>Race</a:t>
            </a:r>
            <a:r>
              <a:rPr lang="en-US" spc="153" dirty="0"/>
              <a:t> Example 1</a:t>
            </a:r>
            <a:endParaRPr spc="153" dirty="0"/>
          </a:p>
        </p:txBody>
      </p:sp>
      <p:sp>
        <p:nvSpPr>
          <p:cNvPr id="3" name="object 3"/>
          <p:cNvSpPr txBox="1"/>
          <p:nvPr/>
        </p:nvSpPr>
        <p:spPr>
          <a:xfrm>
            <a:off x="287655" y="1861757"/>
            <a:ext cx="7971949" cy="636072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L="180022" marR="3810" indent="-170497">
              <a:lnSpc>
                <a:spcPts val="2265"/>
              </a:lnSpc>
              <a:spcBef>
                <a:spcPts val="360"/>
              </a:spcBef>
              <a:buFont typeface="Arial"/>
              <a:buChar char="•"/>
              <a:tabLst>
                <a:tab pos="180975" algn="l"/>
              </a:tabLst>
            </a:pPr>
            <a:r>
              <a:rPr sz="2100" b="1" dirty="0">
                <a:solidFill>
                  <a:srgbClr val="FF0000"/>
                </a:solidFill>
                <a:latin typeface="Calibri"/>
                <a:cs typeface="Calibri"/>
              </a:rPr>
              <a:t>Race</a:t>
            </a:r>
            <a:r>
              <a:rPr sz="2100" b="1" spc="-49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100" b="1" dirty="0">
                <a:latin typeface="Calibri"/>
                <a:cs typeface="Calibri"/>
              </a:rPr>
              <a:t>occurs</a:t>
            </a:r>
            <a:r>
              <a:rPr sz="2100" b="1" spc="-71" dirty="0">
                <a:latin typeface="Calibri"/>
                <a:cs typeface="Calibri"/>
              </a:rPr>
              <a:t> </a:t>
            </a:r>
            <a:r>
              <a:rPr sz="2100" b="1" dirty="0">
                <a:latin typeface="Calibri"/>
                <a:cs typeface="Calibri"/>
              </a:rPr>
              <a:t>when</a:t>
            </a:r>
            <a:r>
              <a:rPr sz="2100" b="1" spc="-64" dirty="0">
                <a:latin typeface="Calibri"/>
                <a:cs typeface="Calibri"/>
              </a:rPr>
              <a:t> </a:t>
            </a:r>
            <a:r>
              <a:rPr sz="2100" b="1" dirty="0">
                <a:latin typeface="Calibri"/>
                <a:cs typeface="Calibri"/>
              </a:rPr>
              <a:t>two</a:t>
            </a:r>
            <a:r>
              <a:rPr sz="2100" b="1" spc="-68" dirty="0">
                <a:latin typeface="Calibri"/>
                <a:cs typeface="Calibri"/>
              </a:rPr>
              <a:t> </a:t>
            </a:r>
            <a:r>
              <a:rPr sz="2100" b="1" dirty="0">
                <a:latin typeface="Calibri"/>
                <a:cs typeface="Calibri"/>
              </a:rPr>
              <a:t>logically</a:t>
            </a:r>
            <a:r>
              <a:rPr sz="2100" b="1" spc="-56" dirty="0">
                <a:latin typeface="Calibri"/>
                <a:cs typeface="Calibri"/>
              </a:rPr>
              <a:t> </a:t>
            </a:r>
            <a:r>
              <a:rPr sz="2100" b="1" dirty="0">
                <a:latin typeface="Calibri"/>
                <a:cs typeface="Calibri"/>
              </a:rPr>
              <a:t>parallel</a:t>
            </a:r>
            <a:r>
              <a:rPr sz="2100" b="1" spc="-49" dirty="0">
                <a:latin typeface="Calibri"/>
                <a:cs typeface="Calibri"/>
              </a:rPr>
              <a:t> </a:t>
            </a:r>
            <a:r>
              <a:rPr sz="2100" b="1" dirty="0">
                <a:latin typeface="Calibri"/>
                <a:cs typeface="Calibri"/>
              </a:rPr>
              <a:t>instructions</a:t>
            </a:r>
            <a:r>
              <a:rPr sz="2100" b="1" spc="-64" dirty="0">
                <a:latin typeface="Calibri"/>
                <a:cs typeface="Calibri"/>
              </a:rPr>
              <a:t> </a:t>
            </a:r>
            <a:r>
              <a:rPr sz="2100" b="1" dirty="0">
                <a:latin typeface="Calibri"/>
                <a:cs typeface="Calibri"/>
              </a:rPr>
              <a:t>access</a:t>
            </a:r>
            <a:r>
              <a:rPr sz="2100" b="1" spc="-71" dirty="0">
                <a:latin typeface="Calibri"/>
                <a:cs typeface="Calibri"/>
              </a:rPr>
              <a:t> </a:t>
            </a:r>
            <a:r>
              <a:rPr sz="2100" b="1" dirty="0">
                <a:latin typeface="Calibri"/>
                <a:cs typeface="Calibri"/>
              </a:rPr>
              <a:t>the</a:t>
            </a:r>
            <a:r>
              <a:rPr sz="2100" b="1" spc="-53" dirty="0">
                <a:latin typeface="Calibri"/>
                <a:cs typeface="Calibri"/>
              </a:rPr>
              <a:t> </a:t>
            </a:r>
            <a:r>
              <a:rPr sz="2100" b="1" spc="-15" dirty="0">
                <a:latin typeface="Calibri"/>
                <a:cs typeface="Calibri"/>
              </a:rPr>
              <a:t>same 	</a:t>
            </a:r>
            <a:r>
              <a:rPr sz="2100" b="1" dirty="0">
                <a:latin typeface="Calibri"/>
                <a:cs typeface="Calibri"/>
              </a:rPr>
              <a:t>memory</a:t>
            </a:r>
            <a:r>
              <a:rPr sz="2100" b="1" spc="-49" dirty="0">
                <a:latin typeface="Calibri"/>
                <a:cs typeface="Calibri"/>
              </a:rPr>
              <a:t> </a:t>
            </a:r>
            <a:r>
              <a:rPr sz="2100" b="1" dirty="0">
                <a:latin typeface="Calibri"/>
                <a:cs typeface="Calibri"/>
              </a:rPr>
              <a:t>location</a:t>
            </a:r>
            <a:r>
              <a:rPr sz="2100" b="1" spc="-41" dirty="0">
                <a:latin typeface="Calibri"/>
                <a:cs typeface="Calibri"/>
              </a:rPr>
              <a:t> </a:t>
            </a:r>
            <a:r>
              <a:rPr sz="2100" b="1" dirty="0">
                <a:latin typeface="Calibri"/>
                <a:cs typeface="Calibri"/>
              </a:rPr>
              <a:t>and</a:t>
            </a:r>
            <a:r>
              <a:rPr sz="2100" b="1" spc="-53" dirty="0">
                <a:latin typeface="Calibri"/>
                <a:cs typeface="Calibri"/>
              </a:rPr>
              <a:t> </a:t>
            </a:r>
            <a:r>
              <a:rPr sz="2100" b="1" dirty="0">
                <a:latin typeface="Calibri"/>
                <a:cs typeface="Calibri"/>
              </a:rPr>
              <a:t>at</a:t>
            </a:r>
            <a:r>
              <a:rPr sz="2100" b="1" spc="-49" dirty="0">
                <a:latin typeface="Calibri"/>
                <a:cs typeface="Calibri"/>
              </a:rPr>
              <a:t> </a:t>
            </a:r>
            <a:r>
              <a:rPr sz="2100" b="1" dirty="0">
                <a:latin typeface="Calibri"/>
                <a:cs typeface="Calibri"/>
              </a:rPr>
              <a:t>least</a:t>
            </a:r>
            <a:r>
              <a:rPr sz="2100" b="1" spc="-34" dirty="0">
                <a:latin typeface="Calibri"/>
                <a:cs typeface="Calibri"/>
              </a:rPr>
              <a:t> </a:t>
            </a:r>
            <a:r>
              <a:rPr sz="2100" b="1" dirty="0">
                <a:latin typeface="Calibri"/>
                <a:cs typeface="Calibri"/>
              </a:rPr>
              <a:t>one</a:t>
            </a:r>
            <a:r>
              <a:rPr sz="2100" b="1" spc="-49" dirty="0">
                <a:latin typeface="Calibri"/>
                <a:cs typeface="Calibri"/>
              </a:rPr>
              <a:t> </a:t>
            </a:r>
            <a:r>
              <a:rPr sz="2100" b="1" dirty="0">
                <a:latin typeface="Calibri"/>
                <a:cs typeface="Calibri"/>
              </a:rPr>
              <a:t>of</a:t>
            </a:r>
            <a:r>
              <a:rPr sz="2100" b="1" spc="-53" dirty="0">
                <a:latin typeface="Calibri"/>
                <a:cs typeface="Calibri"/>
              </a:rPr>
              <a:t> </a:t>
            </a:r>
            <a:r>
              <a:rPr sz="2100" b="1" dirty="0">
                <a:latin typeface="Calibri"/>
                <a:cs typeface="Calibri"/>
              </a:rPr>
              <a:t>the</a:t>
            </a:r>
            <a:r>
              <a:rPr sz="2100" b="1" spc="-49" dirty="0">
                <a:latin typeface="Calibri"/>
                <a:cs typeface="Calibri"/>
              </a:rPr>
              <a:t> </a:t>
            </a:r>
            <a:r>
              <a:rPr sz="2100" b="1" dirty="0">
                <a:latin typeface="Calibri"/>
                <a:cs typeface="Calibri"/>
              </a:rPr>
              <a:t>instructions</a:t>
            </a:r>
            <a:r>
              <a:rPr sz="2100" b="1" spc="-38" dirty="0">
                <a:latin typeface="Calibri"/>
                <a:cs typeface="Calibri"/>
              </a:rPr>
              <a:t> </a:t>
            </a:r>
            <a:r>
              <a:rPr sz="2100" b="1" dirty="0">
                <a:latin typeface="Calibri"/>
                <a:cs typeface="Calibri"/>
              </a:rPr>
              <a:t>performs</a:t>
            </a:r>
            <a:r>
              <a:rPr sz="2100" b="1" spc="-45" dirty="0">
                <a:latin typeface="Calibri"/>
                <a:cs typeface="Calibri"/>
              </a:rPr>
              <a:t> </a:t>
            </a:r>
            <a:r>
              <a:rPr sz="2100" b="1" dirty="0">
                <a:latin typeface="Calibri"/>
                <a:cs typeface="Calibri"/>
              </a:rPr>
              <a:t>a</a:t>
            </a:r>
            <a:r>
              <a:rPr sz="2100" b="1" spc="-45" dirty="0">
                <a:latin typeface="Calibri"/>
                <a:cs typeface="Calibri"/>
              </a:rPr>
              <a:t> </a:t>
            </a:r>
            <a:r>
              <a:rPr sz="2100" b="1" spc="-8" dirty="0">
                <a:latin typeface="Calibri"/>
                <a:cs typeface="Calibri"/>
              </a:rPr>
              <a:t>write.</a:t>
            </a:r>
            <a:endParaRPr sz="21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715000" y="2879217"/>
            <a:ext cx="1136333" cy="305853"/>
          </a:xfrm>
          <a:prstGeom prst="rect">
            <a:avLst/>
          </a:prstGeom>
          <a:solidFill>
            <a:srgbClr val="DAE2F3"/>
          </a:solidFill>
          <a:ln w="57150">
            <a:solidFill>
              <a:srgbClr val="4471C4"/>
            </a:solidFill>
          </a:ln>
        </p:spPr>
        <p:txBody>
          <a:bodyPr vert="horz" wrap="square" lIns="0" tIns="28575" rIns="0" bIns="0" rtlCol="0">
            <a:spAutoFit/>
          </a:bodyPr>
          <a:lstStyle/>
          <a:p>
            <a:pPr marL="222409">
              <a:spcBef>
                <a:spcPts val="225"/>
              </a:spcBef>
            </a:pPr>
            <a:r>
              <a:rPr dirty="0">
                <a:latin typeface="Arial"/>
                <a:cs typeface="Arial"/>
              </a:rPr>
              <a:t>bal</a:t>
            </a:r>
            <a:r>
              <a:rPr spc="-11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=</a:t>
            </a:r>
            <a:r>
              <a:rPr spc="-15" dirty="0">
                <a:latin typeface="Arial"/>
                <a:cs typeface="Arial"/>
              </a:rPr>
              <a:t> </a:t>
            </a:r>
            <a:r>
              <a:rPr spc="-38" dirty="0">
                <a:latin typeface="Arial"/>
                <a:cs typeface="Arial"/>
              </a:rPr>
              <a:t>5</a:t>
            </a:r>
            <a:endParaRPr>
              <a:latin typeface="Arial"/>
              <a:cs typeface="Arial"/>
            </a:endParaRPr>
          </a:p>
        </p:txBody>
      </p:sp>
      <p:sp>
        <p:nvSpPr>
          <p:cNvPr id="5" name="object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931759" y="3224402"/>
            <a:ext cx="2703195" cy="411480"/>
          </a:xfrm>
          <a:custGeom>
            <a:avLst/>
            <a:gdLst/>
            <a:ahLst/>
            <a:cxnLst/>
            <a:rect l="l" t="t" r="r" b="b"/>
            <a:pathLst>
              <a:path w="3604259" h="548639">
                <a:moveTo>
                  <a:pt x="3604133" y="377202"/>
                </a:moveTo>
                <a:lnTo>
                  <a:pt x="3546983" y="377202"/>
                </a:lnTo>
                <a:lnTo>
                  <a:pt x="3546983" y="245745"/>
                </a:lnTo>
                <a:lnTo>
                  <a:pt x="3546983" y="188595"/>
                </a:lnTo>
                <a:lnTo>
                  <a:pt x="1830959" y="188595"/>
                </a:lnTo>
                <a:lnTo>
                  <a:pt x="1830959" y="0"/>
                </a:lnTo>
                <a:lnTo>
                  <a:pt x="1830324" y="0"/>
                </a:lnTo>
                <a:lnTo>
                  <a:pt x="1773809" y="0"/>
                </a:lnTo>
                <a:lnTo>
                  <a:pt x="1773174" y="0"/>
                </a:lnTo>
                <a:lnTo>
                  <a:pt x="1773174" y="188849"/>
                </a:lnTo>
                <a:lnTo>
                  <a:pt x="57150" y="188849"/>
                </a:lnTo>
                <a:lnTo>
                  <a:pt x="57150" y="377202"/>
                </a:lnTo>
                <a:lnTo>
                  <a:pt x="0" y="377202"/>
                </a:lnTo>
                <a:lnTo>
                  <a:pt x="85725" y="548640"/>
                </a:lnTo>
                <a:lnTo>
                  <a:pt x="157162" y="405777"/>
                </a:lnTo>
                <a:lnTo>
                  <a:pt x="171450" y="377202"/>
                </a:lnTo>
                <a:lnTo>
                  <a:pt x="114300" y="377202"/>
                </a:lnTo>
                <a:lnTo>
                  <a:pt x="114300" y="245999"/>
                </a:lnTo>
                <a:lnTo>
                  <a:pt x="1830959" y="245999"/>
                </a:lnTo>
                <a:lnTo>
                  <a:pt x="1830959" y="245745"/>
                </a:lnTo>
                <a:lnTo>
                  <a:pt x="3489833" y="245745"/>
                </a:lnTo>
                <a:lnTo>
                  <a:pt x="3489833" y="377202"/>
                </a:lnTo>
                <a:lnTo>
                  <a:pt x="3432683" y="377202"/>
                </a:lnTo>
                <a:lnTo>
                  <a:pt x="3518408" y="548640"/>
                </a:lnTo>
                <a:lnTo>
                  <a:pt x="3589845" y="405777"/>
                </a:lnTo>
                <a:lnTo>
                  <a:pt x="3604133" y="377202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6" name="object 6"/>
          <p:cNvSpPr txBox="1"/>
          <p:nvPr/>
        </p:nvSpPr>
        <p:spPr>
          <a:xfrm>
            <a:off x="4427982" y="3635883"/>
            <a:ext cx="1136333" cy="306815"/>
          </a:xfrm>
          <a:prstGeom prst="rect">
            <a:avLst/>
          </a:prstGeom>
          <a:solidFill>
            <a:srgbClr val="DAE2F3"/>
          </a:solidFill>
          <a:ln w="57150">
            <a:solidFill>
              <a:srgbClr val="4471C4"/>
            </a:solidFill>
          </a:ln>
        </p:spPr>
        <p:txBody>
          <a:bodyPr vert="horz" wrap="square" lIns="0" tIns="29528" rIns="0" bIns="0" rtlCol="0">
            <a:spAutoFit/>
          </a:bodyPr>
          <a:lstStyle/>
          <a:p>
            <a:pPr marL="184309">
              <a:spcBef>
                <a:spcPts val="233"/>
              </a:spcBef>
            </a:pPr>
            <a:r>
              <a:rPr dirty="0">
                <a:latin typeface="Arial"/>
                <a:cs typeface="Arial"/>
              </a:rPr>
              <a:t>r0</a:t>
            </a:r>
            <a:r>
              <a:rPr spc="-11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=</a:t>
            </a:r>
            <a:r>
              <a:rPr spc="-15" dirty="0">
                <a:latin typeface="Arial"/>
                <a:cs typeface="Arial"/>
              </a:rPr>
              <a:t> </a:t>
            </a:r>
            <a:r>
              <a:rPr spc="-19" dirty="0">
                <a:latin typeface="Arial"/>
                <a:cs typeface="Arial"/>
              </a:rPr>
              <a:t>bal</a:t>
            </a:r>
            <a:endParaRPr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427982" y="4194809"/>
            <a:ext cx="1136333" cy="306334"/>
          </a:xfrm>
          <a:prstGeom prst="rect">
            <a:avLst/>
          </a:prstGeom>
          <a:solidFill>
            <a:srgbClr val="DAE2F3"/>
          </a:solidFill>
          <a:ln w="57150">
            <a:solidFill>
              <a:srgbClr val="4471C4"/>
            </a:solidFill>
          </a:ln>
        </p:spPr>
        <p:txBody>
          <a:bodyPr vert="horz" wrap="square" lIns="0" tIns="29051" rIns="0" bIns="0" rtlCol="0">
            <a:spAutoFit/>
          </a:bodyPr>
          <a:lstStyle/>
          <a:p>
            <a:pPr marL="205740">
              <a:spcBef>
                <a:spcPts val="229"/>
              </a:spcBef>
            </a:pPr>
            <a:r>
              <a:rPr dirty="0">
                <a:latin typeface="Arial"/>
                <a:cs typeface="Arial"/>
              </a:rPr>
              <a:t>r0</a:t>
            </a:r>
            <a:r>
              <a:rPr spc="-11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+=</a:t>
            </a:r>
            <a:r>
              <a:rPr spc="-8" dirty="0">
                <a:latin typeface="Arial"/>
                <a:cs typeface="Arial"/>
              </a:rPr>
              <a:t> </a:t>
            </a:r>
            <a:r>
              <a:rPr spc="-38" dirty="0">
                <a:latin typeface="Arial"/>
                <a:cs typeface="Arial"/>
              </a:rPr>
              <a:t>3</a:t>
            </a:r>
            <a:endParaRPr>
              <a:latin typeface="Arial"/>
              <a:cs typeface="Arial"/>
            </a:endParaRPr>
          </a:p>
        </p:txBody>
      </p:sp>
      <p:grpSp>
        <p:nvGrpSpPr>
          <p:cNvPr id="8" name="object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411122" y="3982211"/>
            <a:ext cx="1179195" cy="1148715"/>
            <a:chOff x="5881496" y="4166615"/>
            <a:chExt cx="1572260" cy="1531620"/>
          </a:xfrm>
        </p:grpSpPr>
        <p:sp>
          <p:nvSpPr>
            <p:cNvPr id="9" name="object 9"/>
            <p:cNvSpPr/>
            <p:nvPr/>
          </p:nvSpPr>
          <p:spPr>
            <a:xfrm>
              <a:off x="5910071" y="5207507"/>
              <a:ext cx="1515110" cy="462280"/>
            </a:xfrm>
            <a:custGeom>
              <a:avLst/>
              <a:gdLst/>
              <a:ahLst/>
              <a:cxnLst/>
              <a:rect l="l" t="t" r="r" b="b"/>
              <a:pathLst>
                <a:path w="1515109" h="462279">
                  <a:moveTo>
                    <a:pt x="1514855" y="0"/>
                  </a:moveTo>
                  <a:lnTo>
                    <a:pt x="0" y="0"/>
                  </a:lnTo>
                  <a:lnTo>
                    <a:pt x="0" y="461771"/>
                  </a:lnTo>
                  <a:lnTo>
                    <a:pt x="1514855" y="461771"/>
                  </a:lnTo>
                  <a:lnTo>
                    <a:pt x="1514855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0" name="object 10"/>
            <p:cNvSpPr/>
            <p:nvPr/>
          </p:nvSpPr>
          <p:spPr>
            <a:xfrm>
              <a:off x="5910071" y="5207507"/>
              <a:ext cx="1515110" cy="462280"/>
            </a:xfrm>
            <a:custGeom>
              <a:avLst/>
              <a:gdLst/>
              <a:ahLst/>
              <a:cxnLst/>
              <a:rect l="l" t="t" r="r" b="b"/>
              <a:pathLst>
                <a:path w="1515109" h="462279">
                  <a:moveTo>
                    <a:pt x="0" y="461771"/>
                  </a:moveTo>
                  <a:lnTo>
                    <a:pt x="1514855" y="461771"/>
                  </a:lnTo>
                  <a:lnTo>
                    <a:pt x="1514855" y="0"/>
                  </a:lnTo>
                  <a:lnTo>
                    <a:pt x="0" y="0"/>
                  </a:lnTo>
                  <a:lnTo>
                    <a:pt x="0" y="461771"/>
                  </a:lnTo>
                  <a:close/>
                </a:path>
              </a:pathLst>
            </a:custGeom>
            <a:ln w="5715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1" name="object 11"/>
            <p:cNvSpPr/>
            <p:nvPr/>
          </p:nvSpPr>
          <p:spPr>
            <a:xfrm>
              <a:off x="6575679" y="4166615"/>
              <a:ext cx="173990" cy="1041400"/>
            </a:xfrm>
            <a:custGeom>
              <a:avLst/>
              <a:gdLst/>
              <a:ahLst/>
              <a:cxnLst/>
              <a:rect l="l" t="t" r="r" b="b"/>
              <a:pathLst>
                <a:path w="173990" h="1041400">
                  <a:moveTo>
                    <a:pt x="171450" y="111379"/>
                  </a:moveTo>
                  <a:lnTo>
                    <a:pt x="114300" y="111379"/>
                  </a:lnTo>
                  <a:lnTo>
                    <a:pt x="114300" y="0"/>
                  </a:lnTo>
                  <a:lnTo>
                    <a:pt x="57150" y="0"/>
                  </a:lnTo>
                  <a:lnTo>
                    <a:pt x="57150" y="111379"/>
                  </a:lnTo>
                  <a:lnTo>
                    <a:pt x="0" y="111379"/>
                  </a:lnTo>
                  <a:lnTo>
                    <a:pt x="85725" y="282829"/>
                  </a:lnTo>
                  <a:lnTo>
                    <a:pt x="157162" y="139954"/>
                  </a:lnTo>
                  <a:lnTo>
                    <a:pt x="171450" y="111379"/>
                  </a:lnTo>
                  <a:close/>
                </a:path>
                <a:path w="173990" h="1041400">
                  <a:moveTo>
                    <a:pt x="173990" y="867918"/>
                  </a:moveTo>
                  <a:lnTo>
                    <a:pt x="116776" y="869111"/>
                  </a:lnTo>
                  <a:lnTo>
                    <a:pt x="114312" y="745871"/>
                  </a:lnTo>
                  <a:lnTo>
                    <a:pt x="114300" y="744601"/>
                  </a:lnTo>
                  <a:lnTo>
                    <a:pt x="57150" y="745871"/>
                  </a:lnTo>
                  <a:lnTo>
                    <a:pt x="59575" y="867918"/>
                  </a:lnTo>
                  <a:lnTo>
                    <a:pt x="59626" y="870292"/>
                  </a:lnTo>
                  <a:lnTo>
                    <a:pt x="2540" y="871474"/>
                  </a:lnTo>
                  <a:lnTo>
                    <a:pt x="91694" y="1041146"/>
                  </a:lnTo>
                  <a:lnTo>
                    <a:pt x="159321" y="898779"/>
                  </a:lnTo>
                  <a:lnTo>
                    <a:pt x="173990" y="867918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6989444" y="3635883"/>
            <a:ext cx="1137285" cy="306815"/>
          </a:xfrm>
          <a:prstGeom prst="rect">
            <a:avLst/>
          </a:prstGeom>
          <a:solidFill>
            <a:srgbClr val="DAE2F3"/>
          </a:solidFill>
          <a:ln w="57150">
            <a:solidFill>
              <a:srgbClr val="4471C4"/>
            </a:solidFill>
          </a:ln>
        </p:spPr>
        <p:txBody>
          <a:bodyPr vert="horz" wrap="square" lIns="0" tIns="29528" rIns="0" bIns="0" rtlCol="0">
            <a:spAutoFit/>
          </a:bodyPr>
          <a:lstStyle/>
          <a:p>
            <a:pPr marL="185738">
              <a:spcBef>
                <a:spcPts val="233"/>
              </a:spcBef>
            </a:pPr>
            <a:r>
              <a:rPr dirty="0">
                <a:latin typeface="Arial"/>
                <a:cs typeface="Arial"/>
              </a:rPr>
              <a:t>r1</a:t>
            </a:r>
            <a:r>
              <a:rPr spc="-11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=</a:t>
            </a:r>
            <a:r>
              <a:rPr spc="-15" dirty="0">
                <a:latin typeface="Arial"/>
                <a:cs typeface="Arial"/>
              </a:rPr>
              <a:t> </a:t>
            </a:r>
            <a:r>
              <a:rPr spc="-19" dirty="0">
                <a:latin typeface="Arial"/>
                <a:cs typeface="Arial"/>
              </a:rPr>
              <a:t>bal</a:t>
            </a:r>
            <a:endParaRPr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989444" y="4194809"/>
            <a:ext cx="1137285" cy="306334"/>
          </a:xfrm>
          <a:prstGeom prst="rect">
            <a:avLst/>
          </a:prstGeom>
          <a:solidFill>
            <a:srgbClr val="DAE2F3"/>
          </a:solidFill>
          <a:ln w="57150">
            <a:solidFill>
              <a:srgbClr val="4471C4"/>
            </a:solidFill>
          </a:ln>
        </p:spPr>
        <p:txBody>
          <a:bodyPr vert="horz" wrap="square" lIns="0" tIns="29051" rIns="0" bIns="0" rtlCol="0">
            <a:spAutoFit/>
          </a:bodyPr>
          <a:lstStyle/>
          <a:p>
            <a:pPr marL="207169">
              <a:spcBef>
                <a:spcPts val="229"/>
              </a:spcBef>
            </a:pPr>
            <a:r>
              <a:rPr dirty="0">
                <a:latin typeface="Arial"/>
                <a:cs typeface="Arial"/>
              </a:rPr>
              <a:t>r1</a:t>
            </a:r>
            <a:r>
              <a:rPr spc="-11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+=</a:t>
            </a:r>
            <a:r>
              <a:rPr spc="-8" dirty="0">
                <a:latin typeface="Arial"/>
                <a:cs typeface="Arial"/>
              </a:rPr>
              <a:t> </a:t>
            </a:r>
            <a:r>
              <a:rPr spc="-38" dirty="0">
                <a:latin typeface="Arial"/>
                <a:cs typeface="Arial"/>
              </a:rPr>
              <a:t>4</a:t>
            </a:r>
            <a:endParaRPr>
              <a:latin typeface="Arial"/>
              <a:cs typeface="Arial"/>
            </a:endParaRPr>
          </a:p>
        </p:txBody>
      </p:sp>
      <p:grpSp>
        <p:nvGrpSpPr>
          <p:cNvPr id="14" name="object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962049" y="3652838"/>
            <a:ext cx="3190875" cy="2213134"/>
            <a:chOff x="6616065" y="3727450"/>
            <a:chExt cx="4254500" cy="2950845"/>
          </a:xfrm>
        </p:grpSpPr>
        <p:sp>
          <p:nvSpPr>
            <p:cNvPr id="15" name="object 15"/>
            <p:cNvSpPr/>
            <p:nvPr/>
          </p:nvSpPr>
          <p:spPr>
            <a:xfrm>
              <a:off x="9325356" y="5207508"/>
              <a:ext cx="1516380" cy="462280"/>
            </a:xfrm>
            <a:custGeom>
              <a:avLst/>
              <a:gdLst/>
              <a:ahLst/>
              <a:cxnLst/>
              <a:rect l="l" t="t" r="r" b="b"/>
              <a:pathLst>
                <a:path w="1516379" h="462279">
                  <a:moveTo>
                    <a:pt x="1516379" y="0"/>
                  </a:moveTo>
                  <a:lnTo>
                    <a:pt x="0" y="0"/>
                  </a:lnTo>
                  <a:lnTo>
                    <a:pt x="0" y="461771"/>
                  </a:lnTo>
                  <a:lnTo>
                    <a:pt x="1516379" y="461771"/>
                  </a:lnTo>
                  <a:lnTo>
                    <a:pt x="1516379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6" name="object 16"/>
            <p:cNvSpPr/>
            <p:nvPr/>
          </p:nvSpPr>
          <p:spPr>
            <a:xfrm>
              <a:off x="9325356" y="5207508"/>
              <a:ext cx="1516380" cy="462280"/>
            </a:xfrm>
            <a:custGeom>
              <a:avLst/>
              <a:gdLst/>
              <a:ahLst/>
              <a:cxnLst/>
              <a:rect l="l" t="t" r="r" b="b"/>
              <a:pathLst>
                <a:path w="1516379" h="462279">
                  <a:moveTo>
                    <a:pt x="0" y="461771"/>
                  </a:moveTo>
                  <a:lnTo>
                    <a:pt x="1516379" y="461771"/>
                  </a:lnTo>
                  <a:lnTo>
                    <a:pt x="1516379" y="0"/>
                  </a:lnTo>
                  <a:lnTo>
                    <a:pt x="0" y="0"/>
                  </a:lnTo>
                  <a:lnTo>
                    <a:pt x="0" y="461771"/>
                  </a:lnTo>
                  <a:close/>
                </a:path>
              </a:pathLst>
            </a:custGeom>
            <a:ln w="5715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7" name="object 17"/>
            <p:cNvSpPr/>
            <p:nvPr/>
          </p:nvSpPr>
          <p:spPr>
            <a:xfrm>
              <a:off x="6616065" y="4166615"/>
              <a:ext cx="3550920" cy="2036445"/>
            </a:xfrm>
            <a:custGeom>
              <a:avLst/>
              <a:gdLst/>
              <a:ahLst/>
              <a:cxnLst/>
              <a:rect l="l" t="t" r="r" b="b"/>
              <a:pathLst>
                <a:path w="3550920" h="2036445">
                  <a:moveTo>
                    <a:pt x="3489833" y="1487424"/>
                  </a:moveTo>
                  <a:lnTo>
                    <a:pt x="3432683" y="1487424"/>
                  </a:lnTo>
                  <a:lnTo>
                    <a:pt x="3432683" y="1687156"/>
                  </a:lnTo>
                  <a:lnTo>
                    <a:pt x="1716024" y="1687156"/>
                  </a:lnTo>
                  <a:lnTo>
                    <a:pt x="1716024" y="1687449"/>
                  </a:lnTo>
                  <a:lnTo>
                    <a:pt x="57150" y="1687449"/>
                  </a:lnTo>
                  <a:lnTo>
                    <a:pt x="57150" y="1487424"/>
                  </a:lnTo>
                  <a:lnTo>
                    <a:pt x="0" y="1487424"/>
                  </a:lnTo>
                  <a:lnTo>
                    <a:pt x="0" y="1744599"/>
                  </a:lnTo>
                  <a:lnTo>
                    <a:pt x="1716024" y="1744599"/>
                  </a:lnTo>
                  <a:lnTo>
                    <a:pt x="1716024" y="1864626"/>
                  </a:lnTo>
                  <a:lnTo>
                    <a:pt x="1659509" y="1864626"/>
                  </a:lnTo>
                  <a:lnTo>
                    <a:pt x="1658874" y="1864626"/>
                  </a:lnTo>
                  <a:lnTo>
                    <a:pt x="1744599" y="2036064"/>
                  </a:lnTo>
                  <a:lnTo>
                    <a:pt x="1744903" y="2035441"/>
                  </a:lnTo>
                  <a:lnTo>
                    <a:pt x="1745234" y="2036064"/>
                  </a:lnTo>
                  <a:lnTo>
                    <a:pt x="1816671" y="1893189"/>
                  </a:lnTo>
                  <a:lnTo>
                    <a:pt x="1830959" y="1864626"/>
                  </a:lnTo>
                  <a:lnTo>
                    <a:pt x="1830324" y="1864626"/>
                  </a:lnTo>
                  <a:lnTo>
                    <a:pt x="1773809" y="1864626"/>
                  </a:lnTo>
                  <a:lnTo>
                    <a:pt x="1773809" y="1744599"/>
                  </a:lnTo>
                  <a:lnTo>
                    <a:pt x="1773809" y="1744306"/>
                  </a:lnTo>
                  <a:lnTo>
                    <a:pt x="3489833" y="1744306"/>
                  </a:lnTo>
                  <a:lnTo>
                    <a:pt x="3489833" y="1687156"/>
                  </a:lnTo>
                  <a:lnTo>
                    <a:pt x="3489833" y="1487424"/>
                  </a:lnTo>
                  <a:close/>
                </a:path>
                <a:path w="3550920" h="2036445">
                  <a:moveTo>
                    <a:pt x="3547872" y="111379"/>
                  </a:moveTo>
                  <a:lnTo>
                    <a:pt x="3490722" y="111379"/>
                  </a:lnTo>
                  <a:lnTo>
                    <a:pt x="3490722" y="0"/>
                  </a:lnTo>
                  <a:lnTo>
                    <a:pt x="3433572" y="0"/>
                  </a:lnTo>
                  <a:lnTo>
                    <a:pt x="3433572" y="111379"/>
                  </a:lnTo>
                  <a:lnTo>
                    <a:pt x="3376422" y="111379"/>
                  </a:lnTo>
                  <a:lnTo>
                    <a:pt x="3462147" y="282829"/>
                  </a:lnTo>
                  <a:lnTo>
                    <a:pt x="3533584" y="139954"/>
                  </a:lnTo>
                  <a:lnTo>
                    <a:pt x="3547872" y="111379"/>
                  </a:lnTo>
                  <a:close/>
                </a:path>
                <a:path w="3550920" h="2036445">
                  <a:moveTo>
                    <a:pt x="3550412" y="867918"/>
                  </a:moveTo>
                  <a:lnTo>
                    <a:pt x="3493198" y="869111"/>
                  </a:lnTo>
                  <a:lnTo>
                    <a:pt x="3490734" y="745871"/>
                  </a:lnTo>
                  <a:lnTo>
                    <a:pt x="3490722" y="744601"/>
                  </a:lnTo>
                  <a:lnTo>
                    <a:pt x="3433572" y="745871"/>
                  </a:lnTo>
                  <a:lnTo>
                    <a:pt x="3435997" y="867918"/>
                  </a:lnTo>
                  <a:lnTo>
                    <a:pt x="3436048" y="870292"/>
                  </a:lnTo>
                  <a:lnTo>
                    <a:pt x="3378962" y="871474"/>
                  </a:lnTo>
                  <a:lnTo>
                    <a:pt x="3468116" y="1041146"/>
                  </a:lnTo>
                  <a:lnTo>
                    <a:pt x="3535743" y="898779"/>
                  </a:lnTo>
                  <a:lnTo>
                    <a:pt x="3550412" y="867918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8" name="object 18"/>
            <p:cNvSpPr/>
            <p:nvPr/>
          </p:nvSpPr>
          <p:spPr>
            <a:xfrm>
              <a:off x="7418832" y="6187439"/>
              <a:ext cx="1900555" cy="462280"/>
            </a:xfrm>
            <a:custGeom>
              <a:avLst/>
              <a:gdLst/>
              <a:ahLst/>
              <a:cxnLst/>
              <a:rect l="l" t="t" r="r" b="b"/>
              <a:pathLst>
                <a:path w="1900554" h="462279">
                  <a:moveTo>
                    <a:pt x="1900427" y="0"/>
                  </a:moveTo>
                  <a:lnTo>
                    <a:pt x="0" y="0"/>
                  </a:lnTo>
                  <a:lnTo>
                    <a:pt x="0" y="461772"/>
                  </a:lnTo>
                  <a:lnTo>
                    <a:pt x="1900427" y="461772"/>
                  </a:lnTo>
                  <a:lnTo>
                    <a:pt x="1900427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9" name="object 19"/>
            <p:cNvSpPr/>
            <p:nvPr/>
          </p:nvSpPr>
          <p:spPr>
            <a:xfrm>
              <a:off x="7418832" y="6187439"/>
              <a:ext cx="1900555" cy="462280"/>
            </a:xfrm>
            <a:custGeom>
              <a:avLst/>
              <a:gdLst/>
              <a:ahLst/>
              <a:cxnLst/>
              <a:rect l="l" t="t" r="r" b="b"/>
              <a:pathLst>
                <a:path w="1900554" h="462279">
                  <a:moveTo>
                    <a:pt x="0" y="461772"/>
                  </a:moveTo>
                  <a:lnTo>
                    <a:pt x="1900427" y="461772"/>
                  </a:lnTo>
                  <a:lnTo>
                    <a:pt x="1900427" y="0"/>
                  </a:lnTo>
                  <a:lnTo>
                    <a:pt x="0" y="0"/>
                  </a:lnTo>
                  <a:lnTo>
                    <a:pt x="0" y="461772"/>
                  </a:lnTo>
                  <a:close/>
                </a:path>
              </a:pathLst>
            </a:custGeom>
            <a:ln w="5715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20" name="object 20"/>
            <p:cNvSpPr/>
            <p:nvPr/>
          </p:nvSpPr>
          <p:spPr>
            <a:xfrm>
              <a:off x="7571232" y="3733800"/>
              <a:ext cx="405765" cy="405765"/>
            </a:xfrm>
            <a:custGeom>
              <a:avLst/>
              <a:gdLst/>
              <a:ahLst/>
              <a:cxnLst/>
              <a:rect l="l" t="t" r="r" b="b"/>
              <a:pathLst>
                <a:path w="405765" h="405764">
                  <a:moveTo>
                    <a:pt x="202692" y="0"/>
                  </a:moveTo>
                  <a:lnTo>
                    <a:pt x="156234" y="5356"/>
                  </a:lnTo>
                  <a:lnTo>
                    <a:pt x="113577" y="20611"/>
                  </a:lnTo>
                  <a:lnTo>
                    <a:pt x="75942" y="44547"/>
                  </a:lnTo>
                  <a:lnTo>
                    <a:pt x="44547" y="75942"/>
                  </a:lnTo>
                  <a:lnTo>
                    <a:pt x="20611" y="113577"/>
                  </a:lnTo>
                  <a:lnTo>
                    <a:pt x="5356" y="156234"/>
                  </a:lnTo>
                  <a:lnTo>
                    <a:pt x="0" y="202692"/>
                  </a:lnTo>
                  <a:lnTo>
                    <a:pt x="5356" y="249149"/>
                  </a:lnTo>
                  <a:lnTo>
                    <a:pt x="20611" y="291806"/>
                  </a:lnTo>
                  <a:lnTo>
                    <a:pt x="44547" y="329441"/>
                  </a:lnTo>
                  <a:lnTo>
                    <a:pt x="75942" y="360836"/>
                  </a:lnTo>
                  <a:lnTo>
                    <a:pt x="113577" y="384772"/>
                  </a:lnTo>
                  <a:lnTo>
                    <a:pt x="156234" y="400027"/>
                  </a:lnTo>
                  <a:lnTo>
                    <a:pt x="202692" y="405383"/>
                  </a:lnTo>
                  <a:lnTo>
                    <a:pt x="249149" y="400027"/>
                  </a:lnTo>
                  <a:lnTo>
                    <a:pt x="291806" y="384772"/>
                  </a:lnTo>
                  <a:lnTo>
                    <a:pt x="329441" y="360836"/>
                  </a:lnTo>
                  <a:lnTo>
                    <a:pt x="360836" y="329441"/>
                  </a:lnTo>
                  <a:lnTo>
                    <a:pt x="384772" y="291806"/>
                  </a:lnTo>
                  <a:lnTo>
                    <a:pt x="400027" y="249149"/>
                  </a:lnTo>
                  <a:lnTo>
                    <a:pt x="405384" y="202692"/>
                  </a:lnTo>
                  <a:lnTo>
                    <a:pt x="400027" y="156234"/>
                  </a:lnTo>
                  <a:lnTo>
                    <a:pt x="384772" y="113577"/>
                  </a:lnTo>
                  <a:lnTo>
                    <a:pt x="360836" y="75942"/>
                  </a:lnTo>
                  <a:lnTo>
                    <a:pt x="329441" y="44547"/>
                  </a:lnTo>
                  <a:lnTo>
                    <a:pt x="291806" y="20611"/>
                  </a:lnTo>
                  <a:lnTo>
                    <a:pt x="249149" y="5356"/>
                  </a:lnTo>
                  <a:lnTo>
                    <a:pt x="202692" y="0"/>
                  </a:lnTo>
                  <a:close/>
                </a:path>
              </a:pathLst>
            </a:custGeom>
            <a:solidFill>
              <a:srgbClr val="F83943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21" name="object 21"/>
            <p:cNvSpPr/>
            <p:nvPr/>
          </p:nvSpPr>
          <p:spPr>
            <a:xfrm>
              <a:off x="7571232" y="3733800"/>
              <a:ext cx="405765" cy="405765"/>
            </a:xfrm>
            <a:custGeom>
              <a:avLst/>
              <a:gdLst/>
              <a:ahLst/>
              <a:cxnLst/>
              <a:rect l="l" t="t" r="r" b="b"/>
              <a:pathLst>
                <a:path w="405765" h="405764">
                  <a:moveTo>
                    <a:pt x="0" y="202692"/>
                  </a:moveTo>
                  <a:lnTo>
                    <a:pt x="5356" y="156234"/>
                  </a:lnTo>
                  <a:lnTo>
                    <a:pt x="20611" y="113577"/>
                  </a:lnTo>
                  <a:lnTo>
                    <a:pt x="44547" y="75942"/>
                  </a:lnTo>
                  <a:lnTo>
                    <a:pt x="75942" y="44547"/>
                  </a:lnTo>
                  <a:lnTo>
                    <a:pt x="113577" y="20611"/>
                  </a:lnTo>
                  <a:lnTo>
                    <a:pt x="156234" y="5356"/>
                  </a:lnTo>
                  <a:lnTo>
                    <a:pt x="202692" y="0"/>
                  </a:lnTo>
                  <a:lnTo>
                    <a:pt x="249149" y="5356"/>
                  </a:lnTo>
                  <a:lnTo>
                    <a:pt x="291806" y="20611"/>
                  </a:lnTo>
                  <a:lnTo>
                    <a:pt x="329441" y="44547"/>
                  </a:lnTo>
                  <a:lnTo>
                    <a:pt x="360836" y="75942"/>
                  </a:lnTo>
                  <a:lnTo>
                    <a:pt x="384772" y="113577"/>
                  </a:lnTo>
                  <a:lnTo>
                    <a:pt x="400027" y="156234"/>
                  </a:lnTo>
                  <a:lnTo>
                    <a:pt x="405384" y="202692"/>
                  </a:lnTo>
                  <a:lnTo>
                    <a:pt x="400027" y="249149"/>
                  </a:lnTo>
                  <a:lnTo>
                    <a:pt x="384772" y="291806"/>
                  </a:lnTo>
                  <a:lnTo>
                    <a:pt x="360836" y="329441"/>
                  </a:lnTo>
                  <a:lnTo>
                    <a:pt x="329441" y="360836"/>
                  </a:lnTo>
                  <a:lnTo>
                    <a:pt x="291806" y="384772"/>
                  </a:lnTo>
                  <a:lnTo>
                    <a:pt x="249149" y="400027"/>
                  </a:lnTo>
                  <a:lnTo>
                    <a:pt x="202692" y="405383"/>
                  </a:lnTo>
                  <a:lnTo>
                    <a:pt x="156234" y="400027"/>
                  </a:lnTo>
                  <a:lnTo>
                    <a:pt x="113577" y="384772"/>
                  </a:lnTo>
                  <a:lnTo>
                    <a:pt x="75942" y="360836"/>
                  </a:lnTo>
                  <a:lnTo>
                    <a:pt x="44547" y="329441"/>
                  </a:lnTo>
                  <a:lnTo>
                    <a:pt x="20611" y="291806"/>
                  </a:lnTo>
                  <a:lnTo>
                    <a:pt x="5356" y="249149"/>
                  </a:lnTo>
                  <a:lnTo>
                    <a:pt x="0" y="202692"/>
                  </a:lnTo>
                  <a:close/>
                </a:path>
              </a:pathLst>
            </a:custGeom>
            <a:ln w="12700">
              <a:solidFill>
                <a:srgbClr val="B7272E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800100" y="3257550"/>
            <a:ext cx="2628900" cy="1130117"/>
          </a:xfrm>
          <a:prstGeom prst="rect">
            <a:avLst/>
          </a:prstGeom>
          <a:ln w="9525">
            <a:solidFill>
              <a:srgbClr val="4471C4"/>
            </a:solidFill>
          </a:ln>
        </p:spPr>
        <p:txBody>
          <a:bodyPr vert="horz" wrap="square" lIns="0" tIns="21907" rIns="0" bIns="0" rtlCol="0">
            <a:spAutoFit/>
          </a:bodyPr>
          <a:lstStyle/>
          <a:p>
            <a:pPr marL="68580">
              <a:spcBef>
                <a:spcPts val="172"/>
              </a:spcBef>
            </a:pPr>
            <a:r>
              <a:rPr dirty="0">
                <a:latin typeface="Consolas"/>
                <a:cs typeface="Consolas"/>
              </a:rPr>
              <a:t>int</a:t>
            </a:r>
            <a:r>
              <a:rPr spc="-15" dirty="0">
                <a:latin typeface="Consolas"/>
                <a:cs typeface="Consolas"/>
              </a:rPr>
              <a:t> </a:t>
            </a:r>
            <a:r>
              <a:rPr dirty="0">
                <a:latin typeface="Consolas"/>
                <a:cs typeface="Consolas"/>
              </a:rPr>
              <a:t>bal</a:t>
            </a:r>
            <a:r>
              <a:rPr spc="-11" dirty="0">
                <a:latin typeface="Consolas"/>
                <a:cs typeface="Consolas"/>
              </a:rPr>
              <a:t> </a:t>
            </a:r>
            <a:r>
              <a:rPr dirty="0">
                <a:latin typeface="Consolas"/>
                <a:cs typeface="Consolas"/>
              </a:rPr>
              <a:t>=</a:t>
            </a:r>
            <a:r>
              <a:rPr spc="-11" dirty="0">
                <a:latin typeface="Consolas"/>
                <a:cs typeface="Consolas"/>
              </a:rPr>
              <a:t> </a:t>
            </a:r>
            <a:r>
              <a:rPr spc="-19" dirty="0">
                <a:latin typeface="Consolas"/>
                <a:cs typeface="Consolas"/>
              </a:rPr>
              <a:t>5;</a:t>
            </a:r>
            <a:endParaRPr>
              <a:latin typeface="Consolas"/>
              <a:cs typeface="Consolas"/>
            </a:endParaRPr>
          </a:p>
          <a:p>
            <a:pPr marL="320040" marR="411480" indent="-251460">
              <a:spcBef>
                <a:spcPts val="4"/>
              </a:spcBef>
            </a:pPr>
            <a:r>
              <a:rPr dirty="0">
                <a:latin typeface="Consolas"/>
                <a:cs typeface="Consolas"/>
              </a:rPr>
              <a:t>void</a:t>
            </a:r>
            <a:r>
              <a:rPr spc="-53" dirty="0">
                <a:latin typeface="Consolas"/>
                <a:cs typeface="Consolas"/>
              </a:rPr>
              <a:t> </a:t>
            </a:r>
            <a:r>
              <a:rPr dirty="0">
                <a:latin typeface="Consolas"/>
                <a:cs typeface="Consolas"/>
              </a:rPr>
              <a:t>deposit(x)</a:t>
            </a:r>
            <a:r>
              <a:rPr spc="-45" dirty="0">
                <a:latin typeface="Consolas"/>
                <a:cs typeface="Consolas"/>
              </a:rPr>
              <a:t> </a:t>
            </a:r>
            <a:r>
              <a:rPr spc="-38" dirty="0">
                <a:latin typeface="Consolas"/>
                <a:cs typeface="Consolas"/>
              </a:rPr>
              <a:t>{ </a:t>
            </a:r>
            <a:r>
              <a:rPr dirty="0">
                <a:latin typeface="Consolas"/>
                <a:cs typeface="Consolas"/>
              </a:rPr>
              <a:t>bal</a:t>
            </a:r>
            <a:r>
              <a:rPr spc="-8" dirty="0">
                <a:latin typeface="Consolas"/>
                <a:cs typeface="Consolas"/>
              </a:rPr>
              <a:t> </a:t>
            </a:r>
            <a:r>
              <a:rPr dirty="0">
                <a:latin typeface="Consolas"/>
                <a:cs typeface="Consolas"/>
              </a:rPr>
              <a:t>=</a:t>
            </a:r>
            <a:r>
              <a:rPr spc="-8" dirty="0">
                <a:latin typeface="Consolas"/>
                <a:cs typeface="Consolas"/>
              </a:rPr>
              <a:t> </a:t>
            </a:r>
            <a:r>
              <a:rPr dirty="0">
                <a:latin typeface="Consolas"/>
                <a:cs typeface="Consolas"/>
              </a:rPr>
              <a:t>bal</a:t>
            </a:r>
            <a:r>
              <a:rPr spc="-4" dirty="0">
                <a:latin typeface="Consolas"/>
                <a:cs typeface="Consolas"/>
              </a:rPr>
              <a:t> </a:t>
            </a:r>
            <a:r>
              <a:rPr dirty="0">
                <a:latin typeface="Consolas"/>
                <a:cs typeface="Consolas"/>
              </a:rPr>
              <a:t>+</a:t>
            </a:r>
            <a:r>
              <a:rPr spc="-19" dirty="0">
                <a:latin typeface="Consolas"/>
                <a:cs typeface="Consolas"/>
              </a:rPr>
              <a:t> x;</a:t>
            </a:r>
            <a:endParaRPr>
              <a:latin typeface="Consolas"/>
              <a:cs typeface="Consolas"/>
            </a:endParaRPr>
          </a:p>
          <a:p>
            <a:pPr marL="68580"/>
            <a:r>
              <a:rPr spc="-38" dirty="0">
                <a:latin typeface="Consolas"/>
                <a:cs typeface="Consolas"/>
              </a:rPr>
              <a:t>}</a:t>
            </a:r>
            <a:endParaRPr>
              <a:latin typeface="Consolas"/>
              <a:cs typeface="Consolas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758243" y="3648551"/>
            <a:ext cx="146209" cy="28661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b="1" spc="285" dirty="0">
                <a:solidFill>
                  <a:srgbClr val="FFFFFF"/>
                </a:solidFill>
                <a:latin typeface="Apple SD Gothic Neo"/>
                <a:cs typeface="Apple SD Gothic Neo"/>
              </a:rPr>
              <a:t>1</a:t>
            </a:r>
            <a:endParaRPr>
              <a:latin typeface="Apple SD Gothic Neo"/>
              <a:cs typeface="Apple SD Gothic Neo"/>
            </a:endParaRPr>
          </a:p>
        </p:txBody>
      </p:sp>
      <p:grpSp>
        <p:nvGrpSpPr>
          <p:cNvPr id="24" name="object 2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673661" y="4211764"/>
            <a:ext cx="313849" cy="313849"/>
            <a:chOff x="7564881" y="4472685"/>
            <a:chExt cx="418465" cy="418465"/>
          </a:xfrm>
        </p:grpSpPr>
        <p:sp>
          <p:nvSpPr>
            <p:cNvPr id="25" name="object 25"/>
            <p:cNvSpPr/>
            <p:nvPr/>
          </p:nvSpPr>
          <p:spPr>
            <a:xfrm>
              <a:off x="7571231" y="4479035"/>
              <a:ext cx="405765" cy="405765"/>
            </a:xfrm>
            <a:custGeom>
              <a:avLst/>
              <a:gdLst/>
              <a:ahLst/>
              <a:cxnLst/>
              <a:rect l="l" t="t" r="r" b="b"/>
              <a:pathLst>
                <a:path w="405765" h="405764">
                  <a:moveTo>
                    <a:pt x="202692" y="0"/>
                  </a:moveTo>
                  <a:lnTo>
                    <a:pt x="156234" y="5356"/>
                  </a:lnTo>
                  <a:lnTo>
                    <a:pt x="113577" y="20611"/>
                  </a:lnTo>
                  <a:lnTo>
                    <a:pt x="75942" y="44547"/>
                  </a:lnTo>
                  <a:lnTo>
                    <a:pt x="44547" y="75942"/>
                  </a:lnTo>
                  <a:lnTo>
                    <a:pt x="20611" y="113577"/>
                  </a:lnTo>
                  <a:lnTo>
                    <a:pt x="5356" y="156234"/>
                  </a:lnTo>
                  <a:lnTo>
                    <a:pt x="0" y="202691"/>
                  </a:lnTo>
                  <a:lnTo>
                    <a:pt x="5356" y="249149"/>
                  </a:lnTo>
                  <a:lnTo>
                    <a:pt x="20611" y="291806"/>
                  </a:lnTo>
                  <a:lnTo>
                    <a:pt x="44547" y="329441"/>
                  </a:lnTo>
                  <a:lnTo>
                    <a:pt x="75942" y="360836"/>
                  </a:lnTo>
                  <a:lnTo>
                    <a:pt x="113577" y="384772"/>
                  </a:lnTo>
                  <a:lnTo>
                    <a:pt x="156234" y="400027"/>
                  </a:lnTo>
                  <a:lnTo>
                    <a:pt x="202692" y="405383"/>
                  </a:lnTo>
                  <a:lnTo>
                    <a:pt x="249149" y="400027"/>
                  </a:lnTo>
                  <a:lnTo>
                    <a:pt x="291806" y="384772"/>
                  </a:lnTo>
                  <a:lnTo>
                    <a:pt x="329441" y="360836"/>
                  </a:lnTo>
                  <a:lnTo>
                    <a:pt x="360836" y="329441"/>
                  </a:lnTo>
                  <a:lnTo>
                    <a:pt x="384772" y="291806"/>
                  </a:lnTo>
                  <a:lnTo>
                    <a:pt x="400027" y="249149"/>
                  </a:lnTo>
                  <a:lnTo>
                    <a:pt x="405384" y="202691"/>
                  </a:lnTo>
                  <a:lnTo>
                    <a:pt x="400027" y="156234"/>
                  </a:lnTo>
                  <a:lnTo>
                    <a:pt x="384772" y="113577"/>
                  </a:lnTo>
                  <a:lnTo>
                    <a:pt x="360836" y="75942"/>
                  </a:lnTo>
                  <a:lnTo>
                    <a:pt x="329441" y="44547"/>
                  </a:lnTo>
                  <a:lnTo>
                    <a:pt x="291806" y="20611"/>
                  </a:lnTo>
                  <a:lnTo>
                    <a:pt x="249149" y="5356"/>
                  </a:lnTo>
                  <a:lnTo>
                    <a:pt x="202692" y="0"/>
                  </a:lnTo>
                  <a:close/>
                </a:path>
              </a:pathLst>
            </a:custGeom>
            <a:solidFill>
              <a:srgbClr val="F83943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26" name="object 26"/>
            <p:cNvSpPr/>
            <p:nvPr/>
          </p:nvSpPr>
          <p:spPr>
            <a:xfrm>
              <a:off x="7571231" y="4479035"/>
              <a:ext cx="405765" cy="405765"/>
            </a:xfrm>
            <a:custGeom>
              <a:avLst/>
              <a:gdLst/>
              <a:ahLst/>
              <a:cxnLst/>
              <a:rect l="l" t="t" r="r" b="b"/>
              <a:pathLst>
                <a:path w="405765" h="405764">
                  <a:moveTo>
                    <a:pt x="0" y="202691"/>
                  </a:moveTo>
                  <a:lnTo>
                    <a:pt x="5356" y="156234"/>
                  </a:lnTo>
                  <a:lnTo>
                    <a:pt x="20611" y="113577"/>
                  </a:lnTo>
                  <a:lnTo>
                    <a:pt x="44547" y="75942"/>
                  </a:lnTo>
                  <a:lnTo>
                    <a:pt x="75942" y="44547"/>
                  </a:lnTo>
                  <a:lnTo>
                    <a:pt x="113577" y="20611"/>
                  </a:lnTo>
                  <a:lnTo>
                    <a:pt x="156234" y="5356"/>
                  </a:lnTo>
                  <a:lnTo>
                    <a:pt x="202692" y="0"/>
                  </a:lnTo>
                  <a:lnTo>
                    <a:pt x="249149" y="5356"/>
                  </a:lnTo>
                  <a:lnTo>
                    <a:pt x="291806" y="20611"/>
                  </a:lnTo>
                  <a:lnTo>
                    <a:pt x="329441" y="44547"/>
                  </a:lnTo>
                  <a:lnTo>
                    <a:pt x="360836" y="75942"/>
                  </a:lnTo>
                  <a:lnTo>
                    <a:pt x="384772" y="113577"/>
                  </a:lnTo>
                  <a:lnTo>
                    <a:pt x="400027" y="156234"/>
                  </a:lnTo>
                  <a:lnTo>
                    <a:pt x="405384" y="202691"/>
                  </a:lnTo>
                  <a:lnTo>
                    <a:pt x="400027" y="249149"/>
                  </a:lnTo>
                  <a:lnTo>
                    <a:pt x="384772" y="291806"/>
                  </a:lnTo>
                  <a:lnTo>
                    <a:pt x="360836" y="329441"/>
                  </a:lnTo>
                  <a:lnTo>
                    <a:pt x="329441" y="360836"/>
                  </a:lnTo>
                  <a:lnTo>
                    <a:pt x="291806" y="384772"/>
                  </a:lnTo>
                  <a:lnTo>
                    <a:pt x="249149" y="400027"/>
                  </a:lnTo>
                  <a:lnTo>
                    <a:pt x="202692" y="405383"/>
                  </a:lnTo>
                  <a:lnTo>
                    <a:pt x="156234" y="400027"/>
                  </a:lnTo>
                  <a:lnTo>
                    <a:pt x="113577" y="384772"/>
                  </a:lnTo>
                  <a:lnTo>
                    <a:pt x="75942" y="360836"/>
                  </a:lnTo>
                  <a:lnTo>
                    <a:pt x="44547" y="329441"/>
                  </a:lnTo>
                  <a:lnTo>
                    <a:pt x="20611" y="291806"/>
                  </a:lnTo>
                  <a:lnTo>
                    <a:pt x="5356" y="249149"/>
                  </a:lnTo>
                  <a:lnTo>
                    <a:pt x="0" y="202691"/>
                  </a:lnTo>
                  <a:close/>
                </a:path>
              </a:pathLst>
            </a:custGeom>
            <a:ln w="12700">
              <a:solidFill>
                <a:srgbClr val="B7272E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5758243" y="4207954"/>
            <a:ext cx="146209" cy="28661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b="1" spc="-38" dirty="0">
                <a:solidFill>
                  <a:srgbClr val="FFFFFF"/>
                </a:solidFill>
                <a:latin typeface="Apple SD Gothic Neo"/>
                <a:cs typeface="Apple SD Gothic Neo"/>
              </a:rPr>
              <a:t>2</a:t>
            </a:r>
            <a:endParaRPr>
              <a:latin typeface="Apple SD Gothic Neo"/>
              <a:cs typeface="Apple SD Gothic Neo"/>
            </a:endParaRPr>
          </a:p>
        </p:txBody>
      </p:sp>
      <p:grpSp>
        <p:nvGrpSpPr>
          <p:cNvPr id="28" name="object 2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672518" y="3673412"/>
            <a:ext cx="1225867" cy="1398270"/>
            <a:chOff x="7563357" y="3754882"/>
            <a:chExt cx="1634489" cy="1864360"/>
          </a:xfrm>
        </p:grpSpPr>
        <p:sp>
          <p:nvSpPr>
            <p:cNvPr id="29" name="object 29"/>
            <p:cNvSpPr/>
            <p:nvPr/>
          </p:nvSpPr>
          <p:spPr>
            <a:xfrm>
              <a:off x="7569707" y="5207508"/>
              <a:ext cx="405765" cy="405765"/>
            </a:xfrm>
            <a:custGeom>
              <a:avLst/>
              <a:gdLst/>
              <a:ahLst/>
              <a:cxnLst/>
              <a:rect l="l" t="t" r="r" b="b"/>
              <a:pathLst>
                <a:path w="405765" h="405764">
                  <a:moveTo>
                    <a:pt x="202692" y="0"/>
                  </a:moveTo>
                  <a:lnTo>
                    <a:pt x="156234" y="5356"/>
                  </a:lnTo>
                  <a:lnTo>
                    <a:pt x="113577" y="20611"/>
                  </a:lnTo>
                  <a:lnTo>
                    <a:pt x="75942" y="44547"/>
                  </a:lnTo>
                  <a:lnTo>
                    <a:pt x="44547" y="75942"/>
                  </a:lnTo>
                  <a:lnTo>
                    <a:pt x="20611" y="113577"/>
                  </a:lnTo>
                  <a:lnTo>
                    <a:pt x="5356" y="156234"/>
                  </a:lnTo>
                  <a:lnTo>
                    <a:pt x="0" y="202692"/>
                  </a:lnTo>
                  <a:lnTo>
                    <a:pt x="5356" y="249149"/>
                  </a:lnTo>
                  <a:lnTo>
                    <a:pt x="20611" y="291806"/>
                  </a:lnTo>
                  <a:lnTo>
                    <a:pt x="44547" y="329441"/>
                  </a:lnTo>
                  <a:lnTo>
                    <a:pt x="75942" y="360836"/>
                  </a:lnTo>
                  <a:lnTo>
                    <a:pt x="113577" y="384772"/>
                  </a:lnTo>
                  <a:lnTo>
                    <a:pt x="156234" y="400027"/>
                  </a:lnTo>
                  <a:lnTo>
                    <a:pt x="202692" y="405384"/>
                  </a:lnTo>
                  <a:lnTo>
                    <a:pt x="249149" y="400027"/>
                  </a:lnTo>
                  <a:lnTo>
                    <a:pt x="291806" y="384772"/>
                  </a:lnTo>
                  <a:lnTo>
                    <a:pt x="329441" y="360836"/>
                  </a:lnTo>
                  <a:lnTo>
                    <a:pt x="360836" y="329441"/>
                  </a:lnTo>
                  <a:lnTo>
                    <a:pt x="384772" y="291806"/>
                  </a:lnTo>
                  <a:lnTo>
                    <a:pt x="400027" y="249149"/>
                  </a:lnTo>
                  <a:lnTo>
                    <a:pt x="405384" y="202692"/>
                  </a:lnTo>
                  <a:lnTo>
                    <a:pt x="400027" y="156234"/>
                  </a:lnTo>
                  <a:lnTo>
                    <a:pt x="384772" y="113577"/>
                  </a:lnTo>
                  <a:lnTo>
                    <a:pt x="360836" y="75942"/>
                  </a:lnTo>
                  <a:lnTo>
                    <a:pt x="329441" y="44547"/>
                  </a:lnTo>
                  <a:lnTo>
                    <a:pt x="291806" y="20611"/>
                  </a:lnTo>
                  <a:lnTo>
                    <a:pt x="249149" y="5356"/>
                  </a:lnTo>
                  <a:lnTo>
                    <a:pt x="202692" y="0"/>
                  </a:lnTo>
                  <a:close/>
                </a:path>
              </a:pathLst>
            </a:custGeom>
            <a:solidFill>
              <a:srgbClr val="F83943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30" name="object 30"/>
            <p:cNvSpPr/>
            <p:nvPr/>
          </p:nvSpPr>
          <p:spPr>
            <a:xfrm>
              <a:off x="7569707" y="5207508"/>
              <a:ext cx="405765" cy="405765"/>
            </a:xfrm>
            <a:custGeom>
              <a:avLst/>
              <a:gdLst/>
              <a:ahLst/>
              <a:cxnLst/>
              <a:rect l="l" t="t" r="r" b="b"/>
              <a:pathLst>
                <a:path w="405765" h="405764">
                  <a:moveTo>
                    <a:pt x="0" y="202692"/>
                  </a:moveTo>
                  <a:lnTo>
                    <a:pt x="5356" y="156234"/>
                  </a:lnTo>
                  <a:lnTo>
                    <a:pt x="20611" y="113577"/>
                  </a:lnTo>
                  <a:lnTo>
                    <a:pt x="44547" y="75942"/>
                  </a:lnTo>
                  <a:lnTo>
                    <a:pt x="75942" y="44547"/>
                  </a:lnTo>
                  <a:lnTo>
                    <a:pt x="113577" y="20611"/>
                  </a:lnTo>
                  <a:lnTo>
                    <a:pt x="156234" y="5356"/>
                  </a:lnTo>
                  <a:lnTo>
                    <a:pt x="202692" y="0"/>
                  </a:lnTo>
                  <a:lnTo>
                    <a:pt x="249149" y="5356"/>
                  </a:lnTo>
                  <a:lnTo>
                    <a:pt x="291806" y="20611"/>
                  </a:lnTo>
                  <a:lnTo>
                    <a:pt x="329441" y="44547"/>
                  </a:lnTo>
                  <a:lnTo>
                    <a:pt x="360836" y="75942"/>
                  </a:lnTo>
                  <a:lnTo>
                    <a:pt x="384772" y="113577"/>
                  </a:lnTo>
                  <a:lnTo>
                    <a:pt x="400027" y="156234"/>
                  </a:lnTo>
                  <a:lnTo>
                    <a:pt x="405384" y="202692"/>
                  </a:lnTo>
                  <a:lnTo>
                    <a:pt x="400027" y="249149"/>
                  </a:lnTo>
                  <a:lnTo>
                    <a:pt x="384772" y="291806"/>
                  </a:lnTo>
                  <a:lnTo>
                    <a:pt x="360836" y="329441"/>
                  </a:lnTo>
                  <a:lnTo>
                    <a:pt x="329441" y="360836"/>
                  </a:lnTo>
                  <a:lnTo>
                    <a:pt x="291806" y="384772"/>
                  </a:lnTo>
                  <a:lnTo>
                    <a:pt x="249149" y="400027"/>
                  </a:lnTo>
                  <a:lnTo>
                    <a:pt x="202692" y="405384"/>
                  </a:lnTo>
                  <a:lnTo>
                    <a:pt x="156234" y="400027"/>
                  </a:lnTo>
                  <a:lnTo>
                    <a:pt x="113577" y="384772"/>
                  </a:lnTo>
                  <a:lnTo>
                    <a:pt x="75942" y="360836"/>
                  </a:lnTo>
                  <a:lnTo>
                    <a:pt x="44547" y="329441"/>
                  </a:lnTo>
                  <a:lnTo>
                    <a:pt x="20611" y="291806"/>
                  </a:lnTo>
                  <a:lnTo>
                    <a:pt x="5356" y="249149"/>
                  </a:lnTo>
                  <a:lnTo>
                    <a:pt x="0" y="202692"/>
                  </a:lnTo>
                  <a:close/>
                </a:path>
              </a:pathLst>
            </a:custGeom>
            <a:ln w="12700">
              <a:solidFill>
                <a:srgbClr val="B7272E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31" name="object 31"/>
            <p:cNvSpPr/>
            <p:nvPr/>
          </p:nvSpPr>
          <p:spPr>
            <a:xfrm>
              <a:off x="8785859" y="3761232"/>
              <a:ext cx="405765" cy="405765"/>
            </a:xfrm>
            <a:custGeom>
              <a:avLst/>
              <a:gdLst/>
              <a:ahLst/>
              <a:cxnLst/>
              <a:rect l="l" t="t" r="r" b="b"/>
              <a:pathLst>
                <a:path w="405765" h="405764">
                  <a:moveTo>
                    <a:pt x="202692" y="0"/>
                  </a:moveTo>
                  <a:lnTo>
                    <a:pt x="156234" y="5356"/>
                  </a:lnTo>
                  <a:lnTo>
                    <a:pt x="113577" y="20611"/>
                  </a:lnTo>
                  <a:lnTo>
                    <a:pt x="75942" y="44547"/>
                  </a:lnTo>
                  <a:lnTo>
                    <a:pt x="44547" y="75942"/>
                  </a:lnTo>
                  <a:lnTo>
                    <a:pt x="20611" y="113577"/>
                  </a:lnTo>
                  <a:lnTo>
                    <a:pt x="5356" y="156234"/>
                  </a:lnTo>
                  <a:lnTo>
                    <a:pt x="0" y="202692"/>
                  </a:lnTo>
                  <a:lnTo>
                    <a:pt x="5356" y="249149"/>
                  </a:lnTo>
                  <a:lnTo>
                    <a:pt x="20611" y="291806"/>
                  </a:lnTo>
                  <a:lnTo>
                    <a:pt x="44547" y="329441"/>
                  </a:lnTo>
                  <a:lnTo>
                    <a:pt x="75942" y="360836"/>
                  </a:lnTo>
                  <a:lnTo>
                    <a:pt x="113577" y="384772"/>
                  </a:lnTo>
                  <a:lnTo>
                    <a:pt x="156234" y="400027"/>
                  </a:lnTo>
                  <a:lnTo>
                    <a:pt x="202692" y="405384"/>
                  </a:lnTo>
                  <a:lnTo>
                    <a:pt x="249149" y="400027"/>
                  </a:lnTo>
                  <a:lnTo>
                    <a:pt x="291806" y="384772"/>
                  </a:lnTo>
                  <a:lnTo>
                    <a:pt x="329441" y="360836"/>
                  </a:lnTo>
                  <a:lnTo>
                    <a:pt x="360836" y="329441"/>
                  </a:lnTo>
                  <a:lnTo>
                    <a:pt x="384772" y="291806"/>
                  </a:lnTo>
                  <a:lnTo>
                    <a:pt x="400027" y="249149"/>
                  </a:lnTo>
                  <a:lnTo>
                    <a:pt x="405384" y="202692"/>
                  </a:lnTo>
                  <a:lnTo>
                    <a:pt x="400027" y="156234"/>
                  </a:lnTo>
                  <a:lnTo>
                    <a:pt x="384772" y="113577"/>
                  </a:lnTo>
                  <a:lnTo>
                    <a:pt x="360836" y="75942"/>
                  </a:lnTo>
                  <a:lnTo>
                    <a:pt x="329441" y="44547"/>
                  </a:lnTo>
                  <a:lnTo>
                    <a:pt x="291806" y="20611"/>
                  </a:lnTo>
                  <a:lnTo>
                    <a:pt x="249149" y="5356"/>
                  </a:lnTo>
                  <a:lnTo>
                    <a:pt x="202692" y="0"/>
                  </a:lnTo>
                  <a:close/>
                </a:path>
              </a:pathLst>
            </a:custGeom>
            <a:solidFill>
              <a:srgbClr val="F83943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32" name="object 32"/>
            <p:cNvSpPr/>
            <p:nvPr/>
          </p:nvSpPr>
          <p:spPr>
            <a:xfrm>
              <a:off x="8785859" y="3761232"/>
              <a:ext cx="405765" cy="405765"/>
            </a:xfrm>
            <a:custGeom>
              <a:avLst/>
              <a:gdLst/>
              <a:ahLst/>
              <a:cxnLst/>
              <a:rect l="l" t="t" r="r" b="b"/>
              <a:pathLst>
                <a:path w="405765" h="405764">
                  <a:moveTo>
                    <a:pt x="0" y="202692"/>
                  </a:moveTo>
                  <a:lnTo>
                    <a:pt x="5356" y="156234"/>
                  </a:lnTo>
                  <a:lnTo>
                    <a:pt x="20611" y="113577"/>
                  </a:lnTo>
                  <a:lnTo>
                    <a:pt x="44547" y="75942"/>
                  </a:lnTo>
                  <a:lnTo>
                    <a:pt x="75942" y="44547"/>
                  </a:lnTo>
                  <a:lnTo>
                    <a:pt x="113577" y="20611"/>
                  </a:lnTo>
                  <a:lnTo>
                    <a:pt x="156234" y="5356"/>
                  </a:lnTo>
                  <a:lnTo>
                    <a:pt x="202692" y="0"/>
                  </a:lnTo>
                  <a:lnTo>
                    <a:pt x="249149" y="5356"/>
                  </a:lnTo>
                  <a:lnTo>
                    <a:pt x="291806" y="20611"/>
                  </a:lnTo>
                  <a:lnTo>
                    <a:pt x="329441" y="44547"/>
                  </a:lnTo>
                  <a:lnTo>
                    <a:pt x="360836" y="75942"/>
                  </a:lnTo>
                  <a:lnTo>
                    <a:pt x="384772" y="113577"/>
                  </a:lnTo>
                  <a:lnTo>
                    <a:pt x="400027" y="156234"/>
                  </a:lnTo>
                  <a:lnTo>
                    <a:pt x="405384" y="202692"/>
                  </a:lnTo>
                  <a:lnTo>
                    <a:pt x="400027" y="249149"/>
                  </a:lnTo>
                  <a:lnTo>
                    <a:pt x="384772" y="291806"/>
                  </a:lnTo>
                  <a:lnTo>
                    <a:pt x="360836" y="329441"/>
                  </a:lnTo>
                  <a:lnTo>
                    <a:pt x="329441" y="360836"/>
                  </a:lnTo>
                  <a:lnTo>
                    <a:pt x="291806" y="384772"/>
                  </a:lnTo>
                  <a:lnTo>
                    <a:pt x="249149" y="400027"/>
                  </a:lnTo>
                  <a:lnTo>
                    <a:pt x="202692" y="405384"/>
                  </a:lnTo>
                  <a:lnTo>
                    <a:pt x="156234" y="400027"/>
                  </a:lnTo>
                  <a:lnTo>
                    <a:pt x="113577" y="384772"/>
                  </a:lnTo>
                  <a:lnTo>
                    <a:pt x="75942" y="360836"/>
                  </a:lnTo>
                  <a:lnTo>
                    <a:pt x="44547" y="329441"/>
                  </a:lnTo>
                  <a:lnTo>
                    <a:pt x="20611" y="291806"/>
                  </a:lnTo>
                  <a:lnTo>
                    <a:pt x="5356" y="249149"/>
                  </a:lnTo>
                  <a:lnTo>
                    <a:pt x="0" y="202692"/>
                  </a:lnTo>
                  <a:close/>
                </a:path>
              </a:pathLst>
            </a:custGeom>
            <a:ln w="12700">
              <a:solidFill>
                <a:srgbClr val="B7272E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</p:grpSp>
      <p:sp>
        <p:nvSpPr>
          <p:cNvPr id="33" name="object 33"/>
          <p:cNvSpPr txBox="1"/>
          <p:nvPr/>
        </p:nvSpPr>
        <p:spPr>
          <a:xfrm>
            <a:off x="6668834" y="3668839"/>
            <a:ext cx="146209" cy="28661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b="1" spc="-38" dirty="0">
                <a:solidFill>
                  <a:srgbClr val="FFFFFF"/>
                </a:solidFill>
                <a:latin typeface="Apple SD Gothic Neo"/>
                <a:cs typeface="Apple SD Gothic Neo"/>
              </a:rPr>
              <a:t>4</a:t>
            </a:r>
            <a:endParaRPr>
              <a:latin typeface="Apple SD Gothic Neo"/>
              <a:cs typeface="Apple SD Gothic Neo"/>
            </a:endParaRPr>
          </a:p>
        </p:txBody>
      </p:sp>
      <p:grpSp>
        <p:nvGrpSpPr>
          <p:cNvPr id="34" name="object 3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580061" y="4220909"/>
            <a:ext cx="313849" cy="313849"/>
            <a:chOff x="8773414" y="4484878"/>
            <a:chExt cx="418465" cy="418465"/>
          </a:xfrm>
        </p:grpSpPr>
        <p:sp>
          <p:nvSpPr>
            <p:cNvPr id="35" name="object 35"/>
            <p:cNvSpPr/>
            <p:nvPr/>
          </p:nvSpPr>
          <p:spPr>
            <a:xfrm>
              <a:off x="8779764" y="4491228"/>
              <a:ext cx="405765" cy="405765"/>
            </a:xfrm>
            <a:custGeom>
              <a:avLst/>
              <a:gdLst/>
              <a:ahLst/>
              <a:cxnLst/>
              <a:rect l="l" t="t" r="r" b="b"/>
              <a:pathLst>
                <a:path w="405765" h="405764">
                  <a:moveTo>
                    <a:pt x="202691" y="0"/>
                  </a:moveTo>
                  <a:lnTo>
                    <a:pt x="156234" y="5356"/>
                  </a:lnTo>
                  <a:lnTo>
                    <a:pt x="113577" y="20611"/>
                  </a:lnTo>
                  <a:lnTo>
                    <a:pt x="75942" y="44547"/>
                  </a:lnTo>
                  <a:lnTo>
                    <a:pt x="44547" y="75942"/>
                  </a:lnTo>
                  <a:lnTo>
                    <a:pt x="20611" y="113577"/>
                  </a:lnTo>
                  <a:lnTo>
                    <a:pt x="5356" y="156234"/>
                  </a:lnTo>
                  <a:lnTo>
                    <a:pt x="0" y="202692"/>
                  </a:lnTo>
                  <a:lnTo>
                    <a:pt x="5356" y="249149"/>
                  </a:lnTo>
                  <a:lnTo>
                    <a:pt x="20611" y="291806"/>
                  </a:lnTo>
                  <a:lnTo>
                    <a:pt x="44547" y="329441"/>
                  </a:lnTo>
                  <a:lnTo>
                    <a:pt x="75942" y="360836"/>
                  </a:lnTo>
                  <a:lnTo>
                    <a:pt x="113577" y="384772"/>
                  </a:lnTo>
                  <a:lnTo>
                    <a:pt x="156234" y="400027"/>
                  </a:lnTo>
                  <a:lnTo>
                    <a:pt x="202691" y="405384"/>
                  </a:lnTo>
                  <a:lnTo>
                    <a:pt x="249149" y="400027"/>
                  </a:lnTo>
                  <a:lnTo>
                    <a:pt x="291806" y="384772"/>
                  </a:lnTo>
                  <a:lnTo>
                    <a:pt x="329441" y="360836"/>
                  </a:lnTo>
                  <a:lnTo>
                    <a:pt x="360836" y="329441"/>
                  </a:lnTo>
                  <a:lnTo>
                    <a:pt x="384772" y="291806"/>
                  </a:lnTo>
                  <a:lnTo>
                    <a:pt x="400027" y="249149"/>
                  </a:lnTo>
                  <a:lnTo>
                    <a:pt x="405383" y="202692"/>
                  </a:lnTo>
                  <a:lnTo>
                    <a:pt x="400027" y="156234"/>
                  </a:lnTo>
                  <a:lnTo>
                    <a:pt x="384772" y="113577"/>
                  </a:lnTo>
                  <a:lnTo>
                    <a:pt x="360836" y="75942"/>
                  </a:lnTo>
                  <a:lnTo>
                    <a:pt x="329441" y="44547"/>
                  </a:lnTo>
                  <a:lnTo>
                    <a:pt x="291806" y="20611"/>
                  </a:lnTo>
                  <a:lnTo>
                    <a:pt x="249149" y="5356"/>
                  </a:lnTo>
                  <a:lnTo>
                    <a:pt x="202691" y="0"/>
                  </a:lnTo>
                  <a:close/>
                </a:path>
              </a:pathLst>
            </a:custGeom>
            <a:solidFill>
              <a:srgbClr val="F83943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36" name="object 36"/>
            <p:cNvSpPr/>
            <p:nvPr/>
          </p:nvSpPr>
          <p:spPr>
            <a:xfrm>
              <a:off x="8779764" y="4491228"/>
              <a:ext cx="405765" cy="405765"/>
            </a:xfrm>
            <a:custGeom>
              <a:avLst/>
              <a:gdLst/>
              <a:ahLst/>
              <a:cxnLst/>
              <a:rect l="l" t="t" r="r" b="b"/>
              <a:pathLst>
                <a:path w="405765" h="405764">
                  <a:moveTo>
                    <a:pt x="0" y="202692"/>
                  </a:moveTo>
                  <a:lnTo>
                    <a:pt x="5356" y="156234"/>
                  </a:lnTo>
                  <a:lnTo>
                    <a:pt x="20611" y="113577"/>
                  </a:lnTo>
                  <a:lnTo>
                    <a:pt x="44547" y="75942"/>
                  </a:lnTo>
                  <a:lnTo>
                    <a:pt x="75942" y="44547"/>
                  </a:lnTo>
                  <a:lnTo>
                    <a:pt x="113577" y="20611"/>
                  </a:lnTo>
                  <a:lnTo>
                    <a:pt x="156234" y="5356"/>
                  </a:lnTo>
                  <a:lnTo>
                    <a:pt x="202691" y="0"/>
                  </a:lnTo>
                  <a:lnTo>
                    <a:pt x="249149" y="5356"/>
                  </a:lnTo>
                  <a:lnTo>
                    <a:pt x="291806" y="20611"/>
                  </a:lnTo>
                  <a:lnTo>
                    <a:pt x="329441" y="44547"/>
                  </a:lnTo>
                  <a:lnTo>
                    <a:pt x="360836" y="75942"/>
                  </a:lnTo>
                  <a:lnTo>
                    <a:pt x="384772" y="113577"/>
                  </a:lnTo>
                  <a:lnTo>
                    <a:pt x="400027" y="156234"/>
                  </a:lnTo>
                  <a:lnTo>
                    <a:pt x="405383" y="202692"/>
                  </a:lnTo>
                  <a:lnTo>
                    <a:pt x="400027" y="249149"/>
                  </a:lnTo>
                  <a:lnTo>
                    <a:pt x="384772" y="291806"/>
                  </a:lnTo>
                  <a:lnTo>
                    <a:pt x="360836" y="329441"/>
                  </a:lnTo>
                  <a:lnTo>
                    <a:pt x="329441" y="360836"/>
                  </a:lnTo>
                  <a:lnTo>
                    <a:pt x="291806" y="384772"/>
                  </a:lnTo>
                  <a:lnTo>
                    <a:pt x="249149" y="400027"/>
                  </a:lnTo>
                  <a:lnTo>
                    <a:pt x="202691" y="405384"/>
                  </a:lnTo>
                  <a:lnTo>
                    <a:pt x="156234" y="400027"/>
                  </a:lnTo>
                  <a:lnTo>
                    <a:pt x="113577" y="384772"/>
                  </a:lnTo>
                  <a:lnTo>
                    <a:pt x="75942" y="360836"/>
                  </a:lnTo>
                  <a:lnTo>
                    <a:pt x="44547" y="329441"/>
                  </a:lnTo>
                  <a:lnTo>
                    <a:pt x="20611" y="291806"/>
                  </a:lnTo>
                  <a:lnTo>
                    <a:pt x="5356" y="249149"/>
                  </a:lnTo>
                  <a:lnTo>
                    <a:pt x="0" y="202692"/>
                  </a:lnTo>
                  <a:close/>
                </a:path>
              </a:pathLst>
            </a:custGeom>
            <a:ln w="12700">
              <a:solidFill>
                <a:srgbClr val="B7272E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</p:grpSp>
      <p:sp>
        <p:nvSpPr>
          <p:cNvPr id="37" name="object 37"/>
          <p:cNvSpPr txBox="1"/>
          <p:nvPr/>
        </p:nvSpPr>
        <p:spPr>
          <a:xfrm>
            <a:off x="6664452" y="4217290"/>
            <a:ext cx="146209" cy="28661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b="1" spc="34" dirty="0">
                <a:solidFill>
                  <a:srgbClr val="FFFFFF"/>
                </a:solidFill>
                <a:latin typeface="Apple SD Gothic Neo"/>
                <a:cs typeface="Apple SD Gothic Neo"/>
              </a:rPr>
              <a:t>5</a:t>
            </a:r>
            <a:endParaRPr>
              <a:latin typeface="Apple SD Gothic Neo"/>
              <a:cs typeface="Apple SD Gothic Neo"/>
            </a:endParaRPr>
          </a:p>
        </p:txBody>
      </p:sp>
      <p:grpSp>
        <p:nvGrpSpPr>
          <p:cNvPr id="38" name="object 3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580061" y="4769548"/>
            <a:ext cx="313849" cy="313849"/>
            <a:chOff x="8773414" y="5216397"/>
            <a:chExt cx="418465" cy="418465"/>
          </a:xfrm>
        </p:grpSpPr>
        <p:sp>
          <p:nvSpPr>
            <p:cNvPr id="39" name="object 39"/>
            <p:cNvSpPr/>
            <p:nvPr/>
          </p:nvSpPr>
          <p:spPr>
            <a:xfrm>
              <a:off x="8779764" y="5222747"/>
              <a:ext cx="405765" cy="405765"/>
            </a:xfrm>
            <a:custGeom>
              <a:avLst/>
              <a:gdLst/>
              <a:ahLst/>
              <a:cxnLst/>
              <a:rect l="l" t="t" r="r" b="b"/>
              <a:pathLst>
                <a:path w="405765" h="405764">
                  <a:moveTo>
                    <a:pt x="202691" y="0"/>
                  </a:moveTo>
                  <a:lnTo>
                    <a:pt x="156234" y="5356"/>
                  </a:lnTo>
                  <a:lnTo>
                    <a:pt x="113577" y="20611"/>
                  </a:lnTo>
                  <a:lnTo>
                    <a:pt x="75942" y="44547"/>
                  </a:lnTo>
                  <a:lnTo>
                    <a:pt x="44547" y="75942"/>
                  </a:lnTo>
                  <a:lnTo>
                    <a:pt x="20611" y="113577"/>
                  </a:lnTo>
                  <a:lnTo>
                    <a:pt x="5356" y="156234"/>
                  </a:lnTo>
                  <a:lnTo>
                    <a:pt x="0" y="202691"/>
                  </a:lnTo>
                  <a:lnTo>
                    <a:pt x="5356" y="249149"/>
                  </a:lnTo>
                  <a:lnTo>
                    <a:pt x="20611" y="291806"/>
                  </a:lnTo>
                  <a:lnTo>
                    <a:pt x="44547" y="329441"/>
                  </a:lnTo>
                  <a:lnTo>
                    <a:pt x="75942" y="360836"/>
                  </a:lnTo>
                  <a:lnTo>
                    <a:pt x="113577" y="384772"/>
                  </a:lnTo>
                  <a:lnTo>
                    <a:pt x="156234" y="400027"/>
                  </a:lnTo>
                  <a:lnTo>
                    <a:pt x="202691" y="405383"/>
                  </a:lnTo>
                  <a:lnTo>
                    <a:pt x="249149" y="400027"/>
                  </a:lnTo>
                  <a:lnTo>
                    <a:pt x="291806" y="384772"/>
                  </a:lnTo>
                  <a:lnTo>
                    <a:pt x="329441" y="360836"/>
                  </a:lnTo>
                  <a:lnTo>
                    <a:pt x="360836" y="329441"/>
                  </a:lnTo>
                  <a:lnTo>
                    <a:pt x="384772" y="291806"/>
                  </a:lnTo>
                  <a:lnTo>
                    <a:pt x="400027" y="249149"/>
                  </a:lnTo>
                  <a:lnTo>
                    <a:pt x="405383" y="202691"/>
                  </a:lnTo>
                  <a:lnTo>
                    <a:pt x="400027" y="156234"/>
                  </a:lnTo>
                  <a:lnTo>
                    <a:pt x="384772" y="113577"/>
                  </a:lnTo>
                  <a:lnTo>
                    <a:pt x="360836" y="75942"/>
                  </a:lnTo>
                  <a:lnTo>
                    <a:pt x="329441" y="44547"/>
                  </a:lnTo>
                  <a:lnTo>
                    <a:pt x="291806" y="20611"/>
                  </a:lnTo>
                  <a:lnTo>
                    <a:pt x="249149" y="5356"/>
                  </a:lnTo>
                  <a:lnTo>
                    <a:pt x="202691" y="0"/>
                  </a:lnTo>
                  <a:close/>
                </a:path>
              </a:pathLst>
            </a:custGeom>
            <a:solidFill>
              <a:srgbClr val="F83943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40" name="object 40"/>
            <p:cNvSpPr/>
            <p:nvPr/>
          </p:nvSpPr>
          <p:spPr>
            <a:xfrm>
              <a:off x="8779764" y="5222747"/>
              <a:ext cx="405765" cy="405765"/>
            </a:xfrm>
            <a:custGeom>
              <a:avLst/>
              <a:gdLst/>
              <a:ahLst/>
              <a:cxnLst/>
              <a:rect l="l" t="t" r="r" b="b"/>
              <a:pathLst>
                <a:path w="405765" h="405764">
                  <a:moveTo>
                    <a:pt x="0" y="202691"/>
                  </a:moveTo>
                  <a:lnTo>
                    <a:pt x="5356" y="156234"/>
                  </a:lnTo>
                  <a:lnTo>
                    <a:pt x="20611" y="113577"/>
                  </a:lnTo>
                  <a:lnTo>
                    <a:pt x="44547" y="75942"/>
                  </a:lnTo>
                  <a:lnTo>
                    <a:pt x="75942" y="44547"/>
                  </a:lnTo>
                  <a:lnTo>
                    <a:pt x="113577" y="20611"/>
                  </a:lnTo>
                  <a:lnTo>
                    <a:pt x="156234" y="5356"/>
                  </a:lnTo>
                  <a:lnTo>
                    <a:pt x="202691" y="0"/>
                  </a:lnTo>
                  <a:lnTo>
                    <a:pt x="249149" y="5356"/>
                  </a:lnTo>
                  <a:lnTo>
                    <a:pt x="291806" y="20611"/>
                  </a:lnTo>
                  <a:lnTo>
                    <a:pt x="329441" y="44547"/>
                  </a:lnTo>
                  <a:lnTo>
                    <a:pt x="360836" y="75942"/>
                  </a:lnTo>
                  <a:lnTo>
                    <a:pt x="384772" y="113577"/>
                  </a:lnTo>
                  <a:lnTo>
                    <a:pt x="400027" y="156234"/>
                  </a:lnTo>
                  <a:lnTo>
                    <a:pt x="405383" y="202691"/>
                  </a:lnTo>
                  <a:lnTo>
                    <a:pt x="400027" y="249149"/>
                  </a:lnTo>
                  <a:lnTo>
                    <a:pt x="384772" y="291806"/>
                  </a:lnTo>
                  <a:lnTo>
                    <a:pt x="360836" y="329441"/>
                  </a:lnTo>
                  <a:lnTo>
                    <a:pt x="329441" y="360836"/>
                  </a:lnTo>
                  <a:lnTo>
                    <a:pt x="291806" y="384772"/>
                  </a:lnTo>
                  <a:lnTo>
                    <a:pt x="249149" y="400027"/>
                  </a:lnTo>
                  <a:lnTo>
                    <a:pt x="202691" y="405383"/>
                  </a:lnTo>
                  <a:lnTo>
                    <a:pt x="156234" y="400027"/>
                  </a:lnTo>
                  <a:lnTo>
                    <a:pt x="113577" y="384772"/>
                  </a:lnTo>
                  <a:lnTo>
                    <a:pt x="75942" y="360836"/>
                  </a:lnTo>
                  <a:lnTo>
                    <a:pt x="44547" y="329441"/>
                  </a:lnTo>
                  <a:lnTo>
                    <a:pt x="20611" y="291806"/>
                  </a:lnTo>
                  <a:lnTo>
                    <a:pt x="5356" y="249149"/>
                  </a:lnTo>
                  <a:lnTo>
                    <a:pt x="0" y="202691"/>
                  </a:lnTo>
                  <a:close/>
                </a:path>
              </a:pathLst>
            </a:custGeom>
            <a:ln w="12700">
              <a:solidFill>
                <a:srgbClr val="B7272E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</p:grpSp>
      <p:sp>
        <p:nvSpPr>
          <p:cNvPr id="41" name="object 41"/>
          <p:cNvSpPr txBox="1"/>
          <p:nvPr/>
        </p:nvSpPr>
        <p:spPr>
          <a:xfrm>
            <a:off x="4606099" y="4804538"/>
            <a:ext cx="789146" cy="2693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>
              <a:lnSpc>
                <a:spcPts val="2066"/>
              </a:lnSpc>
            </a:pPr>
            <a:r>
              <a:rPr dirty="0">
                <a:latin typeface="Arial"/>
                <a:cs typeface="Arial"/>
              </a:rPr>
              <a:t>bal</a:t>
            </a:r>
            <a:r>
              <a:rPr spc="-8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=</a:t>
            </a:r>
            <a:r>
              <a:rPr spc="-15" dirty="0">
                <a:latin typeface="Arial"/>
                <a:cs typeface="Arial"/>
              </a:rPr>
              <a:t> </a:t>
            </a:r>
            <a:r>
              <a:rPr spc="-19" dirty="0">
                <a:latin typeface="Arial"/>
                <a:cs typeface="Arial"/>
              </a:rPr>
              <a:t>r0</a:t>
            </a:r>
            <a:endParaRPr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5757100" y="4797729"/>
            <a:ext cx="146209" cy="251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>
              <a:lnSpc>
                <a:spcPts val="1894"/>
              </a:lnSpc>
            </a:pPr>
            <a:r>
              <a:rPr b="1" spc="-38" dirty="0">
                <a:solidFill>
                  <a:srgbClr val="FFFFFF"/>
                </a:solidFill>
                <a:latin typeface="Apple SD Gothic Neo"/>
                <a:cs typeface="Apple SD Gothic Neo"/>
              </a:rPr>
              <a:t>3</a:t>
            </a:r>
            <a:endParaRPr>
              <a:latin typeface="Apple SD Gothic Neo"/>
              <a:cs typeface="Apple SD Gothic Neo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7168991" y="4804538"/>
            <a:ext cx="788670" cy="2693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>
              <a:lnSpc>
                <a:spcPts val="2066"/>
              </a:lnSpc>
            </a:pPr>
            <a:r>
              <a:rPr dirty="0">
                <a:latin typeface="Arial"/>
                <a:cs typeface="Arial"/>
              </a:rPr>
              <a:t>bal</a:t>
            </a:r>
            <a:r>
              <a:rPr spc="-11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=</a:t>
            </a:r>
            <a:r>
              <a:rPr spc="-15" dirty="0">
                <a:latin typeface="Arial"/>
                <a:cs typeface="Arial"/>
              </a:rPr>
              <a:t> </a:t>
            </a:r>
            <a:r>
              <a:rPr spc="-19" dirty="0">
                <a:latin typeface="Arial"/>
                <a:cs typeface="Arial"/>
              </a:rPr>
              <a:t>r1</a:t>
            </a:r>
            <a:endParaRPr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6664452" y="4809159"/>
            <a:ext cx="146209" cy="251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>
              <a:lnSpc>
                <a:spcPts val="1894"/>
              </a:lnSpc>
            </a:pPr>
            <a:r>
              <a:rPr b="1" spc="-38" dirty="0">
                <a:solidFill>
                  <a:srgbClr val="FFFFFF"/>
                </a:solidFill>
                <a:latin typeface="Apple SD Gothic Neo"/>
                <a:cs typeface="Apple SD Gothic Neo"/>
              </a:rPr>
              <a:t>6</a:t>
            </a:r>
            <a:endParaRPr>
              <a:latin typeface="Apple SD Gothic Neo"/>
              <a:cs typeface="Apple SD Gothic Neo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459105" y="4882537"/>
            <a:ext cx="1264444" cy="5129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>
              <a:lnSpc>
                <a:spcPts val="1736"/>
              </a:lnSpc>
            </a:pPr>
            <a:r>
              <a:rPr sz="1500" dirty="0">
                <a:latin typeface="Arial"/>
                <a:cs typeface="Arial"/>
              </a:rPr>
              <a:t>balance</a:t>
            </a:r>
            <a:r>
              <a:rPr sz="1500" spc="-3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=</a:t>
            </a:r>
            <a:r>
              <a:rPr sz="1500" spc="-19" dirty="0">
                <a:latin typeface="Arial"/>
                <a:cs typeface="Arial"/>
              </a:rPr>
              <a:t> </a:t>
            </a:r>
            <a:r>
              <a:rPr sz="1500" spc="-38" dirty="0">
                <a:latin typeface="Arial"/>
                <a:cs typeface="Arial"/>
              </a:rPr>
              <a:t>5</a:t>
            </a:r>
            <a:endParaRPr sz="1500">
              <a:latin typeface="Arial"/>
              <a:cs typeface="Arial"/>
            </a:endParaRPr>
          </a:p>
          <a:p>
            <a:pPr marL="66675">
              <a:spcBef>
                <a:spcPts val="450"/>
              </a:spcBef>
            </a:pPr>
            <a:r>
              <a:rPr sz="1500" dirty="0">
                <a:latin typeface="Arial"/>
                <a:cs typeface="Arial"/>
              </a:rPr>
              <a:t>P1:</a:t>
            </a:r>
            <a:r>
              <a:rPr sz="1500" spc="-8" dirty="0">
                <a:latin typeface="Arial"/>
                <a:cs typeface="Arial"/>
              </a:rPr>
              <a:t> deposit(3)</a:t>
            </a:r>
            <a:endParaRPr sz="1500">
              <a:latin typeface="Arial"/>
              <a:cs typeface="Arial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2802732" y="5181545"/>
            <a:ext cx="1207294" cy="2180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>
              <a:lnSpc>
                <a:spcPts val="1736"/>
              </a:lnSpc>
            </a:pPr>
            <a:r>
              <a:rPr sz="1500" dirty="0">
                <a:latin typeface="Arial"/>
                <a:cs typeface="Arial"/>
              </a:rPr>
              <a:t>P2:</a:t>
            </a:r>
            <a:r>
              <a:rPr sz="1500" spc="-8" dirty="0">
                <a:latin typeface="Arial"/>
                <a:cs typeface="Arial"/>
              </a:rPr>
              <a:t> deposit(4)</a:t>
            </a:r>
            <a:endParaRPr sz="1500">
              <a:latin typeface="Arial"/>
              <a:cs typeface="Aria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5921311" y="5539448"/>
            <a:ext cx="712470" cy="2693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>
              <a:lnSpc>
                <a:spcPts val="2066"/>
              </a:lnSpc>
            </a:pPr>
            <a:r>
              <a:rPr dirty="0">
                <a:latin typeface="Arial"/>
                <a:cs typeface="Arial"/>
              </a:rPr>
              <a:t>bal</a:t>
            </a:r>
            <a:r>
              <a:rPr spc="-11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=</a:t>
            </a:r>
            <a:r>
              <a:rPr spc="-15" dirty="0">
                <a:latin typeface="Arial"/>
                <a:cs typeface="Arial"/>
              </a:rPr>
              <a:t> </a:t>
            </a:r>
            <a:r>
              <a:rPr spc="-38" dirty="0">
                <a:latin typeface="Arial"/>
                <a:cs typeface="Arial"/>
              </a:rPr>
              <a:t>?</a:t>
            </a:r>
            <a:endParaRPr>
              <a:latin typeface="Arial"/>
              <a:cs typeface="Arial"/>
            </a:endParaRPr>
          </a:p>
        </p:txBody>
      </p:sp>
      <p:sp>
        <p:nvSpPr>
          <p:cNvPr id="48" name="object 48"/>
          <p:cNvSpPr txBox="1">
            <a:spLocks noGrp="1"/>
          </p:cNvSpPr>
          <p:nvPr>
            <p:ph type="sldNum" sz="quarter" idx="7"/>
          </p:nvPr>
        </p:nvSpPr>
        <p:spPr>
          <a:xfrm>
            <a:off x="11368151" y="6555022"/>
            <a:ext cx="330200" cy="2641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920"/>
              </a:lnSpc>
            </a:pPr>
            <a:fld id="{81D60167-4931-47E6-BA6A-407CBD079E47}" type="slidenum">
              <a:rPr lang="en-US" spc="-25" smtClean="0"/>
              <a:pPr marL="38100">
                <a:lnSpc>
                  <a:spcPts val="1920"/>
                </a:lnSpc>
              </a:pPr>
              <a:t>32</a:t>
            </a:fld>
            <a:endParaRPr spc="-19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1397563" y="539521"/>
            <a:ext cx="6172200" cy="686246"/>
          </a:xfrm>
          <a:prstGeom prst="rect">
            <a:avLst/>
          </a:prstGeom>
        </p:spPr>
        <p:txBody>
          <a:bodyPr vert="horz" wrap="square" lIns="0" tIns="9049" rIns="0" bIns="0" rtlCol="0" anchor="ctr">
            <a:spAutoFit/>
          </a:bodyPr>
          <a:lstStyle/>
          <a:p>
            <a:pPr marL="9525">
              <a:spcBef>
                <a:spcPts val="71"/>
              </a:spcBef>
            </a:pPr>
            <a:r>
              <a:rPr spc="153" dirty="0"/>
              <a:t>Race</a:t>
            </a:r>
            <a:r>
              <a:rPr lang="en-US" spc="153" dirty="0"/>
              <a:t> Example 2</a:t>
            </a:r>
            <a:endParaRPr spc="153" dirty="0"/>
          </a:p>
        </p:txBody>
      </p:sp>
      <p:sp>
        <p:nvSpPr>
          <p:cNvPr id="3" name="object 3"/>
          <p:cNvSpPr txBox="1"/>
          <p:nvPr/>
        </p:nvSpPr>
        <p:spPr>
          <a:xfrm>
            <a:off x="287655" y="1861757"/>
            <a:ext cx="7971949" cy="636072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L="180022" marR="3810" indent="-170497">
              <a:lnSpc>
                <a:spcPts val="2265"/>
              </a:lnSpc>
              <a:spcBef>
                <a:spcPts val="360"/>
              </a:spcBef>
              <a:buFont typeface="Arial"/>
              <a:buChar char="•"/>
              <a:tabLst>
                <a:tab pos="180975" algn="l"/>
              </a:tabLst>
            </a:pPr>
            <a:r>
              <a:rPr sz="2100" b="1" dirty="0">
                <a:solidFill>
                  <a:srgbClr val="FF0000"/>
                </a:solidFill>
                <a:latin typeface="Calibri"/>
                <a:cs typeface="Calibri"/>
              </a:rPr>
              <a:t>Race</a:t>
            </a:r>
            <a:r>
              <a:rPr sz="2100" b="1" spc="-49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100" b="1" dirty="0">
                <a:latin typeface="Calibri"/>
                <a:cs typeface="Calibri"/>
              </a:rPr>
              <a:t>occurs</a:t>
            </a:r>
            <a:r>
              <a:rPr sz="2100" b="1" spc="-71" dirty="0">
                <a:latin typeface="Calibri"/>
                <a:cs typeface="Calibri"/>
              </a:rPr>
              <a:t> </a:t>
            </a:r>
            <a:r>
              <a:rPr sz="2100" b="1" dirty="0">
                <a:latin typeface="Calibri"/>
                <a:cs typeface="Calibri"/>
              </a:rPr>
              <a:t>when</a:t>
            </a:r>
            <a:r>
              <a:rPr sz="2100" b="1" spc="-64" dirty="0">
                <a:latin typeface="Calibri"/>
                <a:cs typeface="Calibri"/>
              </a:rPr>
              <a:t> </a:t>
            </a:r>
            <a:r>
              <a:rPr sz="2100" b="1" dirty="0">
                <a:latin typeface="Calibri"/>
                <a:cs typeface="Calibri"/>
              </a:rPr>
              <a:t>two</a:t>
            </a:r>
            <a:r>
              <a:rPr sz="2100" b="1" spc="-68" dirty="0">
                <a:latin typeface="Calibri"/>
                <a:cs typeface="Calibri"/>
              </a:rPr>
              <a:t> </a:t>
            </a:r>
            <a:r>
              <a:rPr sz="2100" b="1" dirty="0">
                <a:latin typeface="Calibri"/>
                <a:cs typeface="Calibri"/>
              </a:rPr>
              <a:t>logically</a:t>
            </a:r>
            <a:r>
              <a:rPr sz="2100" b="1" spc="-56" dirty="0">
                <a:latin typeface="Calibri"/>
                <a:cs typeface="Calibri"/>
              </a:rPr>
              <a:t> </a:t>
            </a:r>
            <a:r>
              <a:rPr sz="2100" b="1" dirty="0">
                <a:latin typeface="Calibri"/>
                <a:cs typeface="Calibri"/>
              </a:rPr>
              <a:t>parallel</a:t>
            </a:r>
            <a:r>
              <a:rPr sz="2100" b="1" spc="-49" dirty="0">
                <a:latin typeface="Calibri"/>
                <a:cs typeface="Calibri"/>
              </a:rPr>
              <a:t> </a:t>
            </a:r>
            <a:r>
              <a:rPr sz="2100" b="1" dirty="0">
                <a:latin typeface="Calibri"/>
                <a:cs typeface="Calibri"/>
              </a:rPr>
              <a:t>instructions</a:t>
            </a:r>
            <a:r>
              <a:rPr sz="2100" b="1" spc="-64" dirty="0">
                <a:latin typeface="Calibri"/>
                <a:cs typeface="Calibri"/>
              </a:rPr>
              <a:t> </a:t>
            </a:r>
            <a:r>
              <a:rPr sz="2100" b="1" dirty="0">
                <a:latin typeface="Calibri"/>
                <a:cs typeface="Calibri"/>
              </a:rPr>
              <a:t>access</a:t>
            </a:r>
            <a:r>
              <a:rPr sz="2100" b="1" spc="-71" dirty="0">
                <a:latin typeface="Calibri"/>
                <a:cs typeface="Calibri"/>
              </a:rPr>
              <a:t> </a:t>
            </a:r>
            <a:r>
              <a:rPr sz="2100" b="1" dirty="0">
                <a:latin typeface="Calibri"/>
                <a:cs typeface="Calibri"/>
              </a:rPr>
              <a:t>the</a:t>
            </a:r>
            <a:r>
              <a:rPr sz="2100" b="1" spc="-53" dirty="0">
                <a:latin typeface="Calibri"/>
                <a:cs typeface="Calibri"/>
              </a:rPr>
              <a:t> </a:t>
            </a:r>
            <a:r>
              <a:rPr sz="2100" b="1" spc="-15" dirty="0">
                <a:latin typeface="Calibri"/>
                <a:cs typeface="Calibri"/>
              </a:rPr>
              <a:t>same 	</a:t>
            </a:r>
            <a:r>
              <a:rPr sz="2100" b="1" dirty="0">
                <a:latin typeface="Calibri"/>
                <a:cs typeface="Calibri"/>
              </a:rPr>
              <a:t>memory</a:t>
            </a:r>
            <a:r>
              <a:rPr sz="2100" b="1" spc="-49" dirty="0">
                <a:latin typeface="Calibri"/>
                <a:cs typeface="Calibri"/>
              </a:rPr>
              <a:t> </a:t>
            </a:r>
            <a:r>
              <a:rPr sz="2100" b="1" dirty="0">
                <a:latin typeface="Calibri"/>
                <a:cs typeface="Calibri"/>
              </a:rPr>
              <a:t>location</a:t>
            </a:r>
            <a:r>
              <a:rPr sz="2100" b="1" spc="-41" dirty="0">
                <a:latin typeface="Calibri"/>
                <a:cs typeface="Calibri"/>
              </a:rPr>
              <a:t> </a:t>
            </a:r>
            <a:r>
              <a:rPr sz="2100" b="1" dirty="0">
                <a:latin typeface="Calibri"/>
                <a:cs typeface="Calibri"/>
              </a:rPr>
              <a:t>and</a:t>
            </a:r>
            <a:r>
              <a:rPr sz="2100" b="1" spc="-53" dirty="0">
                <a:latin typeface="Calibri"/>
                <a:cs typeface="Calibri"/>
              </a:rPr>
              <a:t> </a:t>
            </a:r>
            <a:r>
              <a:rPr sz="2100" b="1" dirty="0">
                <a:latin typeface="Calibri"/>
                <a:cs typeface="Calibri"/>
              </a:rPr>
              <a:t>at</a:t>
            </a:r>
            <a:r>
              <a:rPr sz="2100" b="1" spc="-49" dirty="0">
                <a:latin typeface="Calibri"/>
                <a:cs typeface="Calibri"/>
              </a:rPr>
              <a:t> </a:t>
            </a:r>
            <a:r>
              <a:rPr sz="2100" b="1" dirty="0">
                <a:latin typeface="Calibri"/>
                <a:cs typeface="Calibri"/>
              </a:rPr>
              <a:t>least</a:t>
            </a:r>
            <a:r>
              <a:rPr sz="2100" b="1" spc="-34" dirty="0">
                <a:latin typeface="Calibri"/>
                <a:cs typeface="Calibri"/>
              </a:rPr>
              <a:t> </a:t>
            </a:r>
            <a:r>
              <a:rPr sz="2100" b="1" dirty="0">
                <a:latin typeface="Calibri"/>
                <a:cs typeface="Calibri"/>
              </a:rPr>
              <a:t>one</a:t>
            </a:r>
            <a:r>
              <a:rPr sz="2100" b="1" spc="-49" dirty="0">
                <a:latin typeface="Calibri"/>
                <a:cs typeface="Calibri"/>
              </a:rPr>
              <a:t> </a:t>
            </a:r>
            <a:r>
              <a:rPr sz="2100" b="1" dirty="0">
                <a:latin typeface="Calibri"/>
                <a:cs typeface="Calibri"/>
              </a:rPr>
              <a:t>of</a:t>
            </a:r>
            <a:r>
              <a:rPr sz="2100" b="1" spc="-53" dirty="0">
                <a:latin typeface="Calibri"/>
                <a:cs typeface="Calibri"/>
              </a:rPr>
              <a:t> </a:t>
            </a:r>
            <a:r>
              <a:rPr sz="2100" b="1" dirty="0">
                <a:latin typeface="Calibri"/>
                <a:cs typeface="Calibri"/>
              </a:rPr>
              <a:t>the</a:t>
            </a:r>
            <a:r>
              <a:rPr sz="2100" b="1" spc="-49" dirty="0">
                <a:latin typeface="Calibri"/>
                <a:cs typeface="Calibri"/>
              </a:rPr>
              <a:t> </a:t>
            </a:r>
            <a:r>
              <a:rPr sz="2100" b="1" dirty="0">
                <a:latin typeface="Calibri"/>
                <a:cs typeface="Calibri"/>
              </a:rPr>
              <a:t>instructions</a:t>
            </a:r>
            <a:r>
              <a:rPr sz="2100" b="1" spc="-38" dirty="0">
                <a:latin typeface="Calibri"/>
                <a:cs typeface="Calibri"/>
              </a:rPr>
              <a:t> </a:t>
            </a:r>
            <a:r>
              <a:rPr sz="2100" b="1" dirty="0">
                <a:latin typeface="Calibri"/>
                <a:cs typeface="Calibri"/>
              </a:rPr>
              <a:t>performs</a:t>
            </a:r>
            <a:r>
              <a:rPr sz="2100" b="1" spc="-45" dirty="0">
                <a:latin typeface="Calibri"/>
                <a:cs typeface="Calibri"/>
              </a:rPr>
              <a:t> </a:t>
            </a:r>
            <a:r>
              <a:rPr sz="2100" b="1" dirty="0">
                <a:latin typeface="Calibri"/>
                <a:cs typeface="Calibri"/>
              </a:rPr>
              <a:t>a</a:t>
            </a:r>
            <a:r>
              <a:rPr sz="2100" b="1" spc="-45" dirty="0">
                <a:latin typeface="Calibri"/>
                <a:cs typeface="Calibri"/>
              </a:rPr>
              <a:t> </a:t>
            </a:r>
            <a:r>
              <a:rPr sz="2100" b="1" spc="-8" dirty="0">
                <a:latin typeface="Calibri"/>
                <a:cs typeface="Calibri"/>
              </a:rPr>
              <a:t>write.</a:t>
            </a:r>
            <a:endParaRPr sz="21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715000" y="2879217"/>
            <a:ext cx="1136333" cy="305853"/>
          </a:xfrm>
          <a:prstGeom prst="rect">
            <a:avLst/>
          </a:prstGeom>
          <a:solidFill>
            <a:srgbClr val="DAE2F3"/>
          </a:solidFill>
          <a:ln w="57150">
            <a:solidFill>
              <a:srgbClr val="4471C4"/>
            </a:solidFill>
          </a:ln>
        </p:spPr>
        <p:txBody>
          <a:bodyPr vert="horz" wrap="square" lIns="0" tIns="28575" rIns="0" bIns="0" rtlCol="0">
            <a:spAutoFit/>
          </a:bodyPr>
          <a:lstStyle/>
          <a:p>
            <a:pPr marL="222409">
              <a:spcBef>
                <a:spcPts val="225"/>
              </a:spcBef>
            </a:pPr>
            <a:r>
              <a:rPr dirty="0">
                <a:latin typeface="Arial"/>
                <a:cs typeface="Arial"/>
              </a:rPr>
              <a:t>bal</a:t>
            </a:r>
            <a:r>
              <a:rPr spc="-11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=</a:t>
            </a:r>
            <a:r>
              <a:rPr spc="-15" dirty="0">
                <a:latin typeface="Arial"/>
                <a:cs typeface="Arial"/>
              </a:rPr>
              <a:t> </a:t>
            </a:r>
            <a:r>
              <a:rPr spc="-38" dirty="0">
                <a:latin typeface="Arial"/>
                <a:cs typeface="Arial"/>
              </a:rPr>
              <a:t>5</a:t>
            </a:r>
            <a:endParaRPr>
              <a:latin typeface="Arial"/>
              <a:cs typeface="Arial"/>
            </a:endParaRPr>
          </a:p>
        </p:txBody>
      </p:sp>
      <p:sp>
        <p:nvSpPr>
          <p:cNvPr id="5" name="object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931759" y="3224402"/>
            <a:ext cx="2703195" cy="411480"/>
          </a:xfrm>
          <a:custGeom>
            <a:avLst/>
            <a:gdLst/>
            <a:ahLst/>
            <a:cxnLst/>
            <a:rect l="l" t="t" r="r" b="b"/>
            <a:pathLst>
              <a:path w="3604259" h="548639">
                <a:moveTo>
                  <a:pt x="3604133" y="377202"/>
                </a:moveTo>
                <a:lnTo>
                  <a:pt x="3546983" y="377202"/>
                </a:lnTo>
                <a:lnTo>
                  <a:pt x="3546983" y="245745"/>
                </a:lnTo>
                <a:lnTo>
                  <a:pt x="3546983" y="188595"/>
                </a:lnTo>
                <a:lnTo>
                  <a:pt x="1830959" y="188595"/>
                </a:lnTo>
                <a:lnTo>
                  <a:pt x="1830959" y="0"/>
                </a:lnTo>
                <a:lnTo>
                  <a:pt x="1830324" y="0"/>
                </a:lnTo>
                <a:lnTo>
                  <a:pt x="1773809" y="0"/>
                </a:lnTo>
                <a:lnTo>
                  <a:pt x="1773174" y="0"/>
                </a:lnTo>
                <a:lnTo>
                  <a:pt x="1773174" y="188849"/>
                </a:lnTo>
                <a:lnTo>
                  <a:pt x="57150" y="188849"/>
                </a:lnTo>
                <a:lnTo>
                  <a:pt x="57150" y="377202"/>
                </a:lnTo>
                <a:lnTo>
                  <a:pt x="0" y="377202"/>
                </a:lnTo>
                <a:lnTo>
                  <a:pt x="85725" y="548640"/>
                </a:lnTo>
                <a:lnTo>
                  <a:pt x="157162" y="405777"/>
                </a:lnTo>
                <a:lnTo>
                  <a:pt x="171450" y="377202"/>
                </a:lnTo>
                <a:lnTo>
                  <a:pt x="114300" y="377202"/>
                </a:lnTo>
                <a:lnTo>
                  <a:pt x="114300" y="245999"/>
                </a:lnTo>
                <a:lnTo>
                  <a:pt x="1830959" y="245999"/>
                </a:lnTo>
                <a:lnTo>
                  <a:pt x="1830959" y="245745"/>
                </a:lnTo>
                <a:lnTo>
                  <a:pt x="3489833" y="245745"/>
                </a:lnTo>
                <a:lnTo>
                  <a:pt x="3489833" y="377202"/>
                </a:lnTo>
                <a:lnTo>
                  <a:pt x="3432683" y="377202"/>
                </a:lnTo>
                <a:lnTo>
                  <a:pt x="3518408" y="548640"/>
                </a:lnTo>
                <a:lnTo>
                  <a:pt x="3589845" y="405777"/>
                </a:lnTo>
                <a:lnTo>
                  <a:pt x="3604133" y="377202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6" name="object 6"/>
          <p:cNvSpPr txBox="1"/>
          <p:nvPr/>
        </p:nvSpPr>
        <p:spPr>
          <a:xfrm>
            <a:off x="4427982" y="3635883"/>
            <a:ext cx="1136333" cy="306815"/>
          </a:xfrm>
          <a:prstGeom prst="rect">
            <a:avLst/>
          </a:prstGeom>
          <a:solidFill>
            <a:srgbClr val="DAE2F3"/>
          </a:solidFill>
          <a:ln w="57150">
            <a:solidFill>
              <a:srgbClr val="4471C4"/>
            </a:solidFill>
          </a:ln>
        </p:spPr>
        <p:txBody>
          <a:bodyPr vert="horz" wrap="square" lIns="0" tIns="29528" rIns="0" bIns="0" rtlCol="0">
            <a:spAutoFit/>
          </a:bodyPr>
          <a:lstStyle/>
          <a:p>
            <a:pPr marL="184309">
              <a:spcBef>
                <a:spcPts val="233"/>
              </a:spcBef>
            </a:pPr>
            <a:r>
              <a:rPr dirty="0">
                <a:latin typeface="Arial"/>
                <a:cs typeface="Arial"/>
              </a:rPr>
              <a:t>r0</a:t>
            </a:r>
            <a:r>
              <a:rPr spc="-11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=</a:t>
            </a:r>
            <a:r>
              <a:rPr spc="-15" dirty="0">
                <a:latin typeface="Arial"/>
                <a:cs typeface="Arial"/>
              </a:rPr>
              <a:t> </a:t>
            </a:r>
            <a:r>
              <a:rPr spc="-19" dirty="0">
                <a:latin typeface="Arial"/>
                <a:cs typeface="Arial"/>
              </a:rPr>
              <a:t>bal</a:t>
            </a:r>
            <a:endParaRPr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427982" y="4194809"/>
            <a:ext cx="1136333" cy="306334"/>
          </a:xfrm>
          <a:prstGeom prst="rect">
            <a:avLst/>
          </a:prstGeom>
          <a:solidFill>
            <a:srgbClr val="DAE2F3"/>
          </a:solidFill>
          <a:ln w="57150">
            <a:solidFill>
              <a:srgbClr val="4471C4"/>
            </a:solidFill>
          </a:ln>
        </p:spPr>
        <p:txBody>
          <a:bodyPr vert="horz" wrap="square" lIns="0" tIns="29051" rIns="0" bIns="0" rtlCol="0">
            <a:spAutoFit/>
          </a:bodyPr>
          <a:lstStyle/>
          <a:p>
            <a:pPr marL="205740">
              <a:spcBef>
                <a:spcPts val="229"/>
              </a:spcBef>
            </a:pPr>
            <a:r>
              <a:rPr dirty="0">
                <a:latin typeface="Arial"/>
                <a:cs typeface="Arial"/>
              </a:rPr>
              <a:t>r0</a:t>
            </a:r>
            <a:r>
              <a:rPr spc="-11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+=</a:t>
            </a:r>
            <a:r>
              <a:rPr spc="-8" dirty="0">
                <a:latin typeface="Arial"/>
                <a:cs typeface="Arial"/>
              </a:rPr>
              <a:t> </a:t>
            </a:r>
            <a:r>
              <a:rPr spc="-38" dirty="0">
                <a:latin typeface="Arial"/>
                <a:cs typeface="Arial"/>
              </a:rPr>
              <a:t>3</a:t>
            </a:r>
            <a:endParaRPr>
              <a:latin typeface="Arial"/>
              <a:cs typeface="Arial"/>
            </a:endParaRPr>
          </a:p>
        </p:txBody>
      </p:sp>
      <p:grpSp>
        <p:nvGrpSpPr>
          <p:cNvPr id="8" name="object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411122" y="3982211"/>
            <a:ext cx="1179195" cy="1148715"/>
            <a:chOff x="5881496" y="4166615"/>
            <a:chExt cx="1572260" cy="1531620"/>
          </a:xfrm>
        </p:grpSpPr>
        <p:sp>
          <p:nvSpPr>
            <p:cNvPr id="9" name="object 9"/>
            <p:cNvSpPr/>
            <p:nvPr/>
          </p:nvSpPr>
          <p:spPr>
            <a:xfrm>
              <a:off x="5910071" y="5207507"/>
              <a:ext cx="1515110" cy="462280"/>
            </a:xfrm>
            <a:custGeom>
              <a:avLst/>
              <a:gdLst/>
              <a:ahLst/>
              <a:cxnLst/>
              <a:rect l="l" t="t" r="r" b="b"/>
              <a:pathLst>
                <a:path w="1515109" h="462279">
                  <a:moveTo>
                    <a:pt x="1514855" y="0"/>
                  </a:moveTo>
                  <a:lnTo>
                    <a:pt x="0" y="0"/>
                  </a:lnTo>
                  <a:lnTo>
                    <a:pt x="0" y="461771"/>
                  </a:lnTo>
                  <a:lnTo>
                    <a:pt x="1514855" y="461771"/>
                  </a:lnTo>
                  <a:lnTo>
                    <a:pt x="1514855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0" name="object 10"/>
            <p:cNvSpPr/>
            <p:nvPr/>
          </p:nvSpPr>
          <p:spPr>
            <a:xfrm>
              <a:off x="5910071" y="5207507"/>
              <a:ext cx="1515110" cy="462280"/>
            </a:xfrm>
            <a:custGeom>
              <a:avLst/>
              <a:gdLst/>
              <a:ahLst/>
              <a:cxnLst/>
              <a:rect l="l" t="t" r="r" b="b"/>
              <a:pathLst>
                <a:path w="1515109" h="462279">
                  <a:moveTo>
                    <a:pt x="0" y="461771"/>
                  </a:moveTo>
                  <a:lnTo>
                    <a:pt x="1514855" y="461771"/>
                  </a:lnTo>
                  <a:lnTo>
                    <a:pt x="1514855" y="0"/>
                  </a:lnTo>
                  <a:lnTo>
                    <a:pt x="0" y="0"/>
                  </a:lnTo>
                  <a:lnTo>
                    <a:pt x="0" y="461771"/>
                  </a:lnTo>
                  <a:close/>
                </a:path>
              </a:pathLst>
            </a:custGeom>
            <a:ln w="5715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1" name="object 11"/>
            <p:cNvSpPr/>
            <p:nvPr/>
          </p:nvSpPr>
          <p:spPr>
            <a:xfrm>
              <a:off x="6575679" y="4166615"/>
              <a:ext cx="173990" cy="1041400"/>
            </a:xfrm>
            <a:custGeom>
              <a:avLst/>
              <a:gdLst/>
              <a:ahLst/>
              <a:cxnLst/>
              <a:rect l="l" t="t" r="r" b="b"/>
              <a:pathLst>
                <a:path w="173990" h="1041400">
                  <a:moveTo>
                    <a:pt x="171450" y="111379"/>
                  </a:moveTo>
                  <a:lnTo>
                    <a:pt x="114300" y="111379"/>
                  </a:lnTo>
                  <a:lnTo>
                    <a:pt x="114300" y="0"/>
                  </a:lnTo>
                  <a:lnTo>
                    <a:pt x="57150" y="0"/>
                  </a:lnTo>
                  <a:lnTo>
                    <a:pt x="57150" y="111379"/>
                  </a:lnTo>
                  <a:lnTo>
                    <a:pt x="0" y="111379"/>
                  </a:lnTo>
                  <a:lnTo>
                    <a:pt x="85725" y="282829"/>
                  </a:lnTo>
                  <a:lnTo>
                    <a:pt x="157162" y="139954"/>
                  </a:lnTo>
                  <a:lnTo>
                    <a:pt x="171450" y="111379"/>
                  </a:lnTo>
                  <a:close/>
                </a:path>
                <a:path w="173990" h="1041400">
                  <a:moveTo>
                    <a:pt x="173990" y="867918"/>
                  </a:moveTo>
                  <a:lnTo>
                    <a:pt x="116776" y="869111"/>
                  </a:lnTo>
                  <a:lnTo>
                    <a:pt x="114312" y="745871"/>
                  </a:lnTo>
                  <a:lnTo>
                    <a:pt x="114300" y="744601"/>
                  </a:lnTo>
                  <a:lnTo>
                    <a:pt x="57150" y="745871"/>
                  </a:lnTo>
                  <a:lnTo>
                    <a:pt x="59575" y="867918"/>
                  </a:lnTo>
                  <a:lnTo>
                    <a:pt x="59626" y="870292"/>
                  </a:lnTo>
                  <a:lnTo>
                    <a:pt x="2540" y="871474"/>
                  </a:lnTo>
                  <a:lnTo>
                    <a:pt x="91694" y="1041146"/>
                  </a:lnTo>
                  <a:lnTo>
                    <a:pt x="159321" y="898779"/>
                  </a:lnTo>
                  <a:lnTo>
                    <a:pt x="173990" y="867918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6989444" y="3635883"/>
            <a:ext cx="1137285" cy="306815"/>
          </a:xfrm>
          <a:prstGeom prst="rect">
            <a:avLst/>
          </a:prstGeom>
          <a:solidFill>
            <a:srgbClr val="DAE2F3"/>
          </a:solidFill>
          <a:ln w="57150">
            <a:solidFill>
              <a:srgbClr val="4471C4"/>
            </a:solidFill>
          </a:ln>
        </p:spPr>
        <p:txBody>
          <a:bodyPr vert="horz" wrap="square" lIns="0" tIns="29528" rIns="0" bIns="0" rtlCol="0">
            <a:spAutoFit/>
          </a:bodyPr>
          <a:lstStyle/>
          <a:p>
            <a:pPr marL="185738">
              <a:spcBef>
                <a:spcPts val="233"/>
              </a:spcBef>
            </a:pPr>
            <a:r>
              <a:rPr dirty="0">
                <a:latin typeface="Arial"/>
                <a:cs typeface="Arial"/>
              </a:rPr>
              <a:t>r1</a:t>
            </a:r>
            <a:r>
              <a:rPr spc="-11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=</a:t>
            </a:r>
            <a:r>
              <a:rPr spc="-15" dirty="0">
                <a:latin typeface="Arial"/>
                <a:cs typeface="Arial"/>
              </a:rPr>
              <a:t> </a:t>
            </a:r>
            <a:r>
              <a:rPr spc="-19" dirty="0">
                <a:latin typeface="Arial"/>
                <a:cs typeface="Arial"/>
              </a:rPr>
              <a:t>bal</a:t>
            </a:r>
            <a:endParaRPr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989444" y="4194809"/>
            <a:ext cx="1137285" cy="306334"/>
          </a:xfrm>
          <a:prstGeom prst="rect">
            <a:avLst/>
          </a:prstGeom>
          <a:solidFill>
            <a:srgbClr val="DAE2F3"/>
          </a:solidFill>
          <a:ln w="57150">
            <a:solidFill>
              <a:srgbClr val="4471C4"/>
            </a:solidFill>
          </a:ln>
        </p:spPr>
        <p:txBody>
          <a:bodyPr vert="horz" wrap="square" lIns="0" tIns="29051" rIns="0" bIns="0" rtlCol="0">
            <a:spAutoFit/>
          </a:bodyPr>
          <a:lstStyle/>
          <a:p>
            <a:pPr marL="207169">
              <a:spcBef>
                <a:spcPts val="229"/>
              </a:spcBef>
            </a:pPr>
            <a:r>
              <a:rPr dirty="0">
                <a:latin typeface="Arial"/>
                <a:cs typeface="Arial"/>
              </a:rPr>
              <a:t>r1</a:t>
            </a:r>
            <a:r>
              <a:rPr spc="-11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+=</a:t>
            </a:r>
            <a:r>
              <a:rPr spc="-8" dirty="0">
                <a:latin typeface="Arial"/>
                <a:cs typeface="Arial"/>
              </a:rPr>
              <a:t> </a:t>
            </a:r>
            <a:r>
              <a:rPr spc="-38" dirty="0">
                <a:latin typeface="Arial"/>
                <a:cs typeface="Arial"/>
              </a:rPr>
              <a:t>4</a:t>
            </a:r>
            <a:endParaRPr>
              <a:latin typeface="Arial"/>
              <a:cs typeface="Arial"/>
            </a:endParaRPr>
          </a:p>
        </p:txBody>
      </p:sp>
      <p:grpSp>
        <p:nvGrpSpPr>
          <p:cNvPr id="14" name="object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962049" y="3652838"/>
            <a:ext cx="3190875" cy="2213134"/>
            <a:chOff x="6616065" y="3727450"/>
            <a:chExt cx="4254500" cy="2950845"/>
          </a:xfrm>
        </p:grpSpPr>
        <p:sp>
          <p:nvSpPr>
            <p:cNvPr id="15" name="object 15"/>
            <p:cNvSpPr/>
            <p:nvPr/>
          </p:nvSpPr>
          <p:spPr>
            <a:xfrm>
              <a:off x="9325356" y="5207508"/>
              <a:ext cx="1516380" cy="462280"/>
            </a:xfrm>
            <a:custGeom>
              <a:avLst/>
              <a:gdLst/>
              <a:ahLst/>
              <a:cxnLst/>
              <a:rect l="l" t="t" r="r" b="b"/>
              <a:pathLst>
                <a:path w="1516379" h="462279">
                  <a:moveTo>
                    <a:pt x="1516379" y="0"/>
                  </a:moveTo>
                  <a:lnTo>
                    <a:pt x="0" y="0"/>
                  </a:lnTo>
                  <a:lnTo>
                    <a:pt x="0" y="461771"/>
                  </a:lnTo>
                  <a:lnTo>
                    <a:pt x="1516379" y="461771"/>
                  </a:lnTo>
                  <a:lnTo>
                    <a:pt x="1516379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6" name="object 16"/>
            <p:cNvSpPr/>
            <p:nvPr/>
          </p:nvSpPr>
          <p:spPr>
            <a:xfrm>
              <a:off x="9325356" y="5207508"/>
              <a:ext cx="1516380" cy="462280"/>
            </a:xfrm>
            <a:custGeom>
              <a:avLst/>
              <a:gdLst/>
              <a:ahLst/>
              <a:cxnLst/>
              <a:rect l="l" t="t" r="r" b="b"/>
              <a:pathLst>
                <a:path w="1516379" h="462279">
                  <a:moveTo>
                    <a:pt x="0" y="461771"/>
                  </a:moveTo>
                  <a:lnTo>
                    <a:pt x="1516379" y="461771"/>
                  </a:lnTo>
                  <a:lnTo>
                    <a:pt x="1516379" y="0"/>
                  </a:lnTo>
                  <a:lnTo>
                    <a:pt x="0" y="0"/>
                  </a:lnTo>
                  <a:lnTo>
                    <a:pt x="0" y="461771"/>
                  </a:lnTo>
                  <a:close/>
                </a:path>
              </a:pathLst>
            </a:custGeom>
            <a:ln w="5715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7" name="object 17"/>
            <p:cNvSpPr/>
            <p:nvPr/>
          </p:nvSpPr>
          <p:spPr>
            <a:xfrm>
              <a:off x="6616065" y="4166615"/>
              <a:ext cx="3550920" cy="2036445"/>
            </a:xfrm>
            <a:custGeom>
              <a:avLst/>
              <a:gdLst/>
              <a:ahLst/>
              <a:cxnLst/>
              <a:rect l="l" t="t" r="r" b="b"/>
              <a:pathLst>
                <a:path w="3550920" h="2036445">
                  <a:moveTo>
                    <a:pt x="3489833" y="1487424"/>
                  </a:moveTo>
                  <a:lnTo>
                    <a:pt x="3432683" y="1487424"/>
                  </a:lnTo>
                  <a:lnTo>
                    <a:pt x="3432683" y="1687156"/>
                  </a:lnTo>
                  <a:lnTo>
                    <a:pt x="1716024" y="1687156"/>
                  </a:lnTo>
                  <a:lnTo>
                    <a:pt x="1716024" y="1687449"/>
                  </a:lnTo>
                  <a:lnTo>
                    <a:pt x="57150" y="1687449"/>
                  </a:lnTo>
                  <a:lnTo>
                    <a:pt x="57150" y="1487424"/>
                  </a:lnTo>
                  <a:lnTo>
                    <a:pt x="0" y="1487424"/>
                  </a:lnTo>
                  <a:lnTo>
                    <a:pt x="0" y="1744599"/>
                  </a:lnTo>
                  <a:lnTo>
                    <a:pt x="1716024" y="1744599"/>
                  </a:lnTo>
                  <a:lnTo>
                    <a:pt x="1716024" y="1864626"/>
                  </a:lnTo>
                  <a:lnTo>
                    <a:pt x="1659509" y="1864626"/>
                  </a:lnTo>
                  <a:lnTo>
                    <a:pt x="1658874" y="1864626"/>
                  </a:lnTo>
                  <a:lnTo>
                    <a:pt x="1744599" y="2036064"/>
                  </a:lnTo>
                  <a:lnTo>
                    <a:pt x="1744903" y="2035441"/>
                  </a:lnTo>
                  <a:lnTo>
                    <a:pt x="1745234" y="2036064"/>
                  </a:lnTo>
                  <a:lnTo>
                    <a:pt x="1816671" y="1893189"/>
                  </a:lnTo>
                  <a:lnTo>
                    <a:pt x="1830959" y="1864626"/>
                  </a:lnTo>
                  <a:lnTo>
                    <a:pt x="1830324" y="1864626"/>
                  </a:lnTo>
                  <a:lnTo>
                    <a:pt x="1773809" y="1864626"/>
                  </a:lnTo>
                  <a:lnTo>
                    <a:pt x="1773809" y="1744599"/>
                  </a:lnTo>
                  <a:lnTo>
                    <a:pt x="1773809" y="1744306"/>
                  </a:lnTo>
                  <a:lnTo>
                    <a:pt x="3489833" y="1744306"/>
                  </a:lnTo>
                  <a:lnTo>
                    <a:pt x="3489833" y="1687156"/>
                  </a:lnTo>
                  <a:lnTo>
                    <a:pt x="3489833" y="1487424"/>
                  </a:lnTo>
                  <a:close/>
                </a:path>
                <a:path w="3550920" h="2036445">
                  <a:moveTo>
                    <a:pt x="3547872" y="111379"/>
                  </a:moveTo>
                  <a:lnTo>
                    <a:pt x="3490722" y="111379"/>
                  </a:lnTo>
                  <a:lnTo>
                    <a:pt x="3490722" y="0"/>
                  </a:lnTo>
                  <a:lnTo>
                    <a:pt x="3433572" y="0"/>
                  </a:lnTo>
                  <a:lnTo>
                    <a:pt x="3433572" y="111379"/>
                  </a:lnTo>
                  <a:lnTo>
                    <a:pt x="3376422" y="111379"/>
                  </a:lnTo>
                  <a:lnTo>
                    <a:pt x="3462147" y="282829"/>
                  </a:lnTo>
                  <a:lnTo>
                    <a:pt x="3533584" y="139954"/>
                  </a:lnTo>
                  <a:lnTo>
                    <a:pt x="3547872" y="111379"/>
                  </a:lnTo>
                  <a:close/>
                </a:path>
                <a:path w="3550920" h="2036445">
                  <a:moveTo>
                    <a:pt x="3550412" y="867918"/>
                  </a:moveTo>
                  <a:lnTo>
                    <a:pt x="3493198" y="869111"/>
                  </a:lnTo>
                  <a:lnTo>
                    <a:pt x="3490734" y="745871"/>
                  </a:lnTo>
                  <a:lnTo>
                    <a:pt x="3490722" y="744601"/>
                  </a:lnTo>
                  <a:lnTo>
                    <a:pt x="3433572" y="745871"/>
                  </a:lnTo>
                  <a:lnTo>
                    <a:pt x="3435997" y="867918"/>
                  </a:lnTo>
                  <a:lnTo>
                    <a:pt x="3436048" y="870292"/>
                  </a:lnTo>
                  <a:lnTo>
                    <a:pt x="3378962" y="871474"/>
                  </a:lnTo>
                  <a:lnTo>
                    <a:pt x="3468116" y="1041146"/>
                  </a:lnTo>
                  <a:lnTo>
                    <a:pt x="3535743" y="898779"/>
                  </a:lnTo>
                  <a:lnTo>
                    <a:pt x="3550412" y="867918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8" name="object 18"/>
            <p:cNvSpPr/>
            <p:nvPr/>
          </p:nvSpPr>
          <p:spPr>
            <a:xfrm>
              <a:off x="7418832" y="6187439"/>
              <a:ext cx="1900555" cy="462280"/>
            </a:xfrm>
            <a:custGeom>
              <a:avLst/>
              <a:gdLst/>
              <a:ahLst/>
              <a:cxnLst/>
              <a:rect l="l" t="t" r="r" b="b"/>
              <a:pathLst>
                <a:path w="1900554" h="462279">
                  <a:moveTo>
                    <a:pt x="1900427" y="0"/>
                  </a:moveTo>
                  <a:lnTo>
                    <a:pt x="0" y="0"/>
                  </a:lnTo>
                  <a:lnTo>
                    <a:pt x="0" y="461772"/>
                  </a:lnTo>
                  <a:lnTo>
                    <a:pt x="1900427" y="461772"/>
                  </a:lnTo>
                  <a:lnTo>
                    <a:pt x="1900427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9" name="object 19"/>
            <p:cNvSpPr/>
            <p:nvPr/>
          </p:nvSpPr>
          <p:spPr>
            <a:xfrm>
              <a:off x="7418832" y="6187439"/>
              <a:ext cx="1900555" cy="462280"/>
            </a:xfrm>
            <a:custGeom>
              <a:avLst/>
              <a:gdLst/>
              <a:ahLst/>
              <a:cxnLst/>
              <a:rect l="l" t="t" r="r" b="b"/>
              <a:pathLst>
                <a:path w="1900554" h="462279">
                  <a:moveTo>
                    <a:pt x="0" y="461772"/>
                  </a:moveTo>
                  <a:lnTo>
                    <a:pt x="1900427" y="461772"/>
                  </a:lnTo>
                  <a:lnTo>
                    <a:pt x="1900427" y="0"/>
                  </a:lnTo>
                  <a:lnTo>
                    <a:pt x="0" y="0"/>
                  </a:lnTo>
                  <a:lnTo>
                    <a:pt x="0" y="461772"/>
                  </a:lnTo>
                  <a:close/>
                </a:path>
              </a:pathLst>
            </a:custGeom>
            <a:ln w="5715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20" name="object 20"/>
            <p:cNvSpPr/>
            <p:nvPr/>
          </p:nvSpPr>
          <p:spPr>
            <a:xfrm>
              <a:off x="9992487" y="4166615"/>
              <a:ext cx="173990" cy="1041400"/>
            </a:xfrm>
            <a:custGeom>
              <a:avLst/>
              <a:gdLst/>
              <a:ahLst/>
              <a:cxnLst/>
              <a:rect l="l" t="t" r="r" b="b"/>
              <a:pathLst>
                <a:path w="173990" h="1041400">
                  <a:moveTo>
                    <a:pt x="171450" y="111379"/>
                  </a:moveTo>
                  <a:lnTo>
                    <a:pt x="114300" y="111379"/>
                  </a:lnTo>
                  <a:lnTo>
                    <a:pt x="114300" y="0"/>
                  </a:lnTo>
                  <a:lnTo>
                    <a:pt x="57150" y="0"/>
                  </a:lnTo>
                  <a:lnTo>
                    <a:pt x="57150" y="111379"/>
                  </a:lnTo>
                  <a:lnTo>
                    <a:pt x="0" y="111379"/>
                  </a:lnTo>
                  <a:lnTo>
                    <a:pt x="85725" y="282829"/>
                  </a:lnTo>
                  <a:lnTo>
                    <a:pt x="157162" y="139954"/>
                  </a:lnTo>
                  <a:lnTo>
                    <a:pt x="171450" y="111379"/>
                  </a:lnTo>
                  <a:close/>
                </a:path>
                <a:path w="173990" h="1041400">
                  <a:moveTo>
                    <a:pt x="173990" y="867918"/>
                  </a:moveTo>
                  <a:lnTo>
                    <a:pt x="116776" y="869111"/>
                  </a:lnTo>
                  <a:lnTo>
                    <a:pt x="114312" y="745871"/>
                  </a:lnTo>
                  <a:lnTo>
                    <a:pt x="114300" y="744601"/>
                  </a:lnTo>
                  <a:lnTo>
                    <a:pt x="57150" y="745871"/>
                  </a:lnTo>
                  <a:lnTo>
                    <a:pt x="59575" y="867918"/>
                  </a:lnTo>
                  <a:lnTo>
                    <a:pt x="59626" y="870292"/>
                  </a:lnTo>
                  <a:lnTo>
                    <a:pt x="2540" y="871474"/>
                  </a:lnTo>
                  <a:lnTo>
                    <a:pt x="91694" y="1041146"/>
                  </a:lnTo>
                  <a:lnTo>
                    <a:pt x="159321" y="898779"/>
                  </a:lnTo>
                  <a:lnTo>
                    <a:pt x="173990" y="867918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21" name="object 21"/>
            <p:cNvSpPr/>
            <p:nvPr/>
          </p:nvSpPr>
          <p:spPr>
            <a:xfrm>
              <a:off x="7571232" y="3733800"/>
              <a:ext cx="405765" cy="405765"/>
            </a:xfrm>
            <a:custGeom>
              <a:avLst/>
              <a:gdLst/>
              <a:ahLst/>
              <a:cxnLst/>
              <a:rect l="l" t="t" r="r" b="b"/>
              <a:pathLst>
                <a:path w="405765" h="405764">
                  <a:moveTo>
                    <a:pt x="202692" y="0"/>
                  </a:moveTo>
                  <a:lnTo>
                    <a:pt x="156234" y="5356"/>
                  </a:lnTo>
                  <a:lnTo>
                    <a:pt x="113577" y="20611"/>
                  </a:lnTo>
                  <a:lnTo>
                    <a:pt x="75942" y="44547"/>
                  </a:lnTo>
                  <a:lnTo>
                    <a:pt x="44547" y="75942"/>
                  </a:lnTo>
                  <a:lnTo>
                    <a:pt x="20611" y="113577"/>
                  </a:lnTo>
                  <a:lnTo>
                    <a:pt x="5356" y="156234"/>
                  </a:lnTo>
                  <a:lnTo>
                    <a:pt x="0" y="202692"/>
                  </a:lnTo>
                  <a:lnTo>
                    <a:pt x="5356" y="249149"/>
                  </a:lnTo>
                  <a:lnTo>
                    <a:pt x="20611" y="291806"/>
                  </a:lnTo>
                  <a:lnTo>
                    <a:pt x="44547" y="329441"/>
                  </a:lnTo>
                  <a:lnTo>
                    <a:pt x="75942" y="360836"/>
                  </a:lnTo>
                  <a:lnTo>
                    <a:pt x="113577" y="384772"/>
                  </a:lnTo>
                  <a:lnTo>
                    <a:pt x="156234" y="400027"/>
                  </a:lnTo>
                  <a:lnTo>
                    <a:pt x="202692" y="405383"/>
                  </a:lnTo>
                  <a:lnTo>
                    <a:pt x="249149" y="400027"/>
                  </a:lnTo>
                  <a:lnTo>
                    <a:pt x="291806" y="384772"/>
                  </a:lnTo>
                  <a:lnTo>
                    <a:pt x="329441" y="360836"/>
                  </a:lnTo>
                  <a:lnTo>
                    <a:pt x="360836" y="329441"/>
                  </a:lnTo>
                  <a:lnTo>
                    <a:pt x="384772" y="291806"/>
                  </a:lnTo>
                  <a:lnTo>
                    <a:pt x="400027" y="249149"/>
                  </a:lnTo>
                  <a:lnTo>
                    <a:pt x="405384" y="202692"/>
                  </a:lnTo>
                  <a:lnTo>
                    <a:pt x="400027" y="156234"/>
                  </a:lnTo>
                  <a:lnTo>
                    <a:pt x="384772" y="113577"/>
                  </a:lnTo>
                  <a:lnTo>
                    <a:pt x="360836" y="75942"/>
                  </a:lnTo>
                  <a:lnTo>
                    <a:pt x="329441" y="44547"/>
                  </a:lnTo>
                  <a:lnTo>
                    <a:pt x="291806" y="20611"/>
                  </a:lnTo>
                  <a:lnTo>
                    <a:pt x="249149" y="5356"/>
                  </a:lnTo>
                  <a:lnTo>
                    <a:pt x="202692" y="0"/>
                  </a:lnTo>
                  <a:close/>
                </a:path>
              </a:pathLst>
            </a:custGeom>
            <a:solidFill>
              <a:srgbClr val="F83943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22" name="object 22"/>
            <p:cNvSpPr/>
            <p:nvPr/>
          </p:nvSpPr>
          <p:spPr>
            <a:xfrm>
              <a:off x="7571232" y="3733800"/>
              <a:ext cx="405765" cy="405765"/>
            </a:xfrm>
            <a:custGeom>
              <a:avLst/>
              <a:gdLst/>
              <a:ahLst/>
              <a:cxnLst/>
              <a:rect l="l" t="t" r="r" b="b"/>
              <a:pathLst>
                <a:path w="405765" h="405764">
                  <a:moveTo>
                    <a:pt x="0" y="202692"/>
                  </a:moveTo>
                  <a:lnTo>
                    <a:pt x="5356" y="156234"/>
                  </a:lnTo>
                  <a:lnTo>
                    <a:pt x="20611" y="113577"/>
                  </a:lnTo>
                  <a:lnTo>
                    <a:pt x="44547" y="75942"/>
                  </a:lnTo>
                  <a:lnTo>
                    <a:pt x="75942" y="44547"/>
                  </a:lnTo>
                  <a:lnTo>
                    <a:pt x="113577" y="20611"/>
                  </a:lnTo>
                  <a:lnTo>
                    <a:pt x="156234" y="5356"/>
                  </a:lnTo>
                  <a:lnTo>
                    <a:pt x="202692" y="0"/>
                  </a:lnTo>
                  <a:lnTo>
                    <a:pt x="249149" y="5356"/>
                  </a:lnTo>
                  <a:lnTo>
                    <a:pt x="291806" y="20611"/>
                  </a:lnTo>
                  <a:lnTo>
                    <a:pt x="329441" y="44547"/>
                  </a:lnTo>
                  <a:lnTo>
                    <a:pt x="360836" y="75942"/>
                  </a:lnTo>
                  <a:lnTo>
                    <a:pt x="384772" y="113577"/>
                  </a:lnTo>
                  <a:lnTo>
                    <a:pt x="400027" y="156234"/>
                  </a:lnTo>
                  <a:lnTo>
                    <a:pt x="405384" y="202692"/>
                  </a:lnTo>
                  <a:lnTo>
                    <a:pt x="400027" y="249149"/>
                  </a:lnTo>
                  <a:lnTo>
                    <a:pt x="384772" y="291806"/>
                  </a:lnTo>
                  <a:lnTo>
                    <a:pt x="360836" y="329441"/>
                  </a:lnTo>
                  <a:lnTo>
                    <a:pt x="329441" y="360836"/>
                  </a:lnTo>
                  <a:lnTo>
                    <a:pt x="291806" y="384772"/>
                  </a:lnTo>
                  <a:lnTo>
                    <a:pt x="249149" y="400027"/>
                  </a:lnTo>
                  <a:lnTo>
                    <a:pt x="202692" y="405383"/>
                  </a:lnTo>
                  <a:lnTo>
                    <a:pt x="156234" y="400027"/>
                  </a:lnTo>
                  <a:lnTo>
                    <a:pt x="113577" y="384772"/>
                  </a:lnTo>
                  <a:lnTo>
                    <a:pt x="75942" y="360836"/>
                  </a:lnTo>
                  <a:lnTo>
                    <a:pt x="44547" y="329441"/>
                  </a:lnTo>
                  <a:lnTo>
                    <a:pt x="20611" y="291806"/>
                  </a:lnTo>
                  <a:lnTo>
                    <a:pt x="5356" y="249149"/>
                  </a:lnTo>
                  <a:lnTo>
                    <a:pt x="0" y="202692"/>
                  </a:lnTo>
                  <a:close/>
                </a:path>
              </a:pathLst>
            </a:custGeom>
            <a:ln w="12700">
              <a:solidFill>
                <a:srgbClr val="B7272E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800100" y="3257550"/>
            <a:ext cx="2628900" cy="1130117"/>
          </a:xfrm>
          <a:prstGeom prst="rect">
            <a:avLst/>
          </a:prstGeom>
          <a:ln w="9525">
            <a:solidFill>
              <a:srgbClr val="4471C4"/>
            </a:solidFill>
          </a:ln>
        </p:spPr>
        <p:txBody>
          <a:bodyPr vert="horz" wrap="square" lIns="0" tIns="21907" rIns="0" bIns="0" rtlCol="0">
            <a:spAutoFit/>
          </a:bodyPr>
          <a:lstStyle/>
          <a:p>
            <a:pPr marL="68580">
              <a:spcBef>
                <a:spcPts val="172"/>
              </a:spcBef>
            </a:pPr>
            <a:r>
              <a:rPr dirty="0">
                <a:latin typeface="Consolas"/>
                <a:cs typeface="Consolas"/>
              </a:rPr>
              <a:t>int</a:t>
            </a:r>
            <a:r>
              <a:rPr spc="-15" dirty="0">
                <a:latin typeface="Consolas"/>
                <a:cs typeface="Consolas"/>
              </a:rPr>
              <a:t> </a:t>
            </a:r>
            <a:r>
              <a:rPr dirty="0">
                <a:latin typeface="Consolas"/>
                <a:cs typeface="Consolas"/>
              </a:rPr>
              <a:t>bal</a:t>
            </a:r>
            <a:r>
              <a:rPr spc="-11" dirty="0">
                <a:latin typeface="Consolas"/>
                <a:cs typeface="Consolas"/>
              </a:rPr>
              <a:t> </a:t>
            </a:r>
            <a:r>
              <a:rPr dirty="0">
                <a:latin typeface="Consolas"/>
                <a:cs typeface="Consolas"/>
              </a:rPr>
              <a:t>=</a:t>
            </a:r>
            <a:r>
              <a:rPr spc="-11" dirty="0">
                <a:latin typeface="Consolas"/>
                <a:cs typeface="Consolas"/>
              </a:rPr>
              <a:t> </a:t>
            </a:r>
            <a:r>
              <a:rPr spc="-19" dirty="0">
                <a:latin typeface="Consolas"/>
                <a:cs typeface="Consolas"/>
              </a:rPr>
              <a:t>5;</a:t>
            </a:r>
            <a:endParaRPr>
              <a:latin typeface="Consolas"/>
              <a:cs typeface="Consolas"/>
            </a:endParaRPr>
          </a:p>
          <a:p>
            <a:pPr marL="320040" marR="411480" indent="-251460">
              <a:spcBef>
                <a:spcPts val="4"/>
              </a:spcBef>
            </a:pPr>
            <a:r>
              <a:rPr dirty="0">
                <a:latin typeface="Consolas"/>
                <a:cs typeface="Consolas"/>
              </a:rPr>
              <a:t>void</a:t>
            </a:r>
            <a:r>
              <a:rPr spc="-53" dirty="0">
                <a:latin typeface="Consolas"/>
                <a:cs typeface="Consolas"/>
              </a:rPr>
              <a:t> </a:t>
            </a:r>
            <a:r>
              <a:rPr dirty="0">
                <a:latin typeface="Consolas"/>
                <a:cs typeface="Consolas"/>
              </a:rPr>
              <a:t>deposit(x)</a:t>
            </a:r>
            <a:r>
              <a:rPr spc="-45" dirty="0">
                <a:latin typeface="Consolas"/>
                <a:cs typeface="Consolas"/>
              </a:rPr>
              <a:t> </a:t>
            </a:r>
            <a:r>
              <a:rPr spc="-38" dirty="0">
                <a:latin typeface="Consolas"/>
                <a:cs typeface="Consolas"/>
              </a:rPr>
              <a:t>{ </a:t>
            </a:r>
            <a:r>
              <a:rPr dirty="0">
                <a:latin typeface="Consolas"/>
                <a:cs typeface="Consolas"/>
              </a:rPr>
              <a:t>bal</a:t>
            </a:r>
            <a:r>
              <a:rPr spc="-8" dirty="0">
                <a:latin typeface="Consolas"/>
                <a:cs typeface="Consolas"/>
              </a:rPr>
              <a:t> </a:t>
            </a:r>
            <a:r>
              <a:rPr dirty="0">
                <a:latin typeface="Consolas"/>
                <a:cs typeface="Consolas"/>
              </a:rPr>
              <a:t>=</a:t>
            </a:r>
            <a:r>
              <a:rPr spc="-8" dirty="0">
                <a:latin typeface="Consolas"/>
                <a:cs typeface="Consolas"/>
              </a:rPr>
              <a:t> </a:t>
            </a:r>
            <a:r>
              <a:rPr dirty="0">
                <a:latin typeface="Consolas"/>
                <a:cs typeface="Consolas"/>
              </a:rPr>
              <a:t>bal</a:t>
            </a:r>
            <a:r>
              <a:rPr spc="-4" dirty="0">
                <a:latin typeface="Consolas"/>
                <a:cs typeface="Consolas"/>
              </a:rPr>
              <a:t> </a:t>
            </a:r>
            <a:r>
              <a:rPr dirty="0">
                <a:latin typeface="Consolas"/>
                <a:cs typeface="Consolas"/>
              </a:rPr>
              <a:t>+</a:t>
            </a:r>
            <a:r>
              <a:rPr spc="-19" dirty="0">
                <a:latin typeface="Consolas"/>
                <a:cs typeface="Consolas"/>
              </a:rPr>
              <a:t> x;</a:t>
            </a:r>
            <a:endParaRPr>
              <a:latin typeface="Consolas"/>
              <a:cs typeface="Consolas"/>
            </a:endParaRPr>
          </a:p>
          <a:p>
            <a:pPr marL="68580"/>
            <a:r>
              <a:rPr spc="-38" dirty="0">
                <a:latin typeface="Consolas"/>
                <a:cs typeface="Consolas"/>
              </a:rPr>
              <a:t>}</a:t>
            </a:r>
            <a:endParaRPr>
              <a:latin typeface="Consolas"/>
              <a:cs typeface="Consolas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758243" y="3648551"/>
            <a:ext cx="146209" cy="28661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b="1" spc="285" dirty="0">
                <a:solidFill>
                  <a:srgbClr val="FFFFFF"/>
                </a:solidFill>
                <a:latin typeface="Apple SD Gothic Neo"/>
                <a:cs typeface="Apple SD Gothic Neo"/>
              </a:rPr>
              <a:t>1</a:t>
            </a:r>
            <a:endParaRPr>
              <a:latin typeface="Apple SD Gothic Neo"/>
              <a:cs typeface="Apple SD Gothic Neo"/>
            </a:endParaRPr>
          </a:p>
        </p:txBody>
      </p:sp>
      <p:grpSp>
        <p:nvGrpSpPr>
          <p:cNvPr id="25" name="object 2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673661" y="4211764"/>
            <a:ext cx="313849" cy="313849"/>
            <a:chOff x="7564881" y="4472685"/>
            <a:chExt cx="418465" cy="418465"/>
          </a:xfrm>
        </p:grpSpPr>
        <p:sp>
          <p:nvSpPr>
            <p:cNvPr id="26" name="object 26"/>
            <p:cNvSpPr/>
            <p:nvPr/>
          </p:nvSpPr>
          <p:spPr>
            <a:xfrm>
              <a:off x="7571231" y="4479035"/>
              <a:ext cx="405765" cy="405765"/>
            </a:xfrm>
            <a:custGeom>
              <a:avLst/>
              <a:gdLst/>
              <a:ahLst/>
              <a:cxnLst/>
              <a:rect l="l" t="t" r="r" b="b"/>
              <a:pathLst>
                <a:path w="405765" h="405764">
                  <a:moveTo>
                    <a:pt x="202692" y="0"/>
                  </a:moveTo>
                  <a:lnTo>
                    <a:pt x="156234" y="5356"/>
                  </a:lnTo>
                  <a:lnTo>
                    <a:pt x="113577" y="20611"/>
                  </a:lnTo>
                  <a:lnTo>
                    <a:pt x="75942" y="44547"/>
                  </a:lnTo>
                  <a:lnTo>
                    <a:pt x="44547" y="75942"/>
                  </a:lnTo>
                  <a:lnTo>
                    <a:pt x="20611" y="113577"/>
                  </a:lnTo>
                  <a:lnTo>
                    <a:pt x="5356" y="156234"/>
                  </a:lnTo>
                  <a:lnTo>
                    <a:pt x="0" y="202691"/>
                  </a:lnTo>
                  <a:lnTo>
                    <a:pt x="5356" y="249149"/>
                  </a:lnTo>
                  <a:lnTo>
                    <a:pt x="20611" y="291806"/>
                  </a:lnTo>
                  <a:lnTo>
                    <a:pt x="44547" y="329441"/>
                  </a:lnTo>
                  <a:lnTo>
                    <a:pt x="75942" y="360836"/>
                  </a:lnTo>
                  <a:lnTo>
                    <a:pt x="113577" y="384772"/>
                  </a:lnTo>
                  <a:lnTo>
                    <a:pt x="156234" y="400027"/>
                  </a:lnTo>
                  <a:lnTo>
                    <a:pt x="202692" y="405383"/>
                  </a:lnTo>
                  <a:lnTo>
                    <a:pt x="249149" y="400027"/>
                  </a:lnTo>
                  <a:lnTo>
                    <a:pt x="291806" y="384772"/>
                  </a:lnTo>
                  <a:lnTo>
                    <a:pt x="329441" y="360836"/>
                  </a:lnTo>
                  <a:lnTo>
                    <a:pt x="360836" y="329441"/>
                  </a:lnTo>
                  <a:lnTo>
                    <a:pt x="384772" y="291806"/>
                  </a:lnTo>
                  <a:lnTo>
                    <a:pt x="400027" y="249149"/>
                  </a:lnTo>
                  <a:lnTo>
                    <a:pt x="405384" y="202691"/>
                  </a:lnTo>
                  <a:lnTo>
                    <a:pt x="400027" y="156234"/>
                  </a:lnTo>
                  <a:lnTo>
                    <a:pt x="384772" y="113577"/>
                  </a:lnTo>
                  <a:lnTo>
                    <a:pt x="360836" y="75942"/>
                  </a:lnTo>
                  <a:lnTo>
                    <a:pt x="329441" y="44547"/>
                  </a:lnTo>
                  <a:lnTo>
                    <a:pt x="291806" y="20611"/>
                  </a:lnTo>
                  <a:lnTo>
                    <a:pt x="249149" y="5356"/>
                  </a:lnTo>
                  <a:lnTo>
                    <a:pt x="202692" y="0"/>
                  </a:lnTo>
                  <a:close/>
                </a:path>
              </a:pathLst>
            </a:custGeom>
            <a:solidFill>
              <a:srgbClr val="F83943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27" name="object 27"/>
            <p:cNvSpPr/>
            <p:nvPr/>
          </p:nvSpPr>
          <p:spPr>
            <a:xfrm>
              <a:off x="7571231" y="4479035"/>
              <a:ext cx="405765" cy="405765"/>
            </a:xfrm>
            <a:custGeom>
              <a:avLst/>
              <a:gdLst/>
              <a:ahLst/>
              <a:cxnLst/>
              <a:rect l="l" t="t" r="r" b="b"/>
              <a:pathLst>
                <a:path w="405765" h="405764">
                  <a:moveTo>
                    <a:pt x="0" y="202691"/>
                  </a:moveTo>
                  <a:lnTo>
                    <a:pt x="5356" y="156234"/>
                  </a:lnTo>
                  <a:lnTo>
                    <a:pt x="20611" y="113577"/>
                  </a:lnTo>
                  <a:lnTo>
                    <a:pt x="44547" y="75942"/>
                  </a:lnTo>
                  <a:lnTo>
                    <a:pt x="75942" y="44547"/>
                  </a:lnTo>
                  <a:lnTo>
                    <a:pt x="113577" y="20611"/>
                  </a:lnTo>
                  <a:lnTo>
                    <a:pt x="156234" y="5356"/>
                  </a:lnTo>
                  <a:lnTo>
                    <a:pt x="202692" y="0"/>
                  </a:lnTo>
                  <a:lnTo>
                    <a:pt x="249149" y="5356"/>
                  </a:lnTo>
                  <a:lnTo>
                    <a:pt x="291806" y="20611"/>
                  </a:lnTo>
                  <a:lnTo>
                    <a:pt x="329441" y="44547"/>
                  </a:lnTo>
                  <a:lnTo>
                    <a:pt x="360836" y="75942"/>
                  </a:lnTo>
                  <a:lnTo>
                    <a:pt x="384772" y="113577"/>
                  </a:lnTo>
                  <a:lnTo>
                    <a:pt x="400027" y="156234"/>
                  </a:lnTo>
                  <a:lnTo>
                    <a:pt x="405384" y="202691"/>
                  </a:lnTo>
                  <a:lnTo>
                    <a:pt x="400027" y="249149"/>
                  </a:lnTo>
                  <a:lnTo>
                    <a:pt x="384772" y="291806"/>
                  </a:lnTo>
                  <a:lnTo>
                    <a:pt x="360836" y="329441"/>
                  </a:lnTo>
                  <a:lnTo>
                    <a:pt x="329441" y="360836"/>
                  </a:lnTo>
                  <a:lnTo>
                    <a:pt x="291806" y="384772"/>
                  </a:lnTo>
                  <a:lnTo>
                    <a:pt x="249149" y="400027"/>
                  </a:lnTo>
                  <a:lnTo>
                    <a:pt x="202692" y="405383"/>
                  </a:lnTo>
                  <a:lnTo>
                    <a:pt x="156234" y="400027"/>
                  </a:lnTo>
                  <a:lnTo>
                    <a:pt x="113577" y="384772"/>
                  </a:lnTo>
                  <a:lnTo>
                    <a:pt x="75942" y="360836"/>
                  </a:lnTo>
                  <a:lnTo>
                    <a:pt x="44547" y="329441"/>
                  </a:lnTo>
                  <a:lnTo>
                    <a:pt x="20611" y="291806"/>
                  </a:lnTo>
                  <a:lnTo>
                    <a:pt x="5356" y="249149"/>
                  </a:lnTo>
                  <a:lnTo>
                    <a:pt x="0" y="202691"/>
                  </a:lnTo>
                  <a:close/>
                </a:path>
              </a:pathLst>
            </a:custGeom>
            <a:ln w="12700">
              <a:solidFill>
                <a:srgbClr val="B7272E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5758243" y="4207954"/>
            <a:ext cx="146209" cy="28661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b="1" spc="-38" dirty="0">
                <a:solidFill>
                  <a:srgbClr val="FFFFFF"/>
                </a:solidFill>
                <a:latin typeface="Apple SD Gothic Neo"/>
                <a:cs typeface="Apple SD Gothic Neo"/>
              </a:rPr>
              <a:t>2</a:t>
            </a:r>
            <a:endParaRPr>
              <a:latin typeface="Apple SD Gothic Neo"/>
              <a:cs typeface="Apple SD Gothic Neo"/>
            </a:endParaRPr>
          </a:p>
        </p:txBody>
      </p:sp>
      <p:grpSp>
        <p:nvGrpSpPr>
          <p:cNvPr id="29" name="object 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672518" y="3673412"/>
            <a:ext cx="1225867" cy="1398270"/>
            <a:chOff x="7563357" y="3754882"/>
            <a:chExt cx="1634489" cy="1864360"/>
          </a:xfrm>
        </p:grpSpPr>
        <p:sp>
          <p:nvSpPr>
            <p:cNvPr id="30" name="object 30"/>
            <p:cNvSpPr/>
            <p:nvPr/>
          </p:nvSpPr>
          <p:spPr>
            <a:xfrm>
              <a:off x="7569707" y="5207508"/>
              <a:ext cx="405765" cy="405765"/>
            </a:xfrm>
            <a:custGeom>
              <a:avLst/>
              <a:gdLst/>
              <a:ahLst/>
              <a:cxnLst/>
              <a:rect l="l" t="t" r="r" b="b"/>
              <a:pathLst>
                <a:path w="405765" h="405764">
                  <a:moveTo>
                    <a:pt x="202692" y="0"/>
                  </a:moveTo>
                  <a:lnTo>
                    <a:pt x="156234" y="5356"/>
                  </a:lnTo>
                  <a:lnTo>
                    <a:pt x="113577" y="20611"/>
                  </a:lnTo>
                  <a:lnTo>
                    <a:pt x="75942" y="44547"/>
                  </a:lnTo>
                  <a:lnTo>
                    <a:pt x="44547" y="75942"/>
                  </a:lnTo>
                  <a:lnTo>
                    <a:pt x="20611" y="113577"/>
                  </a:lnTo>
                  <a:lnTo>
                    <a:pt x="5356" y="156234"/>
                  </a:lnTo>
                  <a:lnTo>
                    <a:pt x="0" y="202692"/>
                  </a:lnTo>
                  <a:lnTo>
                    <a:pt x="5356" y="249149"/>
                  </a:lnTo>
                  <a:lnTo>
                    <a:pt x="20611" y="291806"/>
                  </a:lnTo>
                  <a:lnTo>
                    <a:pt x="44547" y="329441"/>
                  </a:lnTo>
                  <a:lnTo>
                    <a:pt x="75942" y="360836"/>
                  </a:lnTo>
                  <a:lnTo>
                    <a:pt x="113577" y="384772"/>
                  </a:lnTo>
                  <a:lnTo>
                    <a:pt x="156234" y="400027"/>
                  </a:lnTo>
                  <a:lnTo>
                    <a:pt x="202692" y="405384"/>
                  </a:lnTo>
                  <a:lnTo>
                    <a:pt x="249149" y="400027"/>
                  </a:lnTo>
                  <a:lnTo>
                    <a:pt x="291806" y="384772"/>
                  </a:lnTo>
                  <a:lnTo>
                    <a:pt x="329441" y="360836"/>
                  </a:lnTo>
                  <a:lnTo>
                    <a:pt x="360836" y="329441"/>
                  </a:lnTo>
                  <a:lnTo>
                    <a:pt x="384772" y="291806"/>
                  </a:lnTo>
                  <a:lnTo>
                    <a:pt x="400027" y="249149"/>
                  </a:lnTo>
                  <a:lnTo>
                    <a:pt x="405384" y="202692"/>
                  </a:lnTo>
                  <a:lnTo>
                    <a:pt x="400027" y="156234"/>
                  </a:lnTo>
                  <a:lnTo>
                    <a:pt x="384772" y="113577"/>
                  </a:lnTo>
                  <a:lnTo>
                    <a:pt x="360836" y="75942"/>
                  </a:lnTo>
                  <a:lnTo>
                    <a:pt x="329441" y="44547"/>
                  </a:lnTo>
                  <a:lnTo>
                    <a:pt x="291806" y="20611"/>
                  </a:lnTo>
                  <a:lnTo>
                    <a:pt x="249149" y="5356"/>
                  </a:lnTo>
                  <a:lnTo>
                    <a:pt x="202692" y="0"/>
                  </a:lnTo>
                  <a:close/>
                </a:path>
              </a:pathLst>
            </a:custGeom>
            <a:solidFill>
              <a:srgbClr val="F83943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31" name="object 31"/>
            <p:cNvSpPr/>
            <p:nvPr/>
          </p:nvSpPr>
          <p:spPr>
            <a:xfrm>
              <a:off x="7569707" y="5207508"/>
              <a:ext cx="405765" cy="405765"/>
            </a:xfrm>
            <a:custGeom>
              <a:avLst/>
              <a:gdLst/>
              <a:ahLst/>
              <a:cxnLst/>
              <a:rect l="l" t="t" r="r" b="b"/>
              <a:pathLst>
                <a:path w="405765" h="405764">
                  <a:moveTo>
                    <a:pt x="0" y="202692"/>
                  </a:moveTo>
                  <a:lnTo>
                    <a:pt x="5356" y="156234"/>
                  </a:lnTo>
                  <a:lnTo>
                    <a:pt x="20611" y="113577"/>
                  </a:lnTo>
                  <a:lnTo>
                    <a:pt x="44547" y="75942"/>
                  </a:lnTo>
                  <a:lnTo>
                    <a:pt x="75942" y="44547"/>
                  </a:lnTo>
                  <a:lnTo>
                    <a:pt x="113577" y="20611"/>
                  </a:lnTo>
                  <a:lnTo>
                    <a:pt x="156234" y="5356"/>
                  </a:lnTo>
                  <a:lnTo>
                    <a:pt x="202692" y="0"/>
                  </a:lnTo>
                  <a:lnTo>
                    <a:pt x="249149" y="5356"/>
                  </a:lnTo>
                  <a:lnTo>
                    <a:pt x="291806" y="20611"/>
                  </a:lnTo>
                  <a:lnTo>
                    <a:pt x="329441" y="44547"/>
                  </a:lnTo>
                  <a:lnTo>
                    <a:pt x="360836" y="75942"/>
                  </a:lnTo>
                  <a:lnTo>
                    <a:pt x="384772" y="113577"/>
                  </a:lnTo>
                  <a:lnTo>
                    <a:pt x="400027" y="156234"/>
                  </a:lnTo>
                  <a:lnTo>
                    <a:pt x="405384" y="202692"/>
                  </a:lnTo>
                  <a:lnTo>
                    <a:pt x="400027" y="249149"/>
                  </a:lnTo>
                  <a:lnTo>
                    <a:pt x="384772" y="291806"/>
                  </a:lnTo>
                  <a:lnTo>
                    <a:pt x="360836" y="329441"/>
                  </a:lnTo>
                  <a:lnTo>
                    <a:pt x="329441" y="360836"/>
                  </a:lnTo>
                  <a:lnTo>
                    <a:pt x="291806" y="384772"/>
                  </a:lnTo>
                  <a:lnTo>
                    <a:pt x="249149" y="400027"/>
                  </a:lnTo>
                  <a:lnTo>
                    <a:pt x="202692" y="405384"/>
                  </a:lnTo>
                  <a:lnTo>
                    <a:pt x="156234" y="400027"/>
                  </a:lnTo>
                  <a:lnTo>
                    <a:pt x="113577" y="384772"/>
                  </a:lnTo>
                  <a:lnTo>
                    <a:pt x="75942" y="360836"/>
                  </a:lnTo>
                  <a:lnTo>
                    <a:pt x="44547" y="329441"/>
                  </a:lnTo>
                  <a:lnTo>
                    <a:pt x="20611" y="291806"/>
                  </a:lnTo>
                  <a:lnTo>
                    <a:pt x="5356" y="249149"/>
                  </a:lnTo>
                  <a:lnTo>
                    <a:pt x="0" y="202692"/>
                  </a:lnTo>
                  <a:close/>
                </a:path>
              </a:pathLst>
            </a:custGeom>
            <a:ln w="12700">
              <a:solidFill>
                <a:srgbClr val="B7272E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32" name="object 32"/>
            <p:cNvSpPr/>
            <p:nvPr/>
          </p:nvSpPr>
          <p:spPr>
            <a:xfrm>
              <a:off x="8785859" y="3761232"/>
              <a:ext cx="405765" cy="405765"/>
            </a:xfrm>
            <a:custGeom>
              <a:avLst/>
              <a:gdLst/>
              <a:ahLst/>
              <a:cxnLst/>
              <a:rect l="l" t="t" r="r" b="b"/>
              <a:pathLst>
                <a:path w="405765" h="405764">
                  <a:moveTo>
                    <a:pt x="202692" y="0"/>
                  </a:moveTo>
                  <a:lnTo>
                    <a:pt x="156234" y="5356"/>
                  </a:lnTo>
                  <a:lnTo>
                    <a:pt x="113577" y="20611"/>
                  </a:lnTo>
                  <a:lnTo>
                    <a:pt x="75942" y="44547"/>
                  </a:lnTo>
                  <a:lnTo>
                    <a:pt x="44547" y="75942"/>
                  </a:lnTo>
                  <a:lnTo>
                    <a:pt x="20611" y="113577"/>
                  </a:lnTo>
                  <a:lnTo>
                    <a:pt x="5356" y="156234"/>
                  </a:lnTo>
                  <a:lnTo>
                    <a:pt x="0" y="202692"/>
                  </a:lnTo>
                  <a:lnTo>
                    <a:pt x="5356" y="249149"/>
                  </a:lnTo>
                  <a:lnTo>
                    <a:pt x="20611" y="291806"/>
                  </a:lnTo>
                  <a:lnTo>
                    <a:pt x="44547" y="329441"/>
                  </a:lnTo>
                  <a:lnTo>
                    <a:pt x="75942" y="360836"/>
                  </a:lnTo>
                  <a:lnTo>
                    <a:pt x="113577" y="384772"/>
                  </a:lnTo>
                  <a:lnTo>
                    <a:pt x="156234" y="400027"/>
                  </a:lnTo>
                  <a:lnTo>
                    <a:pt x="202692" y="405384"/>
                  </a:lnTo>
                  <a:lnTo>
                    <a:pt x="249149" y="400027"/>
                  </a:lnTo>
                  <a:lnTo>
                    <a:pt x="291806" y="384772"/>
                  </a:lnTo>
                  <a:lnTo>
                    <a:pt x="329441" y="360836"/>
                  </a:lnTo>
                  <a:lnTo>
                    <a:pt x="360836" y="329441"/>
                  </a:lnTo>
                  <a:lnTo>
                    <a:pt x="384772" y="291806"/>
                  </a:lnTo>
                  <a:lnTo>
                    <a:pt x="400027" y="249149"/>
                  </a:lnTo>
                  <a:lnTo>
                    <a:pt x="405384" y="202692"/>
                  </a:lnTo>
                  <a:lnTo>
                    <a:pt x="400027" y="156234"/>
                  </a:lnTo>
                  <a:lnTo>
                    <a:pt x="384772" y="113577"/>
                  </a:lnTo>
                  <a:lnTo>
                    <a:pt x="360836" y="75942"/>
                  </a:lnTo>
                  <a:lnTo>
                    <a:pt x="329441" y="44547"/>
                  </a:lnTo>
                  <a:lnTo>
                    <a:pt x="291806" y="20611"/>
                  </a:lnTo>
                  <a:lnTo>
                    <a:pt x="249149" y="5356"/>
                  </a:lnTo>
                  <a:lnTo>
                    <a:pt x="202692" y="0"/>
                  </a:lnTo>
                  <a:close/>
                </a:path>
              </a:pathLst>
            </a:custGeom>
            <a:solidFill>
              <a:srgbClr val="F83943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33" name="object 33"/>
            <p:cNvSpPr/>
            <p:nvPr/>
          </p:nvSpPr>
          <p:spPr>
            <a:xfrm>
              <a:off x="8785859" y="3761232"/>
              <a:ext cx="405765" cy="405765"/>
            </a:xfrm>
            <a:custGeom>
              <a:avLst/>
              <a:gdLst/>
              <a:ahLst/>
              <a:cxnLst/>
              <a:rect l="l" t="t" r="r" b="b"/>
              <a:pathLst>
                <a:path w="405765" h="405764">
                  <a:moveTo>
                    <a:pt x="0" y="202692"/>
                  </a:moveTo>
                  <a:lnTo>
                    <a:pt x="5356" y="156234"/>
                  </a:lnTo>
                  <a:lnTo>
                    <a:pt x="20611" y="113577"/>
                  </a:lnTo>
                  <a:lnTo>
                    <a:pt x="44547" y="75942"/>
                  </a:lnTo>
                  <a:lnTo>
                    <a:pt x="75942" y="44547"/>
                  </a:lnTo>
                  <a:lnTo>
                    <a:pt x="113577" y="20611"/>
                  </a:lnTo>
                  <a:lnTo>
                    <a:pt x="156234" y="5356"/>
                  </a:lnTo>
                  <a:lnTo>
                    <a:pt x="202692" y="0"/>
                  </a:lnTo>
                  <a:lnTo>
                    <a:pt x="249149" y="5356"/>
                  </a:lnTo>
                  <a:lnTo>
                    <a:pt x="291806" y="20611"/>
                  </a:lnTo>
                  <a:lnTo>
                    <a:pt x="329441" y="44547"/>
                  </a:lnTo>
                  <a:lnTo>
                    <a:pt x="360836" y="75942"/>
                  </a:lnTo>
                  <a:lnTo>
                    <a:pt x="384772" y="113577"/>
                  </a:lnTo>
                  <a:lnTo>
                    <a:pt x="400027" y="156234"/>
                  </a:lnTo>
                  <a:lnTo>
                    <a:pt x="405384" y="202692"/>
                  </a:lnTo>
                  <a:lnTo>
                    <a:pt x="400027" y="249149"/>
                  </a:lnTo>
                  <a:lnTo>
                    <a:pt x="384772" y="291806"/>
                  </a:lnTo>
                  <a:lnTo>
                    <a:pt x="360836" y="329441"/>
                  </a:lnTo>
                  <a:lnTo>
                    <a:pt x="329441" y="360836"/>
                  </a:lnTo>
                  <a:lnTo>
                    <a:pt x="291806" y="384772"/>
                  </a:lnTo>
                  <a:lnTo>
                    <a:pt x="249149" y="400027"/>
                  </a:lnTo>
                  <a:lnTo>
                    <a:pt x="202692" y="405384"/>
                  </a:lnTo>
                  <a:lnTo>
                    <a:pt x="156234" y="400027"/>
                  </a:lnTo>
                  <a:lnTo>
                    <a:pt x="113577" y="384772"/>
                  </a:lnTo>
                  <a:lnTo>
                    <a:pt x="75942" y="360836"/>
                  </a:lnTo>
                  <a:lnTo>
                    <a:pt x="44547" y="329441"/>
                  </a:lnTo>
                  <a:lnTo>
                    <a:pt x="20611" y="291806"/>
                  </a:lnTo>
                  <a:lnTo>
                    <a:pt x="5356" y="249149"/>
                  </a:lnTo>
                  <a:lnTo>
                    <a:pt x="0" y="202692"/>
                  </a:lnTo>
                  <a:close/>
                </a:path>
              </a:pathLst>
            </a:custGeom>
            <a:ln w="12700">
              <a:solidFill>
                <a:srgbClr val="B7272E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</p:grpSp>
      <p:sp>
        <p:nvSpPr>
          <p:cNvPr id="34" name="object 34"/>
          <p:cNvSpPr txBox="1"/>
          <p:nvPr/>
        </p:nvSpPr>
        <p:spPr>
          <a:xfrm>
            <a:off x="6668834" y="3668839"/>
            <a:ext cx="146209" cy="28661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b="1" spc="-38" dirty="0">
                <a:solidFill>
                  <a:srgbClr val="FFFFFF"/>
                </a:solidFill>
                <a:latin typeface="Apple SD Gothic Neo"/>
                <a:cs typeface="Apple SD Gothic Neo"/>
              </a:rPr>
              <a:t>3</a:t>
            </a:r>
            <a:endParaRPr>
              <a:latin typeface="Apple SD Gothic Neo"/>
              <a:cs typeface="Apple SD Gothic Neo"/>
            </a:endParaRPr>
          </a:p>
        </p:txBody>
      </p:sp>
      <p:grpSp>
        <p:nvGrpSpPr>
          <p:cNvPr id="35" name="object 3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580061" y="4220909"/>
            <a:ext cx="313849" cy="313849"/>
            <a:chOff x="8773414" y="4484878"/>
            <a:chExt cx="418465" cy="418465"/>
          </a:xfrm>
        </p:grpSpPr>
        <p:sp>
          <p:nvSpPr>
            <p:cNvPr id="36" name="object 36"/>
            <p:cNvSpPr/>
            <p:nvPr/>
          </p:nvSpPr>
          <p:spPr>
            <a:xfrm>
              <a:off x="8779764" y="4491228"/>
              <a:ext cx="405765" cy="405765"/>
            </a:xfrm>
            <a:custGeom>
              <a:avLst/>
              <a:gdLst/>
              <a:ahLst/>
              <a:cxnLst/>
              <a:rect l="l" t="t" r="r" b="b"/>
              <a:pathLst>
                <a:path w="405765" h="405764">
                  <a:moveTo>
                    <a:pt x="202691" y="0"/>
                  </a:moveTo>
                  <a:lnTo>
                    <a:pt x="156234" y="5356"/>
                  </a:lnTo>
                  <a:lnTo>
                    <a:pt x="113577" y="20611"/>
                  </a:lnTo>
                  <a:lnTo>
                    <a:pt x="75942" y="44547"/>
                  </a:lnTo>
                  <a:lnTo>
                    <a:pt x="44547" y="75942"/>
                  </a:lnTo>
                  <a:lnTo>
                    <a:pt x="20611" y="113577"/>
                  </a:lnTo>
                  <a:lnTo>
                    <a:pt x="5356" y="156234"/>
                  </a:lnTo>
                  <a:lnTo>
                    <a:pt x="0" y="202692"/>
                  </a:lnTo>
                  <a:lnTo>
                    <a:pt x="5356" y="249149"/>
                  </a:lnTo>
                  <a:lnTo>
                    <a:pt x="20611" y="291806"/>
                  </a:lnTo>
                  <a:lnTo>
                    <a:pt x="44547" y="329441"/>
                  </a:lnTo>
                  <a:lnTo>
                    <a:pt x="75942" y="360836"/>
                  </a:lnTo>
                  <a:lnTo>
                    <a:pt x="113577" y="384772"/>
                  </a:lnTo>
                  <a:lnTo>
                    <a:pt x="156234" y="400027"/>
                  </a:lnTo>
                  <a:lnTo>
                    <a:pt x="202691" y="405384"/>
                  </a:lnTo>
                  <a:lnTo>
                    <a:pt x="249149" y="400027"/>
                  </a:lnTo>
                  <a:lnTo>
                    <a:pt x="291806" y="384772"/>
                  </a:lnTo>
                  <a:lnTo>
                    <a:pt x="329441" y="360836"/>
                  </a:lnTo>
                  <a:lnTo>
                    <a:pt x="360836" y="329441"/>
                  </a:lnTo>
                  <a:lnTo>
                    <a:pt x="384772" y="291806"/>
                  </a:lnTo>
                  <a:lnTo>
                    <a:pt x="400027" y="249149"/>
                  </a:lnTo>
                  <a:lnTo>
                    <a:pt x="405383" y="202692"/>
                  </a:lnTo>
                  <a:lnTo>
                    <a:pt x="400027" y="156234"/>
                  </a:lnTo>
                  <a:lnTo>
                    <a:pt x="384772" y="113577"/>
                  </a:lnTo>
                  <a:lnTo>
                    <a:pt x="360836" y="75942"/>
                  </a:lnTo>
                  <a:lnTo>
                    <a:pt x="329441" y="44547"/>
                  </a:lnTo>
                  <a:lnTo>
                    <a:pt x="291806" y="20611"/>
                  </a:lnTo>
                  <a:lnTo>
                    <a:pt x="249149" y="5356"/>
                  </a:lnTo>
                  <a:lnTo>
                    <a:pt x="202691" y="0"/>
                  </a:lnTo>
                  <a:close/>
                </a:path>
              </a:pathLst>
            </a:custGeom>
            <a:solidFill>
              <a:srgbClr val="F83943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37" name="object 37"/>
            <p:cNvSpPr/>
            <p:nvPr/>
          </p:nvSpPr>
          <p:spPr>
            <a:xfrm>
              <a:off x="8779764" y="4491228"/>
              <a:ext cx="405765" cy="405765"/>
            </a:xfrm>
            <a:custGeom>
              <a:avLst/>
              <a:gdLst/>
              <a:ahLst/>
              <a:cxnLst/>
              <a:rect l="l" t="t" r="r" b="b"/>
              <a:pathLst>
                <a:path w="405765" h="405764">
                  <a:moveTo>
                    <a:pt x="0" y="202692"/>
                  </a:moveTo>
                  <a:lnTo>
                    <a:pt x="5356" y="156234"/>
                  </a:lnTo>
                  <a:lnTo>
                    <a:pt x="20611" y="113577"/>
                  </a:lnTo>
                  <a:lnTo>
                    <a:pt x="44547" y="75942"/>
                  </a:lnTo>
                  <a:lnTo>
                    <a:pt x="75942" y="44547"/>
                  </a:lnTo>
                  <a:lnTo>
                    <a:pt x="113577" y="20611"/>
                  </a:lnTo>
                  <a:lnTo>
                    <a:pt x="156234" y="5356"/>
                  </a:lnTo>
                  <a:lnTo>
                    <a:pt x="202691" y="0"/>
                  </a:lnTo>
                  <a:lnTo>
                    <a:pt x="249149" y="5356"/>
                  </a:lnTo>
                  <a:lnTo>
                    <a:pt x="291806" y="20611"/>
                  </a:lnTo>
                  <a:lnTo>
                    <a:pt x="329441" y="44547"/>
                  </a:lnTo>
                  <a:lnTo>
                    <a:pt x="360836" y="75942"/>
                  </a:lnTo>
                  <a:lnTo>
                    <a:pt x="384772" y="113577"/>
                  </a:lnTo>
                  <a:lnTo>
                    <a:pt x="400027" y="156234"/>
                  </a:lnTo>
                  <a:lnTo>
                    <a:pt x="405383" y="202692"/>
                  </a:lnTo>
                  <a:lnTo>
                    <a:pt x="400027" y="249149"/>
                  </a:lnTo>
                  <a:lnTo>
                    <a:pt x="384772" y="291806"/>
                  </a:lnTo>
                  <a:lnTo>
                    <a:pt x="360836" y="329441"/>
                  </a:lnTo>
                  <a:lnTo>
                    <a:pt x="329441" y="360836"/>
                  </a:lnTo>
                  <a:lnTo>
                    <a:pt x="291806" y="384772"/>
                  </a:lnTo>
                  <a:lnTo>
                    <a:pt x="249149" y="400027"/>
                  </a:lnTo>
                  <a:lnTo>
                    <a:pt x="202691" y="405384"/>
                  </a:lnTo>
                  <a:lnTo>
                    <a:pt x="156234" y="400027"/>
                  </a:lnTo>
                  <a:lnTo>
                    <a:pt x="113577" y="384772"/>
                  </a:lnTo>
                  <a:lnTo>
                    <a:pt x="75942" y="360836"/>
                  </a:lnTo>
                  <a:lnTo>
                    <a:pt x="44547" y="329441"/>
                  </a:lnTo>
                  <a:lnTo>
                    <a:pt x="20611" y="291806"/>
                  </a:lnTo>
                  <a:lnTo>
                    <a:pt x="5356" y="249149"/>
                  </a:lnTo>
                  <a:lnTo>
                    <a:pt x="0" y="202692"/>
                  </a:lnTo>
                  <a:close/>
                </a:path>
              </a:pathLst>
            </a:custGeom>
            <a:ln w="12700">
              <a:solidFill>
                <a:srgbClr val="B7272E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</p:grpSp>
      <p:sp>
        <p:nvSpPr>
          <p:cNvPr id="38" name="object 38"/>
          <p:cNvSpPr txBox="1"/>
          <p:nvPr/>
        </p:nvSpPr>
        <p:spPr>
          <a:xfrm>
            <a:off x="6664452" y="4217290"/>
            <a:ext cx="146209" cy="28661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b="1" spc="-38" dirty="0">
                <a:solidFill>
                  <a:srgbClr val="FFFFFF"/>
                </a:solidFill>
                <a:latin typeface="Apple SD Gothic Neo"/>
                <a:cs typeface="Apple SD Gothic Neo"/>
              </a:rPr>
              <a:t>4</a:t>
            </a:r>
            <a:endParaRPr>
              <a:latin typeface="Apple SD Gothic Neo"/>
              <a:cs typeface="Apple SD Gothic Neo"/>
            </a:endParaRPr>
          </a:p>
        </p:txBody>
      </p:sp>
      <p:grpSp>
        <p:nvGrpSpPr>
          <p:cNvPr id="39" name="object 3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580061" y="4769548"/>
            <a:ext cx="313849" cy="313849"/>
            <a:chOff x="8773414" y="5216397"/>
            <a:chExt cx="418465" cy="418465"/>
          </a:xfrm>
        </p:grpSpPr>
        <p:sp>
          <p:nvSpPr>
            <p:cNvPr id="40" name="object 40"/>
            <p:cNvSpPr/>
            <p:nvPr/>
          </p:nvSpPr>
          <p:spPr>
            <a:xfrm>
              <a:off x="8779764" y="5222747"/>
              <a:ext cx="405765" cy="405765"/>
            </a:xfrm>
            <a:custGeom>
              <a:avLst/>
              <a:gdLst/>
              <a:ahLst/>
              <a:cxnLst/>
              <a:rect l="l" t="t" r="r" b="b"/>
              <a:pathLst>
                <a:path w="405765" h="405764">
                  <a:moveTo>
                    <a:pt x="202691" y="0"/>
                  </a:moveTo>
                  <a:lnTo>
                    <a:pt x="156234" y="5356"/>
                  </a:lnTo>
                  <a:lnTo>
                    <a:pt x="113577" y="20611"/>
                  </a:lnTo>
                  <a:lnTo>
                    <a:pt x="75942" y="44547"/>
                  </a:lnTo>
                  <a:lnTo>
                    <a:pt x="44547" y="75942"/>
                  </a:lnTo>
                  <a:lnTo>
                    <a:pt x="20611" y="113577"/>
                  </a:lnTo>
                  <a:lnTo>
                    <a:pt x="5356" y="156234"/>
                  </a:lnTo>
                  <a:lnTo>
                    <a:pt x="0" y="202691"/>
                  </a:lnTo>
                  <a:lnTo>
                    <a:pt x="5356" y="249149"/>
                  </a:lnTo>
                  <a:lnTo>
                    <a:pt x="20611" y="291806"/>
                  </a:lnTo>
                  <a:lnTo>
                    <a:pt x="44547" y="329441"/>
                  </a:lnTo>
                  <a:lnTo>
                    <a:pt x="75942" y="360836"/>
                  </a:lnTo>
                  <a:lnTo>
                    <a:pt x="113577" y="384772"/>
                  </a:lnTo>
                  <a:lnTo>
                    <a:pt x="156234" y="400027"/>
                  </a:lnTo>
                  <a:lnTo>
                    <a:pt x="202691" y="405383"/>
                  </a:lnTo>
                  <a:lnTo>
                    <a:pt x="249149" y="400027"/>
                  </a:lnTo>
                  <a:lnTo>
                    <a:pt x="291806" y="384772"/>
                  </a:lnTo>
                  <a:lnTo>
                    <a:pt x="329441" y="360836"/>
                  </a:lnTo>
                  <a:lnTo>
                    <a:pt x="360836" y="329441"/>
                  </a:lnTo>
                  <a:lnTo>
                    <a:pt x="384772" y="291806"/>
                  </a:lnTo>
                  <a:lnTo>
                    <a:pt x="400027" y="249149"/>
                  </a:lnTo>
                  <a:lnTo>
                    <a:pt x="405383" y="202691"/>
                  </a:lnTo>
                  <a:lnTo>
                    <a:pt x="400027" y="156234"/>
                  </a:lnTo>
                  <a:lnTo>
                    <a:pt x="384772" y="113577"/>
                  </a:lnTo>
                  <a:lnTo>
                    <a:pt x="360836" y="75942"/>
                  </a:lnTo>
                  <a:lnTo>
                    <a:pt x="329441" y="44547"/>
                  </a:lnTo>
                  <a:lnTo>
                    <a:pt x="291806" y="20611"/>
                  </a:lnTo>
                  <a:lnTo>
                    <a:pt x="249149" y="5356"/>
                  </a:lnTo>
                  <a:lnTo>
                    <a:pt x="202691" y="0"/>
                  </a:lnTo>
                  <a:close/>
                </a:path>
              </a:pathLst>
            </a:custGeom>
            <a:solidFill>
              <a:srgbClr val="F83943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41" name="object 41"/>
            <p:cNvSpPr/>
            <p:nvPr/>
          </p:nvSpPr>
          <p:spPr>
            <a:xfrm>
              <a:off x="8779764" y="5222747"/>
              <a:ext cx="405765" cy="405765"/>
            </a:xfrm>
            <a:custGeom>
              <a:avLst/>
              <a:gdLst/>
              <a:ahLst/>
              <a:cxnLst/>
              <a:rect l="l" t="t" r="r" b="b"/>
              <a:pathLst>
                <a:path w="405765" h="405764">
                  <a:moveTo>
                    <a:pt x="0" y="202691"/>
                  </a:moveTo>
                  <a:lnTo>
                    <a:pt x="5356" y="156234"/>
                  </a:lnTo>
                  <a:lnTo>
                    <a:pt x="20611" y="113577"/>
                  </a:lnTo>
                  <a:lnTo>
                    <a:pt x="44547" y="75942"/>
                  </a:lnTo>
                  <a:lnTo>
                    <a:pt x="75942" y="44547"/>
                  </a:lnTo>
                  <a:lnTo>
                    <a:pt x="113577" y="20611"/>
                  </a:lnTo>
                  <a:lnTo>
                    <a:pt x="156234" y="5356"/>
                  </a:lnTo>
                  <a:lnTo>
                    <a:pt x="202691" y="0"/>
                  </a:lnTo>
                  <a:lnTo>
                    <a:pt x="249149" y="5356"/>
                  </a:lnTo>
                  <a:lnTo>
                    <a:pt x="291806" y="20611"/>
                  </a:lnTo>
                  <a:lnTo>
                    <a:pt x="329441" y="44547"/>
                  </a:lnTo>
                  <a:lnTo>
                    <a:pt x="360836" y="75942"/>
                  </a:lnTo>
                  <a:lnTo>
                    <a:pt x="384772" y="113577"/>
                  </a:lnTo>
                  <a:lnTo>
                    <a:pt x="400027" y="156234"/>
                  </a:lnTo>
                  <a:lnTo>
                    <a:pt x="405383" y="202691"/>
                  </a:lnTo>
                  <a:lnTo>
                    <a:pt x="400027" y="249149"/>
                  </a:lnTo>
                  <a:lnTo>
                    <a:pt x="384772" y="291806"/>
                  </a:lnTo>
                  <a:lnTo>
                    <a:pt x="360836" y="329441"/>
                  </a:lnTo>
                  <a:lnTo>
                    <a:pt x="329441" y="360836"/>
                  </a:lnTo>
                  <a:lnTo>
                    <a:pt x="291806" y="384772"/>
                  </a:lnTo>
                  <a:lnTo>
                    <a:pt x="249149" y="400027"/>
                  </a:lnTo>
                  <a:lnTo>
                    <a:pt x="202691" y="405383"/>
                  </a:lnTo>
                  <a:lnTo>
                    <a:pt x="156234" y="400027"/>
                  </a:lnTo>
                  <a:lnTo>
                    <a:pt x="113577" y="384772"/>
                  </a:lnTo>
                  <a:lnTo>
                    <a:pt x="75942" y="360836"/>
                  </a:lnTo>
                  <a:lnTo>
                    <a:pt x="44547" y="329441"/>
                  </a:lnTo>
                  <a:lnTo>
                    <a:pt x="20611" y="291806"/>
                  </a:lnTo>
                  <a:lnTo>
                    <a:pt x="5356" y="249149"/>
                  </a:lnTo>
                  <a:lnTo>
                    <a:pt x="0" y="202691"/>
                  </a:lnTo>
                  <a:close/>
                </a:path>
              </a:pathLst>
            </a:custGeom>
            <a:ln w="12700">
              <a:solidFill>
                <a:srgbClr val="B7272E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</p:grpSp>
      <p:sp>
        <p:nvSpPr>
          <p:cNvPr id="42" name="object 42"/>
          <p:cNvSpPr txBox="1"/>
          <p:nvPr/>
        </p:nvSpPr>
        <p:spPr>
          <a:xfrm>
            <a:off x="4606099" y="4804538"/>
            <a:ext cx="789146" cy="2693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>
              <a:lnSpc>
                <a:spcPts val="2066"/>
              </a:lnSpc>
            </a:pPr>
            <a:r>
              <a:rPr dirty="0">
                <a:latin typeface="Arial"/>
                <a:cs typeface="Arial"/>
              </a:rPr>
              <a:t>bal</a:t>
            </a:r>
            <a:r>
              <a:rPr spc="-8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=</a:t>
            </a:r>
            <a:r>
              <a:rPr spc="-15" dirty="0">
                <a:latin typeface="Arial"/>
                <a:cs typeface="Arial"/>
              </a:rPr>
              <a:t> </a:t>
            </a:r>
            <a:r>
              <a:rPr spc="-19" dirty="0">
                <a:latin typeface="Arial"/>
                <a:cs typeface="Arial"/>
              </a:rPr>
              <a:t>r0</a:t>
            </a:r>
            <a:endParaRPr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5757100" y="4797729"/>
            <a:ext cx="146209" cy="251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>
              <a:lnSpc>
                <a:spcPts val="1894"/>
              </a:lnSpc>
            </a:pPr>
            <a:r>
              <a:rPr b="1" spc="-38" dirty="0">
                <a:solidFill>
                  <a:srgbClr val="FFFFFF"/>
                </a:solidFill>
                <a:latin typeface="Apple SD Gothic Neo"/>
                <a:cs typeface="Apple SD Gothic Neo"/>
              </a:rPr>
              <a:t>3</a:t>
            </a:r>
            <a:endParaRPr>
              <a:latin typeface="Apple SD Gothic Neo"/>
              <a:cs typeface="Apple SD Gothic Neo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7168991" y="4804538"/>
            <a:ext cx="788670" cy="2693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>
              <a:lnSpc>
                <a:spcPts val="2066"/>
              </a:lnSpc>
            </a:pPr>
            <a:r>
              <a:rPr dirty="0">
                <a:latin typeface="Arial"/>
                <a:cs typeface="Arial"/>
              </a:rPr>
              <a:t>bal</a:t>
            </a:r>
            <a:r>
              <a:rPr spc="-11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=</a:t>
            </a:r>
            <a:r>
              <a:rPr spc="-15" dirty="0">
                <a:latin typeface="Arial"/>
                <a:cs typeface="Arial"/>
              </a:rPr>
              <a:t> </a:t>
            </a:r>
            <a:r>
              <a:rPr spc="-19" dirty="0">
                <a:latin typeface="Arial"/>
                <a:cs typeface="Arial"/>
              </a:rPr>
              <a:t>r1</a:t>
            </a:r>
            <a:endParaRPr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6664452" y="4809159"/>
            <a:ext cx="146209" cy="251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>
              <a:lnSpc>
                <a:spcPts val="1894"/>
              </a:lnSpc>
            </a:pPr>
            <a:r>
              <a:rPr b="1" spc="-38" dirty="0">
                <a:solidFill>
                  <a:srgbClr val="FFFFFF"/>
                </a:solidFill>
                <a:latin typeface="Apple SD Gothic Neo"/>
                <a:cs typeface="Apple SD Gothic Neo"/>
              </a:rPr>
              <a:t>6</a:t>
            </a:r>
            <a:endParaRPr>
              <a:latin typeface="Apple SD Gothic Neo"/>
              <a:cs typeface="Apple SD Gothic Neo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459105" y="4882537"/>
            <a:ext cx="1264444" cy="5129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>
              <a:lnSpc>
                <a:spcPts val="1736"/>
              </a:lnSpc>
            </a:pPr>
            <a:r>
              <a:rPr sz="1500" dirty="0">
                <a:latin typeface="Arial"/>
                <a:cs typeface="Arial"/>
              </a:rPr>
              <a:t>balance</a:t>
            </a:r>
            <a:r>
              <a:rPr sz="1500" spc="-3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=</a:t>
            </a:r>
            <a:r>
              <a:rPr sz="1500" spc="-19" dirty="0">
                <a:latin typeface="Arial"/>
                <a:cs typeface="Arial"/>
              </a:rPr>
              <a:t> </a:t>
            </a:r>
            <a:r>
              <a:rPr sz="1500" spc="-38" dirty="0">
                <a:latin typeface="Arial"/>
                <a:cs typeface="Arial"/>
              </a:rPr>
              <a:t>5</a:t>
            </a:r>
            <a:endParaRPr sz="1500">
              <a:latin typeface="Arial"/>
              <a:cs typeface="Arial"/>
            </a:endParaRPr>
          </a:p>
          <a:p>
            <a:pPr marL="66675">
              <a:spcBef>
                <a:spcPts val="450"/>
              </a:spcBef>
            </a:pPr>
            <a:r>
              <a:rPr sz="1500" dirty="0">
                <a:latin typeface="Arial"/>
                <a:cs typeface="Arial"/>
              </a:rPr>
              <a:t>P1:</a:t>
            </a:r>
            <a:r>
              <a:rPr sz="1500" spc="-8" dirty="0">
                <a:latin typeface="Arial"/>
                <a:cs typeface="Arial"/>
              </a:rPr>
              <a:t> deposit(3)</a:t>
            </a:r>
            <a:endParaRPr sz="1500">
              <a:latin typeface="Arial"/>
              <a:cs typeface="Aria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2802732" y="5181545"/>
            <a:ext cx="1207294" cy="2180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>
              <a:lnSpc>
                <a:spcPts val="1736"/>
              </a:lnSpc>
            </a:pPr>
            <a:r>
              <a:rPr sz="1500" dirty="0">
                <a:latin typeface="Arial"/>
                <a:cs typeface="Arial"/>
              </a:rPr>
              <a:t>P2:</a:t>
            </a:r>
            <a:r>
              <a:rPr sz="1500" spc="-8" dirty="0">
                <a:latin typeface="Arial"/>
                <a:cs typeface="Arial"/>
              </a:rPr>
              <a:t> deposit(4)</a:t>
            </a:r>
            <a:endParaRPr sz="1500">
              <a:latin typeface="Arial"/>
              <a:cs typeface="Arial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5921311" y="5539448"/>
            <a:ext cx="712470" cy="2693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>
              <a:lnSpc>
                <a:spcPts val="2066"/>
              </a:lnSpc>
            </a:pPr>
            <a:r>
              <a:rPr dirty="0">
                <a:latin typeface="Arial"/>
                <a:cs typeface="Arial"/>
              </a:rPr>
              <a:t>bal</a:t>
            </a:r>
            <a:r>
              <a:rPr spc="-11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=</a:t>
            </a:r>
            <a:r>
              <a:rPr spc="-15" dirty="0">
                <a:latin typeface="Arial"/>
                <a:cs typeface="Arial"/>
              </a:rPr>
              <a:t> </a:t>
            </a:r>
            <a:r>
              <a:rPr spc="-38" dirty="0">
                <a:latin typeface="Arial"/>
                <a:cs typeface="Arial"/>
              </a:rPr>
              <a:t>?</a:t>
            </a:r>
            <a:endParaRPr>
              <a:latin typeface="Arial"/>
              <a:cs typeface="Arial"/>
            </a:endParaRPr>
          </a:p>
        </p:txBody>
      </p:sp>
      <p:sp>
        <p:nvSpPr>
          <p:cNvPr id="49" name="object 49"/>
          <p:cNvSpPr txBox="1">
            <a:spLocks noGrp="1"/>
          </p:cNvSpPr>
          <p:nvPr>
            <p:ph type="sldNum" sz="quarter" idx="7"/>
          </p:nvPr>
        </p:nvSpPr>
        <p:spPr>
          <a:xfrm>
            <a:off x="11368151" y="6555022"/>
            <a:ext cx="330200" cy="2641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920"/>
              </a:lnSpc>
            </a:pPr>
            <a:fld id="{81D60167-4931-47E6-BA6A-407CBD079E47}" type="slidenum">
              <a:rPr lang="en-US" spc="-25" smtClean="0"/>
              <a:pPr marL="38100">
                <a:lnSpc>
                  <a:spcPts val="1920"/>
                </a:lnSpc>
              </a:pPr>
              <a:t>33</a:t>
            </a:fld>
            <a:endParaRPr spc="-19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1600200" y="304800"/>
            <a:ext cx="6172200" cy="686246"/>
          </a:xfrm>
          <a:prstGeom prst="rect">
            <a:avLst/>
          </a:prstGeom>
        </p:spPr>
        <p:txBody>
          <a:bodyPr vert="horz" wrap="square" lIns="0" tIns="9049" rIns="0" bIns="0" rtlCol="0" anchor="ctr">
            <a:spAutoFit/>
          </a:bodyPr>
          <a:lstStyle/>
          <a:p>
            <a:pPr marL="9525">
              <a:spcBef>
                <a:spcPts val="71"/>
              </a:spcBef>
            </a:pPr>
            <a:r>
              <a:rPr spc="184" dirty="0"/>
              <a:t>Types</a:t>
            </a:r>
            <a:r>
              <a:rPr spc="60" dirty="0"/>
              <a:t> </a:t>
            </a:r>
            <a:r>
              <a:rPr spc="56" dirty="0"/>
              <a:t>of</a:t>
            </a:r>
            <a:r>
              <a:rPr spc="68" dirty="0"/>
              <a:t> </a:t>
            </a:r>
            <a:r>
              <a:rPr spc="146" dirty="0">
                <a:solidFill>
                  <a:srgbClr val="FF0000"/>
                </a:solidFill>
              </a:rPr>
              <a:t>Race</a:t>
            </a:r>
            <a:r>
              <a:rPr lang="en-US" spc="146" dirty="0">
                <a:solidFill>
                  <a:srgbClr val="FF0000"/>
                </a:solidFill>
              </a:rPr>
              <a:t> Condition</a:t>
            </a:r>
            <a:r>
              <a:rPr spc="146" dirty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545163" y="5773517"/>
            <a:ext cx="200025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>
              <a:lnSpc>
                <a:spcPts val="1440"/>
              </a:lnSpc>
            </a:pPr>
            <a:r>
              <a:rPr sz="1350" spc="-19" dirty="0">
                <a:latin typeface="Arial"/>
                <a:cs typeface="Arial"/>
              </a:rPr>
              <a:t>33</a:t>
            </a:r>
            <a:endParaRPr sz="135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87655" y="1861756"/>
            <a:ext cx="8301514" cy="633667"/>
          </a:xfrm>
          <a:prstGeom prst="rect">
            <a:avLst/>
          </a:prstGeom>
        </p:spPr>
        <p:txBody>
          <a:bodyPr vert="horz" wrap="square" lIns="0" tIns="43339" rIns="0" bIns="0" rtlCol="0">
            <a:spAutoFit/>
          </a:bodyPr>
          <a:lstStyle/>
          <a:p>
            <a:pPr marL="180022" marR="3810" indent="-170497">
              <a:lnSpc>
                <a:spcPts val="2288"/>
              </a:lnSpc>
              <a:spcBef>
                <a:spcPts val="341"/>
              </a:spcBef>
              <a:buFont typeface="Arial"/>
              <a:buChar char="•"/>
              <a:tabLst>
                <a:tab pos="180975" algn="l"/>
              </a:tabLst>
            </a:pPr>
            <a:r>
              <a:rPr sz="2100" b="1" dirty="0">
                <a:latin typeface="Calibri"/>
                <a:cs typeface="Calibri"/>
              </a:rPr>
              <a:t>Suppose</a:t>
            </a:r>
            <a:r>
              <a:rPr sz="2100" b="1" spc="-45" dirty="0">
                <a:latin typeface="Calibri"/>
                <a:cs typeface="Calibri"/>
              </a:rPr>
              <a:t> </a:t>
            </a:r>
            <a:r>
              <a:rPr sz="2100" b="1" dirty="0">
                <a:latin typeface="Calibri"/>
                <a:cs typeface="Calibri"/>
              </a:rPr>
              <a:t>that</a:t>
            </a:r>
            <a:r>
              <a:rPr sz="2100" b="1" spc="-41" dirty="0">
                <a:latin typeface="Calibri"/>
                <a:cs typeface="Calibri"/>
              </a:rPr>
              <a:t> </a:t>
            </a:r>
            <a:r>
              <a:rPr sz="2100" b="1" dirty="0">
                <a:latin typeface="Calibri"/>
                <a:cs typeface="Calibri"/>
              </a:rPr>
              <a:t>instruction</a:t>
            </a:r>
            <a:r>
              <a:rPr sz="2100" b="1" spc="-19" dirty="0">
                <a:latin typeface="Calibri"/>
                <a:cs typeface="Calibri"/>
              </a:rPr>
              <a:t> </a:t>
            </a:r>
            <a:r>
              <a:rPr sz="2100" b="1" dirty="0">
                <a:latin typeface="Calibri"/>
                <a:cs typeface="Calibri"/>
              </a:rPr>
              <a:t>A</a:t>
            </a:r>
            <a:r>
              <a:rPr sz="2100" b="1" spc="-49" dirty="0">
                <a:latin typeface="Calibri"/>
                <a:cs typeface="Calibri"/>
              </a:rPr>
              <a:t> </a:t>
            </a:r>
            <a:r>
              <a:rPr sz="2100" b="1" dirty="0">
                <a:latin typeface="Calibri"/>
                <a:cs typeface="Calibri"/>
              </a:rPr>
              <a:t>and</a:t>
            </a:r>
            <a:r>
              <a:rPr sz="2100" b="1" spc="-45" dirty="0">
                <a:latin typeface="Calibri"/>
                <a:cs typeface="Calibri"/>
              </a:rPr>
              <a:t> </a:t>
            </a:r>
            <a:r>
              <a:rPr sz="2100" b="1" dirty="0">
                <a:latin typeface="Calibri"/>
                <a:cs typeface="Calibri"/>
              </a:rPr>
              <a:t>instruction</a:t>
            </a:r>
            <a:r>
              <a:rPr sz="2100" b="1" spc="-23" dirty="0">
                <a:latin typeface="Calibri"/>
                <a:cs typeface="Calibri"/>
              </a:rPr>
              <a:t> </a:t>
            </a:r>
            <a:r>
              <a:rPr sz="2100" b="1" dirty="0">
                <a:latin typeface="Calibri"/>
                <a:cs typeface="Calibri"/>
              </a:rPr>
              <a:t>B</a:t>
            </a:r>
            <a:r>
              <a:rPr sz="2100" b="1" spc="-45" dirty="0">
                <a:latin typeface="Calibri"/>
                <a:cs typeface="Calibri"/>
              </a:rPr>
              <a:t> </a:t>
            </a:r>
            <a:r>
              <a:rPr sz="2100" b="1" dirty="0">
                <a:latin typeface="Calibri"/>
                <a:cs typeface="Calibri"/>
              </a:rPr>
              <a:t>both</a:t>
            </a:r>
            <a:r>
              <a:rPr sz="2100" b="1" spc="-45" dirty="0">
                <a:latin typeface="Calibri"/>
                <a:cs typeface="Calibri"/>
              </a:rPr>
              <a:t> </a:t>
            </a:r>
            <a:r>
              <a:rPr sz="2100" b="1" dirty="0">
                <a:latin typeface="Calibri"/>
                <a:cs typeface="Calibri"/>
              </a:rPr>
              <a:t>access</a:t>
            </a:r>
            <a:r>
              <a:rPr sz="2100" b="1" spc="-41" dirty="0">
                <a:latin typeface="Calibri"/>
                <a:cs typeface="Calibri"/>
              </a:rPr>
              <a:t> </a:t>
            </a:r>
            <a:r>
              <a:rPr sz="2100" b="1" dirty="0">
                <a:latin typeface="Calibri"/>
                <a:cs typeface="Calibri"/>
              </a:rPr>
              <a:t>a</a:t>
            </a:r>
            <a:r>
              <a:rPr sz="2100" b="1" spc="-41" dirty="0">
                <a:latin typeface="Calibri"/>
                <a:cs typeface="Calibri"/>
              </a:rPr>
              <a:t> </a:t>
            </a:r>
            <a:r>
              <a:rPr sz="2100" b="1" dirty="0">
                <a:latin typeface="Calibri"/>
                <a:cs typeface="Calibri"/>
              </a:rPr>
              <a:t>location</a:t>
            </a:r>
            <a:r>
              <a:rPr sz="2100" b="1" spc="-30" dirty="0">
                <a:latin typeface="Calibri"/>
                <a:cs typeface="Calibri"/>
              </a:rPr>
              <a:t> </a:t>
            </a:r>
            <a:r>
              <a:rPr sz="2100" b="1" dirty="0">
                <a:latin typeface="Calibri"/>
                <a:cs typeface="Calibri"/>
              </a:rPr>
              <a:t>x,</a:t>
            </a:r>
            <a:r>
              <a:rPr sz="2100" b="1" spc="-41" dirty="0">
                <a:latin typeface="Calibri"/>
                <a:cs typeface="Calibri"/>
              </a:rPr>
              <a:t> </a:t>
            </a:r>
            <a:r>
              <a:rPr sz="2100" b="1" spc="-19" dirty="0">
                <a:latin typeface="Calibri"/>
                <a:cs typeface="Calibri"/>
              </a:rPr>
              <a:t>and 	</a:t>
            </a:r>
            <a:r>
              <a:rPr sz="2100" b="1" dirty="0">
                <a:latin typeface="Calibri"/>
                <a:cs typeface="Calibri"/>
              </a:rPr>
              <a:t>suppose</a:t>
            </a:r>
            <a:r>
              <a:rPr sz="2100" b="1" spc="-45" dirty="0">
                <a:latin typeface="Calibri"/>
                <a:cs typeface="Calibri"/>
              </a:rPr>
              <a:t> </a:t>
            </a:r>
            <a:r>
              <a:rPr sz="2100" b="1" dirty="0">
                <a:latin typeface="Calibri"/>
                <a:cs typeface="Calibri"/>
              </a:rPr>
              <a:t>that</a:t>
            </a:r>
            <a:r>
              <a:rPr sz="2100" b="1" spc="-15" dirty="0">
                <a:latin typeface="Calibri"/>
                <a:cs typeface="Calibri"/>
              </a:rPr>
              <a:t> </a:t>
            </a:r>
            <a:r>
              <a:rPr sz="2100" b="1" dirty="0">
                <a:solidFill>
                  <a:srgbClr val="CC3300"/>
                </a:solidFill>
                <a:latin typeface="Calibri"/>
                <a:cs typeface="Calibri"/>
              </a:rPr>
              <a:t>A</a:t>
            </a:r>
            <a:r>
              <a:rPr sz="2100" b="1" spc="-26" dirty="0">
                <a:solidFill>
                  <a:srgbClr val="CC3300"/>
                </a:solidFill>
                <a:latin typeface="Calibri"/>
                <a:cs typeface="Calibri"/>
              </a:rPr>
              <a:t> </a:t>
            </a:r>
            <a:r>
              <a:rPr sz="2100" dirty="0">
                <a:solidFill>
                  <a:srgbClr val="CC3300"/>
                </a:solidFill>
                <a:latin typeface="Cambria Math"/>
                <a:cs typeface="Cambria Math"/>
              </a:rPr>
              <a:t>∥</a:t>
            </a:r>
            <a:r>
              <a:rPr sz="2100" spc="-26" dirty="0">
                <a:solidFill>
                  <a:srgbClr val="CC3300"/>
                </a:solidFill>
                <a:latin typeface="Cambria Math"/>
                <a:cs typeface="Cambria Math"/>
              </a:rPr>
              <a:t> </a:t>
            </a:r>
            <a:r>
              <a:rPr sz="2100" b="1" dirty="0">
                <a:solidFill>
                  <a:srgbClr val="CC3300"/>
                </a:solidFill>
                <a:latin typeface="Calibri"/>
                <a:cs typeface="Calibri"/>
              </a:rPr>
              <a:t>B</a:t>
            </a:r>
            <a:r>
              <a:rPr sz="2100" b="1" spc="-30" dirty="0">
                <a:solidFill>
                  <a:srgbClr val="CC3300"/>
                </a:solidFill>
                <a:latin typeface="Calibri"/>
                <a:cs typeface="Calibri"/>
              </a:rPr>
              <a:t> </a:t>
            </a:r>
            <a:r>
              <a:rPr sz="2100" b="1" dirty="0">
                <a:solidFill>
                  <a:srgbClr val="CC3300"/>
                </a:solidFill>
                <a:latin typeface="Calibri"/>
                <a:cs typeface="Calibri"/>
              </a:rPr>
              <a:t>(A</a:t>
            </a:r>
            <a:r>
              <a:rPr sz="2100" b="1" spc="-30" dirty="0">
                <a:solidFill>
                  <a:srgbClr val="CC3300"/>
                </a:solidFill>
                <a:latin typeface="Calibri"/>
                <a:cs typeface="Calibri"/>
              </a:rPr>
              <a:t> </a:t>
            </a:r>
            <a:r>
              <a:rPr sz="2100" b="1" dirty="0">
                <a:solidFill>
                  <a:srgbClr val="CC3300"/>
                </a:solidFill>
                <a:latin typeface="Calibri"/>
                <a:cs typeface="Calibri"/>
              </a:rPr>
              <a:t>is</a:t>
            </a:r>
            <a:r>
              <a:rPr sz="2100" b="1" spc="-34" dirty="0">
                <a:solidFill>
                  <a:srgbClr val="CC3300"/>
                </a:solidFill>
                <a:latin typeface="Calibri"/>
                <a:cs typeface="Calibri"/>
              </a:rPr>
              <a:t> </a:t>
            </a:r>
            <a:r>
              <a:rPr sz="2100" b="1" dirty="0">
                <a:solidFill>
                  <a:srgbClr val="CC3300"/>
                </a:solidFill>
                <a:latin typeface="Calibri"/>
                <a:cs typeface="Calibri"/>
              </a:rPr>
              <a:t>parallel</a:t>
            </a:r>
            <a:r>
              <a:rPr sz="2100" b="1" spc="-15" dirty="0">
                <a:solidFill>
                  <a:srgbClr val="CC3300"/>
                </a:solidFill>
                <a:latin typeface="Calibri"/>
                <a:cs typeface="Calibri"/>
              </a:rPr>
              <a:t> </a:t>
            </a:r>
            <a:r>
              <a:rPr sz="2100" b="1" dirty="0">
                <a:solidFill>
                  <a:srgbClr val="CC3300"/>
                </a:solidFill>
                <a:latin typeface="Calibri"/>
                <a:cs typeface="Calibri"/>
              </a:rPr>
              <a:t>to</a:t>
            </a:r>
            <a:r>
              <a:rPr sz="2100" b="1" spc="-30" dirty="0">
                <a:solidFill>
                  <a:srgbClr val="CC3300"/>
                </a:solidFill>
                <a:latin typeface="Calibri"/>
                <a:cs typeface="Calibri"/>
              </a:rPr>
              <a:t> </a:t>
            </a:r>
            <a:r>
              <a:rPr sz="2100" b="1" spc="-19" dirty="0">
                <a:solidFill>
                  <a:srgbClr val="CC3300"/>
                </a:solidFill>
                <a:latin typeface="Calibri"/>
                <a:cs typeface="Calibri"/>
              </a:rPr>
              <a:t>B)</a:t>
            </a:r>
            <a:r>
              <a:rPr sz="2100" b="1" spc="-19" dirty="0">
                <a:latin typeface="Calibri"/>
                <a:cs typeface="Calibri"/>
              </a:rPr>
              <a:t>.</a:t>
            </a:r>
            <a:endParaRPr sz="2100" dirty="0">
              <a:latin typeface="Calibri"/>
              <a:cs typeface="Calibri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1195388" y="2909888"/>
          <a:ext cx="6096476" cy="19421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321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1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1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861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2100" b="1" spc="-50" dirty="0">
                          <a:solidFill>
                            <a:srgbClr val="FFFFFF"/>
                          </a:solidFill>
                          <a:latin typeface="Apple SD Gothic Neo"/>
                          <a:cs typeface="Apple SD Gothic Neo"/>
                        </a:rPr>
                        <a:t>A</a:t>
                      </a:r>
                      <a:endParaRPr sz="2100">
                        <a:latin typeface="Apple SD Gothic Neo"/>
                        <a:cs typeface="Apple SD Gothic Neo"/>
                      </a:endParaRPr>
                    </a:p>
                  </a:txBody>
                  <a:tcPr marL="0" marR="0" marT="171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2100" b="1" spc="-50" dirty="0">
                          <a:solidFill>
                            <a:srgbClr val="FFFFFF"/>
                          </a:solidFill>
                          <a:latin typeface="Apple SD Gothic Neo"/>
                          <a:cs typeface="Apple SD Gothic Neo"/>
                        </a:rPr>
                        <a:t>B</a:t>
                      </a:r>
                      <a:endParaRPr sz="2100">
                        <a:latin typeface="Apple SD Gothic Neo"/>
                        <a:cs typeface="Apple SD Gothic Neo"/>
                      </a:endParaRPr>
                    </a:p>
                  </a:txBody>
                  <a:tcPr marL="0" marR="0" marT="171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2100" b="1" dirty="0">
                          <a:solidFill>
                            <a:srgbClr val="FFFFFF"/>
                          </a:solidFill>
                          <a:latin typeface="Apple SD Gothic Neo"/>
                          <a:cs typeface="Apple SD Gothic Neo"/>
                        </a:rPr>
                        <a:t>Race</a:t>
                      </a:r>
                      <a:r>
                        <a:rPr sz="2100" b="1" spc="50" dirty="0">
                          <a:solidFill>
                            <a:srgbClr val="FFFFFF"/>
                          </a:solidFill>
                          <a:latin typeface="Apple SD Gothic Neo"/>
                          <a:cs typeface="Apple SD Gothic Neo"/>
                        </a:rPr>
                        <a:t> </a:t>
                      </a:r>
                      <a:r>
                        <a:rPr sz="2100" b="1" spc="-20" dirty="0">
                          <a:solidFill>
                            <a:srgbClr val="FFFFFF"/>
                          </a:solidFill>
                          <a:latin typeface="Apple SD Gothic Neo"/>
                          <a:cs typeface="Apple SD Gothic Neo"/>
                        </a:rPr>
                        <a:t>Type</a:t>
                      </a:r>
                      <a:endParaRPr sz="2100">
                        <a:latin typeface="Apple SD Gothic Neo"/>
                        <a:cs typeface="Apple SD Gothic Neo"/>
                      </a:endParaRPr>
                    </a:p>
                  </a:txBody>
                  <a:tcPr marL="0" marR="0" marT="171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8144">
                <a:tc>
                  <a:txBody>
                    <a:bodyPr/>
                    <a:lstStyle/>
                    <a:p>
                      <a:pPr marR="941069" algn="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2100" b="1" spc="-20" dirty="0">
                          <a:latin typeface="Apple SD Gothic Neo"/>
                          <a:cs typeface="Apple SD Gothic Neo"/>
                        </a:rPr>
                        <a:t>Read</a:t>
                      </a:r>
                      <a:endParaRPr sz="2100">
                        <a:latin typeface="Apple SD Gothic Neo"/>
                        <a:cs typeface="Apple SD Gothic Neo"/>
                      </a:endParaRPr>
                    </a:p>
                  </a:txBody>
                  <a:tcPr marL="0" marR="0" marT="171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2100" b="1" spc="-20" dirty="0">
                          <a:latin typeface="Apple SD Gothic Neo"/>
                          <a:cs typeface="Apple SD Gothic Neo"/>
                        </a:rPr>
                        <a:t>Read</a:t>
                      </a:r>
                      <a:endParaRPr sz="2100">
                        <a:latin typeface="Apple SD Gothic Neo"/>
                        <a:cs typeface="Apple SD Gothic Neo"/>
                      </a:endParaRPr>
                    </a:p>
                  </a:txBody>
                  <a:tcPr marL="0" marR="0" marT="171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2100" b="1" spc="120" dirty="0">
                          <a:latin typeface="Apple SD Gothic Neo"/>
                          <a:cs typeface="Apple SD Gothic Neo"/>
                        </a:rPr>
                        <a:t>No</a:t>
                      </a:r>
                      <a:r>
                        <a:rPr sz="2100" b="1" spc="40" dirty="0">
                          <a:latin typeface="Apple SD Gothic Neo"/>
                          <a:cs typeface="Apple SD Gothic Neo"/>
                        </a:rPr>
                        <a:t> </a:t>
                      </a:r>
                      <a:r>
                        <a:rPr sz="2100" b="1" spc="-20" dirty="0">
                          <a:latin typeface="Apple SD Gothic Neo"/>
                          <a:cs typeface="Apple SD Gothic Neo"/>
                        </a:rPr>
                        <a:t>race</a:t>
                      </a:r>
                      <a:endParaRPr sz="2100">
                        <a:latin typeface="Apple SD Gothic Neo"/>
                        <a:cs typeface="Apple SD Gothic Neo"/>
                      </a:endParaRPr>
                    </a:p>
                  </a:txBody>
                  <a:tcPr marL="0" marR="0" marT="171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8619">
                <a:tc>
                  <a:txBody>
                    <a:bodyPr/>
                    <a:lstStyle/>
                    <a:p>
                      <a:pPr marR="941705" algn="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2100" b="1" spc="-20" dirty="0">
                          <a:latin typeface="Apple SD Gothic Neo"/>
                          <a:cs typeface="Apple SD Gothic Neo"/>
                        </a:rPr>
                        <a:t>Read</a:t>
                      </a:r>
                      <a:endParaRPr sz="2100">
                        <a:latin typeface="Apple SD Gothic Neo"/>
                        <a:cs typeface="Apple SD Gothic Neo"/>
                      </a:endParaRPr>
                    </a:p>
                  </a:txBody>
                  <a:tcPr marL="0" marR="0" marT="171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2100" b="1" spc="-10" dirty="0">
                          <a:latin typeface="Apple SD Gothic Neo"/>
                          <a:cs typeface="Apple SD Gothic Neo"/>
                        </a:rPr>
                        <a:t>Write</a:t>
                      </a:r>
                      <a:endParaRPr sz="2100">
                        <a:latin typeface="Apple SD Gothic Neo"/>
                        <a:cs typeface="Apple SD Gothic Neo"/>
                      </a:endParaRPr>
                    </a:p>
                  </a:txBody>
                  <a:tcPr marL="0" marR="0" marT="171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2100" b="1" dirty="0">
                          <a:latin typeface="Apple SD Gothic Neo"/>
                          <a:cs typeface="Apple SD Gothic Neo"/>
                        </a:rPr>
                        <a:t>Read</a:t>
                      </a:r>
                      <a:r>
                        <a:rPr sz="2100" b="1" spc="100" dirty="0">
                          <a:latin typeface="Apple SD Gothic Neo"/>
                          <a:cs typeface="Apple SD Gothic Neo"/>
                        </a:rPr>
                        <a:t> </a:t>
                      </a:r>
                      <a:r>
                        <a:rPr sz="2100" b="1" spc="-20" dirty="0">
                          <a:latin typeface="Apple SD Gothic Neo"/>
                          <a:cs typeface="Apple SD Gothic Neo"/>
                        </a:rPr>
                        <a:t>race</a:t>
                      </a:r>
                      <a:endParaRPr sz="2100">
                        <a:latin typeface="Apple SD Gothic Neo"/>
                        <a:cs typeface="Apple SD Gothic Neo"/>
                      </a:endParaRPr>
                    </a:p>
                  </a:txBody>
                  <a:tcPr marL="0" marR="0" marT="171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8144">
                <a:tc>
                  <a:txBody>
                    <a:bodyPr/>
                    <a:lstStyle/>
                    <a:p>
                      <a:pPr marR="905510" algn="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2100" b="1" spc="-10" dirty="0">
                          <a:latin typeface="Apple SD Gothic Neo"/>
                          <a:cs typeface="Apple SD Gothic Neo"/>
                        </a:rPr>
                        <a:t>Write</a:t>
                      </a:r>
                      <a:endParaRPr sz="2100">
                        <a:latin typeface="Apple SD Gothic Neo"/>
                        <a:cs typeface="Apple SD Gothic Neo"/>
                      </a:endParaRPr>
                    </a:p>
                  </a:txBody>
                  <a:tcPr marL="0" marR="0" marT="171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2100" b="1" spc="-20" dirty="0">
                          <a:latin typeface="Apple SD Gothic Neo"/>
                          <a:cs typeface="Apple SD Gothic Neo"/>
                        </a:rPr>
                        <a:t>Read</a:t>
                      </a:r>
                      <a:endParaRPr sz="2100">
                        <a:latin typeface="Apple SD Gothic Neo"/>
                        <a:cs typeface="Apple SD Gothic Neo"/>
                      </a:endParaRPr>
                    </a:p>
                  </a:txBody>
                  <a:tcPr marL="0" marR="0" marT="171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2100" b="1" dirty="0">
                          <a:latin typeface="Apple SD Gothic Neo"/>
                          <a:cs typeface="Apple SD Gothic Neo"/>
                        </a:rPr>
                        <a:t>Read</a:t>
                      </a:r>
                      <a:r>
                        <a:rPr sz="2100" b="1" spc="100" dirty="0">
                          <a:latin typeface="Apple SD Gothic Neo"/>
                          <a:cs typeface="Apple SD Gothic Neo"/>
                        </a:rPr>
                        <a:t> </a:t>
                      </a:r>
                      <a:r>
                        <a:rPr sz="2100" b="1" spc="-20" dirty="0">
                          <a:latin typeface="Apple SD Gothic Neo"/>
                          <a:cs typeface="Apple SD Gothic Neo"/>
                        </a:rPr>
                        <a:t>race</a:t>
                      </a:r>
                      <a:endParaRPr sz="2100">
                        <a:latin typeface="Apple SD Gothic Neo"/>
                        <a:cs typeface="Apple SD Gothic Neo"/>
                      </a:endParaRPr>
                    </a:p>
                  </a:txBody>
                  <a:tcPr marL="0" marR="0" marT="171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8619">
                <a:tc>
                  <a:txBody>
                    <a:bodyPr/>
                    <a:lstStyle/>
                    <a:p>
                      <a:pPr marR="904875" algn="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2100" b="1" spc="-10" dirty="0">
                          <a:latin typeface="Apple SD Gothic Neo"/>
                          <a:cs typeface="Apple SD Gothic Neo"/>
                        </a:rPr>
                        <a:t>Write</a:t>
                      </a:r>
                      <a:endParaRPr sz="2100">
                        <a:latin typeface="Apple SD Gothic Neo"/>
                        <a:cs typeface="Apple SD Gothic Neo"/>
                      </a:endParaRPr>
                    </a:p>
                  </a:txBody>
                  <a:tcPr marL="0" marR="0" marT="171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2100" b="1" spc="-10" dirty="0">
                          <a:latin typeface="Apple SD Gothic Neo"/>
                          <a:cs typeface="Apple SD Gothic Neo"/>
                        </a:rPr>
                        <a:t>Write</a:t>
                      </a:r>
                      <a:endParaRPr sz="2100">
                        <a:latin typeface="Apple SD Gothic Neo"/>
                        <a:cs typeface="Apple SD Gothic Neo"/>
                      </a:endParaRPr>
                    </a:p>
                  </a:txBody>
                  <a:tcPr marL="0" marR="0" marT="171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2100" b="1" dirty="0">
                          <a:latin typeface="Apple SD Gothic Neo"/>
                          <a:cs typeface="Apple SD Gothic Neo"/>
                        </a:rPr>
                        <a:t>Write</a:t>
                      </a:r>
                      <a:r>
                        <a:rPr sz="2100" b="1" spc="90" dirty="0">
                          <a:latin typeface="Apple SD Gothic Neo"/>
                          <a:cs typeface="Apple SD Gothic Neo"/>
                        </a:rPr>
                        <a:t> </a:t>
                      </a:r>
                      <a:r>
                        <a:rPr sz="2100" b="1" spc="-20" dirty="0">
                          <a:latin typeface="Apple SD Gothic Neo"/>
                          <a:cs typeface="Apple SD Gothic Neo"/>
                        </a:rPr>
                        <a:t>race</a:t>
                      </a:r>
                      <a:endParaRPr sz="2100">
                        <a:latin typeface="Apple SD Gothic Neo"/>
                        <a:cs typeface="Apple SD Gothic Neo"/>
                      </a:endParaRPr>
                    </a:p>
                  </a:txBody>
                  <a:tcPr marL="0" marR="0" marT="171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FE2A53-5C8D-0E77-41BF-2B698F9FE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304941" y="2018653"/>
            <a:ext cx="7971949" cy="636072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L="180022" marR="3810" indent="-170497">
              <a:lnSpc>
                <a:spcPts val="2265"/>
              </a:lnSpc>
              <a:spcBef>
                <a:spcPts val="360"/>
              </a:spcBef>
              <a:buFont typeface="Arial"/>
              <a:buChar char="•"/>
              <a:tabLst>
                <a:tab pos="180975" algn="l"/>
              </a:tabLst>
            </a:pPr>
            <a:r>
              <a:rPr sz="2100" b="1" dirty="0">
                <a:solidFill>
                  <a:srgbClr val="FF0000"/>
                </a:solidFill>
                <a:latin typeface="Calibri"/>
                <a:cs typeface="Calibri"/>
              </a:rPr>
              <a:t>Race</a:t>
            </a:r>
            <a:r>
              <a:rPr sz="2100" b="1" spc="-49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100" b="1" dirty="0">
                <a:latin typeface="Calibri"/>
                <a:cs typeface="Calibri"/>
              </a:rPr>
              <a:t>occurs</a:t>
            </a:r>
            <a:r>
              <a:rPr sz="2100" b="1" spc="-71" dirty="0">
                <a:latin typeface="Calibri"/>
                <a:cs typeface="Calibri"/>
              </a:rPr>
              <a:t> </a:t>
            </a:r>
            <a:r>
              <a:rPr sz="2100" b="1" dirty="0">
                <a:latin typeface="Calibri"/>
                <a:cs typeface="Calibri"/>
              </a:rPr>
              <a:t>when</a:t>
            </a:r>
            <a:r>
              <a:rPr sz="2100" b="1" spc="-64" dirty="0">
                <a:latin typeface="Calibri"/>
                <a:cs typeface="Calibri"/>
              </a:rPr>
              <a:t> </a:t>
            </a:r>
            <a:r>
              <a:rPr sz="2100" b="1" dirty="0">
                <a:latin typeface="Calibri"/>
                <a:cs typeface="Calibri"/>
              </a:rPr>
              <a:t>two</a:t>
            </a:r>
            <a:r>
              <a:rPr sz="2100" b="1" spc="-68" dirty="0">
                <a:latin typeface="Calibri"/>
                <a:cs typeface="Calibri"/>
              </a:rPr>
              <a:t> </a:t>
            </a:r>
            <a:r>
              <a:rPr sz="2100" b="1" dirty="0">
                <a:latin typeface="Calibri"/>
                <a:cs typeface="Calibri"/>
              </a:rPr>
              <a:t>logically</a:t>
            </a:r>
            <a:r>
              <a:rPr sz="2100" b="1" spc="-56" dirty="0">
                <a:latin typeface="Calibri"/>
                <a:cs typeface="Calibri"/>
              </a:rPr>
              <a:t> </a:t>
            </a:r>
            <a:r>
              <a:rPr sz="2100" b="1" dirty="0">
                <a:latin typeface="Calibri"/>
                <a:cs typeface="Calibri"/>
              </a:rPr>
              <a:t>parallel</a:t>
            </a:r>
            <a:r>
              <a:rPr sz="2100" b="1" spc="-49" dirty="0">
                <a:latin typeface="Calibri"/>
                <a:cs typeface="Calibri"/>
              </a:rPr>
              <a:t> </a:t>
            </a:r>
            <a:r>
              <a:rPr sz="2100" b="1" dirty="0">
                <a:latin typeface="Calibri"/>
                <a:cs typeface="Calibri"/>
              </a:rPr>
              <a:t>instructions</a:t>
            </a:r>
            <a:r>
              <a:rPr sz="2100" b="1" spc="-64" dirty="0">
                <a:latin typeface="Calibri"/>
                <a:cs typeface="Calibri"/>
              </a:rPr>
              <a:t> </a:t>
            </a:r>
            <a:r>
              <a:rPr sz="2100" b="1" dirty="0">
                <a:latin typeface="Calibri"/>
                <a:cs typeface="Calibri"/>
              </a:rPr>
              <a:t>access</a:t>
            </a:r>
            <a:r>
              <a:rPr sz="2100" b="1" spc="-71" dirty="0">
                <a:latin typeface="Calibri"/>
                <a:cs typeface="Calibri"/>
              </a:rPr>
              <a:t> </a:t>
            </a:r>
            <a:r>
              <a:rPr sz="2100" b="1" dirty="0">
                <a:latin typeface="Calibri"/>
                <a:cs typeface="Calibri"/>
              </a:rPr>
              <a:t>the</a:t>
            </a:r>
            <a:r>
              <a:rPr sz="2100" b="1" spc="-53" dirty="0">
                <a:latin typeface="Calibri"/>
                <a:cs typeface="Calibri"/>
              </a:rPr>
              <a:t> </a:t>
            </a:r>
            <a:r>
              <a:rPr sz="2100" b="1" spc="-15" dirty="0">
                <a:latin typeface="Calibri"/>
                <a:cs typeface="Calibri"/>
              </a:rPr>
              <a:t>same 	</a:t>
            </a:r>
            <a:r>
              <a:rPr sz="2100" b="1" dirty="0">
                <a:latin typeface="Calibri"/>
                <a:cs typeface="Calibri"/>
              </a:rPr>
              <a:t>memory</a:t>
            </a:r>
            <a:r>
              <a:rPr sz="2100" b="1" spc="-49" dirty="0">
                <a:latin typeface="Calibri"/>
                <a:cs typeface="Calibri"/>
              </a:rPr>
              <a:t> </a:t>
            </a:r>
            <a:r>
              <a:rPr sz="2100" b="1" dirty="0">
                <a:latin typeface="Calibri"/>
                <a:cs typeface="Calibri"/>
              </a:rPr>
              <a:t>location</a:t>
            </a:r>
            <a:r>
              <a:rPr sz="2100" b="1" spc="-41" dirty="0">
                <a:latin typeface="Calibri"/>
                <a:cs typeface="Calibri"/>
              </a:rPr>
              <a:t> </a:t>
            </a:r>
            <a:r>
              <a:rPr sz="2100" b="1" dirty="0">
                <a:latin typeface="Calibri"/>
                <a:cs typeface="Calibri"/>
              </a:rPr>
              <a:t>and</a:t>
            </a:r>
            <a:r>
              <a:rPr sz="2100" b="1" spc="-53" dirty="0">
                <a:latin typeface="Calibri"/>
                <a:cs typeface="Calibri"/>
              </a:rPr>
              <a:t> </a:t>
            </a:r>
            <a:r>
              <a:rPr sz="2100" b="1" dirty="0">
                <a:latin typeface="Calibri"/>
                <a:cs typeface="Calibri"/>
              </a:rPr>
              <a:t>at</a:t>
            </a:r>
            <a:r>
              <a:rPr sz="2100" b="1" spc="-49" dirty="0">
                <a:latin typeface="Calibri"/>
                <a:cs typeface="Calibri"/>
              </a:rPr>
              <a:t> </a:t>
            </a:r>
            <a:r>
              <a:rPr sz="2100" b="1" dirty="0">
                <a:latin typeface="Calibri"/>
                <a:cs typeface="Calibri"/>
              </a:rPr>
              <a:t>least</a:t>
            </a:r>
            <a:r>
              <a:rPr sz="2100" b="1" spc="-34" dirty="0">
                <a:latin typeface="Calibri"/>
                <a:cs typeface="Calibri"/>
              </a:rPr>
              <a:t> </a:t>
            </a:r>
            <a:r>
              <a:rPr sz="2100" b="1" dirty="0">
                <a:latin typeface="Calibri"/>
                <a:cs typeface="Calibri"/>
              </a:rPr>
              <a:t>one</a:t>
            </a:r>
            <a:r>
              <a:rPr sz="2100" b="1" spc="-49" dirty="0">
                <a:latin typeface="Calibri"/>
                <a:cs typeface="Calibri"/>
              </a:rPr>
              <a:t> </a:t>
            </a:r>
            <a:r>
              <a:rPr sz="2100" b="1" dirty="0">
                <a:latin typeface="Calibri"/>
                <a:cs typeface="Calibri"/>
              </a:rPr>
              <a:t>of</a:t>
            </a:r>
            <a:r>
              <a:rPr sz="2100" b="1" spc="-53" dirty="0">
                <a:latin typeface="Calibri"/>
                <a:cs typeface="Calibri"/>
              </a:rPr>
              <a:t> </a:t>
            </a:r>
            <a:r>
              <a:rPr sz="2100" b="1" dirty="0">
                <a:latin typeface="Calibri"/>
                <a:cs typeface="Calibri"/>
              </a:rPr>
              <a:t>the</a:t>
            </a:r>
            <a:r>
              <a:rPr sz="2100" b="1" spc="-49" dirty="0">
                <a:latin typeface="Calibri"/>
                <a:cs typeface="Calibri"/>
              </a:rPr>
              <a:t> </a:t>
            </a:r>
            <a:r>
              <a:rPr sz="2100" b="1" dirty="0">
                <a:latin typeface="Calibri"/>
                <a:cs typeface="Calibri"/>
              </a:rPr>
              <a:t>instructions</a:t>
            </a:r>
            <a:r>
              <a:rPr sz="2100" b="1" spc="-38" dirty="0">
                <a:latin typeface="Calibri"/>
                <a:cs typeface="Calibri"/>
              </a:rPr>
              <a:t> </a:t>
            </a:r>
            <a:r>
              <a:rPr sz="2100" b="1" dirty="0">
                <a:latin typeface="Calibri"/>
                <a:cs typeface="Calibri"/>
              </a:rPr>
              <a:t>performs</a:t>
            </a:r>
            <a:r>
              <a:rPr sz="2100" b="1" spc="-45" dirty="0">
                <a:latin typeface="Calibri"/>
                <a:cs typeface="Calibri"/>
              </a:rPr>
              <a:t> </a:t>
            </a:r>
            <a:r>
              <a:rPr sz="2100" b="1" dirty="0">
                <a:latin typeface="Calibri"/>
                <a:cs typeface="Calibri"/>
              </a:rPr>
              <a:t>a</a:t>
            </a:r>
            <a:r>
              <a:rPr sz="2100" b="1" spc="-45" dirty="0">
                <a:latin typeface="Calibri"/>
                <a:cs typeface="Calibri"/>
              </a:rPr>
              <a:t> </a:t>
            </a:r>
            <a:r>
              <a:rPr sz="2100" b="1" spc="-8" dirty="0">
                <a:latin typeface="Calibri"/>
                <a:cs typeface="Calibri"/>
              </a:rPr>
              <a:t>write.</a:t>
            </a:r>
            <a:endParaRPr sz="21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715000" y="2879217"/>
            <a:ext cx="1136333" cy="305853"/>
          </a:xfrm>
          <a:prstGeom prst="rect">
            <a:avLst/>
          </a:prstGeom>
          <a:solidFill>
            <a:srgbClr val="DAE2F3"/>
          </a:solidFill>
          <a:ln w="57150">
            <a:solidFill>
              <a:srgbClr val="4471C4"/>
            </a:solidFill>
          </a:ln>
        </p:spPr>
        <p:txBody>
          <a:bodyPr vert="horz" wrap="square" lIns="0" tIns="28575" rIns="0" bIns="0" rtlCol="0">
            <a:spAutoFit/>
          </a:bodyPr>
          <a:lstStyle/>
          <a:p>
            <a:pPr marL="222409">
              <a:spcBef>
                <a:spcPts val="225"/>
              </a:spcBef>
            </a:pPr>
            <a:r>
              <a:rPr dirty="0">
                <a:latin typeface="Arial"/>
                <a:cs typeface="Arial"/>
              </a:rPr>
              <a:t>bal</a:t>
            </a:r>
            <a:r>
              <a:rPr spc="-11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=</a:t>
            </a:r>
            <a:r>
              <a:rPr spc="-15" dirty="0">
                <a:latin typeface="Arial"/>
                <a:cs typeface="Arial"/>
              </a:rPr>
              <a:t> </a:t>
            </a:r>
            <a:r>
              <a:rPr spc="-38" dirty="0">
                <a:latin typeface="Arial"/>
                <a:cs typeface="Arial"/>
              </a:rPr>
              <a:t>0</a:t>
            </a:r>
            <a:endParaRPr>
              <a:latin typeface="Arial"/>
              <a:cs typeface="Arial"/>
            </a:endParaRPr>
          </a:p>
        </p:txBody>
      </p:sp>
      <p:sp>
        <p:nvSpPr>
          <p:cNvPr id="5" name="object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931759" y="3224402"/>
            <a:ext cx="2703195" cy="411480"/>
          </a:xfrm>
          <a:custGeom>
            <a:avLst/>
            <a:gdLst/>
            <a:ahLst/>
            <a:cxnLst/>
            <a:rect l="l" t="t" r="r" b="b"/>
            <a:pathLst>
              <a:path w="3604259" h="548639">
                <a:moveTo>
                  <a:pt x="3604133" y="377202"/>
                </a:moveTo>
                <a:lnTo>
                  <a:pt x="3546983" y="377202"/>
                </a:lnTo>
                <a:lnTo>
                  <a:pt x="3546983" y="245745"/>
                </a:lnTo>
                <a:lnTo>
                  <a:pt x="3546983" y="188595"/>
                </a:lnTo>
                <a:lnTo>
                  <a:pt x="1830959" y="188595"/>
                </a:lnTo>
                <a:lnTo>
                  <a:pt x="1830959" y="0"/>
                </a:lnTo>
                <a:lnTo>
                  <a:pt x="1830324" y="0"/>
                </a:lnTo>
                <a:lnTo>
                  <a:pt x="1773809" y="0"/>
                </a:lnTo>
                <a:lnTo>
                  <a:pt x="1773174" y="0"/>
                </a:lnTo>
                <a:lnTo>
                  <a:pt x="1773174" y="188849"/>
                </a:lnTo>
                <a:lnTo>
                  <a:pt x="57150" y="188849"/>
                </a:lnTo>
                <a:lnTo>
                  <a:pt x="57150" y="377202"/>
                </a:lnTo>
                <a:lnTo>
                  <a:pt x="0" y="377202"/>
                </a:lnTo>
                <a:lnTo>
                  <a:pt x="85725" y="548640"/>
                </a:lnTo>
                <a:lnTo>
                  <a:pt x="157162" y="405777"/>
                </a:lnTo>
                <a:lnTo>
                  <a:pt x="171450" y="377202"/>
                </a:lnTo>
                <a:lnTo>
                  <a:pt x="114300" y="377202"/>
                </a:lnTo>
                <a:lnTo>
                  <a:pt x="114300" y="245999"/>
                </a:lnTo>
                <a:lnTo>
                  <a:pt x="1830959" y="245999"/>
                </a:lnTo>
                <a:lnTo>
                  <a:pt x="1830959" y="245745"/>
                </a:lnTo>
                <a:lnTo>
                  <a:pt x="3489833" y="245745"/>
                </a:lnTo>
                <a:lnTo>
                  <a:pt x="3489833" y="377202"/>
                </a:lnTo>
                <a:lnTo>
                  <a:pt x="3432683" y="377202"/>
                </a:lnTo>
                <a:lnTo>
                  <a:pt x="3518408" y="548640"/>
                </a:lnTo>
                <a:lnTo>
                  <a:pt x="3589845" y="405777"/>
                </a:lnTo>
                <a:lnTo>
                  <a:pt x="3604133" y="377202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6" name="object 6"/>
          <p:cNvSpPr txBox="1"/>
          <p:nvPr/>
        </p:nvSpPr>
        <p:spPr>
          <a:xfrm>
            <a:off x="4427982" y="3635883"/>
            <a:ext cx="1136333" cy="306815"/>
          </a:xfrm>
          <a:prstGeom prst="rect">
            <a:avLst/>
          </a:prstGeom>
          <a:solidFill>
            <a:srgbClr val="DAE2F3"/>
          </a:solidFill>
          <a:ln w="57150">
            <a:solidFill>
              <a:srgbClr val="4471C4"/>
            </a:solidFill>
          </a:ln>
        </p:spPr>
        <p:txBody>
          <a:bodyPr vert="horz" wrap="square" lIns="0" tIns="29528" rIns="0" bIns="0" rtlCol="0">
            <a:spAutoFit/>
          </a:bodyPr>
          <a:lstStyle/>
          <a:p>
            <a:pPr marL="184309">
              <a:spcBef>
                <a:spcPts val="233"/>
              </a:spcBef>
            </a:pPr>
            <a:r>
              <a:rPr dirty="0">
                <a:latin typeface="Arial"/>
                <a:cs typeface="Arial"/>
              </a:rPr>
              <a:t>r0</a:t>
            </a:r>
            <a:r>
              <a:rPr spc="-11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=</a:t>
            </a:r>
            <a:r>
              <a:rPr spc="-15" dirty="0">
                <a:latin typeface="Arial"/>
                <a:cs typeface="Arial"/>
              </a:rPr>
              <a:t> </a:t>
            </a:r>
            <a:r>
              <a:rPr spc="-19" dirty="0">
                <a:latin typeface="Arial"/>
                <a:cs typeface="Arial"/>
              </a:rPr>
              <a:t>bal</a:t>
            </a:r>
            <a:endParaRPr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427982" y="4194809"/>
            <a:ext cx="1136333" cy="306334"/>
          </a:xfrm>
          <a:prstGeom prst="rect">
            <a:avLst/>
          </a:prstGeom>
          <a:solidFill>
            <a:srgbClr val="DAE2F3"/>
          </a:solidFill>
          <a:ln w="57150">
            <a:solidFill>
              <a:srgbClr val="4471C4"/>
            </a:solidFill>
          </a:ln>
        </p:spPr>
        <p:txBody>
          <a:bodyPr vert="horz" wrap="square" lIns="0" tIns="29051" rIns="0" bIns="0" rtlCol="0">
            <a:spAutoFit/>
          </a:bodyPr>
          <a:lstStyle/>
          <a:p>
            <a:pPr marL="205740">
              <a:spcBef>
                <a:spcPts val="229"/>
              </a:spcBef>
            </a:pPr>
            <a:r>
              <a:rPr dirty="0">
                <a:latin typeface="Arial"/>
                <a:cs typeface="Arial"/>
              </a:rPr>
              <a:t>r0</a:t>
            </a:r>
            <a:r>
              <a:rPr spc="-11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+=</a:t>
            </a:r>
            <a:r>
              <a:rPr spc="-8" dirty="0">
                <a:latin typeface="Arial"/>
                <a:cs typeface="Arial"/>
              </a:rPr>
              <a:t> </a:t>
            </a:r>
            <a:r>
              <a:rPr spc="-38" dirty="0">
                <a:latin typeface="Arial"/>
                <a:cs typeface="Arial"/>
              </a:rPr>
              <a:t>3</a:t>
            </a:r>
            <a:endParaRPr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432553" y="4762881"/>
            <a:ext cx="1136333" cy="306814"/>
          </a:xfrm>
          <a:prstGeom prst="rect">
            <a:avLst/>
          </a:prstGeom>
          <a:solidFill>
            <a:srgbClr val="DAE2F3"/>
          </a:solidFill>
          <a:ln w="57150">
            <a:solidFill>
              <a:srgbClr val="4471C4"/>
            </a:solidFill>
          </a:ln>
        </p:spPr>
        <p:txBody>
          <a:bodyPr vert="horz" wrap="square" lIns="0" tIns="29527" rIns="0" bIns="0" rtlCol="0">
            <a:spAutoFit/>
          </a:bodyPr>
          <a:lstStyle/>
          <a:p>
            <a:pPr marL="182880">
              <a:spcBef>
                <a:spcPts val="232"/>
              </a:spcBef>
            </a:pPr>
            <a:r>
              <a:rPr dirty="0">
                <a:latin typeface="Arial"/>
                <a:cs typeface="Arial"/>
              </a:rPr>
              <a:t>bal</a:t>
            </a:r>
            <a:r>
              <a:rPr spc="-8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=</a:t>
            </a:r>
            <a:r>
              <a:rPr spc="-15" dirty="0">
                <a:latin typeface="Arial"/>
                <a:cs typeface="Arial"/>
              </a:rPr>
              <a:t> </a:t>
            </a:r>
            <a:r>
              <a:rPr spc="-19" dirty="0">
                <a:latin typeface="Arial"/>
                <a:cs typeface="Arial"/>
              </a:rPr>
              <a:t>r0</a:t>
            </a:r>
            <a:endParaRPr>
              <a:latin typeface="Arial"/>
              <a:cs typeface="Arial"/>
            </a:endParaRPr>
          </a:p>
        </p:txBody>
      </p:sp>
      <p:sp>
        <p:nvSpPr>
          <p:cNvPr id="9" name="object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931759" y="3982211"/>
            <a:ext cx="130493" cy="781050"/>
          </a:xfrm>
          <a:custGeom>
            <a:avLst/>
            <a:gdLst/>
            <a:ahLst/>
            <a:cxnLst/>
            <a:rect l="l" t="t" r="r" b="b"/>
            <a:pathLst>
              <a:path w="173990" h="1041400">
                <a:moveTo>
                  <a:pt x="171450" y="111379"/>
                </a:moveTo>
                <a:lnTo>
                  <a:pt x="114300" y="111379"/>
                </a:lnTo>
                <a:lnTo>
                  <a:pt x="114300" y="0"/>
                </a:lnTo>
                <a:lnTo>
                  <a:pt x="57150" y="0"/>
                </a:lnTo>
                <a:lnTo>
                  <a:pt x="57150" y="111379"/>
                </a:lnTo>
                <a:lnTo>
                  <a:pt x="0" y="111379"/>
                </a:lnTo>
                <a:lnTo>
                  <a:pt x="85725" y="282829"/>
                </a:lnTo>
                <a:lnTo>
                  <a:pt x="157162" y="139954"/>
                </a:lnTo>
                <a:lnTo>
                  <a:pt x="171450" y="111379"/>
                </a:lnTo>
                <a:close/>
              </a:path>
              <a:path w="173990" h="1041400">
                <a:moveTo>
                  <a:pt x="173990" y="867918"/>
                </a:moveTo>
                <a:lnTo>
                  <a:pt x="116776" y="869111"/>
                </a:lnTo>
                <a:lnTo>
                  <a:pt x="114312" y="745871"/>
                </a:lnTo>
                <a:lnTo>
                  <a:pt x="114300" y="744601"/>
                </a:lnTo>
                <a:lnTo>
                  <a:pt x="57150" y="745871"/>
                </a:lnTo>
                <a:lnTo>
                  <a:pt x="59575" y="867918"/>
                </a:lnTo>
                <a:lnTo>
                  <a:pt x="59626" y="870292"/>
                </a:lnTo>
                <a:lnTo>
                  <a:pt x="2540" y="871474"/>
                </a:lnTo>
                <a:lnTo>
                  <a:pt x="91694" y="1041146"/>
                </a:lnTo>
                <a:lnTo>
                  <a:pt x="159321" y="898779"/>
                </a:lnTo>
                <a:lnTo>
                  <a:pt x="173990" y="867918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0" name="object 10"/>
          <p:cNvSpPr txBox="1"/>
          <p:nvPr/>
        </p:nvSpPr>
        <p:spPr>
          <a:xfrm>
            <a:off x="6989444" y="3635883"/>
            <a:ext cx="1137285" cy="306815"/>
          </a:xfrm>
          <a:prstGeom prst="rect">
            <a:avLst/>
          </a:prstGeom>
          <a:solidFill>
            <a:srgbClr val="DAE2F3"/>
          </a:solidFill>
          <a:ln w="57150">
            <a:solidFill>
              <a:srgbClr val="4471C4"/>
            </a:solidFill>
          </a:ln>
        </p:spPr>
        <p:txBody>
          <a:bodyPr vert="horz" wrap="square" lIns="0" tIns="29528" rIns="0" bIns="0" rtlCol="0">
            <a:spAutoFit/>
          </a:bodyPr>
          <a:lstStyle/>
          <a:p>
            <a:pPr marL="185738">
              <a:spcBef>
                <a:spcPts val="233"/>
              </a:spcBef>
            </a:pPr>
            <a:r>
              <a:rPr dirty="0">
                <a:latin typeface="Arial"/>
                <a:cs typeface="Arial"/>
              </a:rPr>
              <a:t>r1</a:t>
            </a:r>
            <a:r>
              <a:rPr spc="-11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=</a:t>
            </a:r>
            <a:r>
              <a:rPr spc="-15" dirty="0">
                <a:latin typeface="Arial"/>
                <a:cs typeface="Arial"/>
              </a:rPr>
              <a:t> </a:t>
            </a:r>
            <a:r>
              <a:rPr spc="-19" dirty="0">
                <a:latin typeface="Arial"/>
                <a:cs typeface="Arial"/>
              </a:rPr>
              <a:t>bal</a:t>
            </a:r>
            <a:endParaRPr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989444" y="4194809"/>
            <a:ext cx="1137285" cy="306334"/>
          </a:xfrm>
          <a:prstGeom prst="rect">
            <a:avLst/>
          </a:prstGeom>
          <a:solidFill>
            <a:srgbClr val="DAE2F3"/>
          </a:solidFill>
          <a:ln w="57150">
            <a:solidFill>
              <a:srgbClr val="4471C4"/>
            </a:solidFill>
          </a:ln>
        </p:spPr>
        <p:txBody>
          <a:bodyPr vert="horz" wrap="square" lIns="0" tIns="29051" rIns="0" bIns="0" rtlCol="0">
            <a:spAutoFit/>
          </a:bodyPr>
          <a:lstStyle/>
          <a:p>
            <a:pPr marL="207169">
              <a:spcBef>
                <a:spcPts val="229"/>
              </a:spcBef>
            </a:pPr>
            <a:r>
              <a:rPr dirty="0">
                <a:latin typeface="Arial"/>
                <a:cs typeface="Arial"/>
              </a:rPr>
              <a:t>r1</a:t>
            </a:r>
            <a:r>
              <a:rPr spc="-11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+=</a:t>
            </a:r>
            <a:r>
              <a:rPr spc="-8" dirty="0">
                <a:latin typeface="Arial"/>
                <a:cs typeface="Arial"/>
              </a:rPr>
              <a:t> </a:t>
            </a:r>
            <a:r>
              <a:rPr spc="-38" dirty="0">
                <a:latin typeface="Arial"/>
                <a:cs typeface="Arial"/>
              </a:rPr>
              <a:t>4</a:t>
            </a:r>
            <a:endParaRPr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994017" y="4762881"/>
            <a:ext cx="1137285" cy="306814"/>
          </a:xfrm>
          <a:prstGeom prst="rect">
            <a:avLst/>
          </a:prstGeom>
          <a:solidFill>
            <a:srgbClr val="DAE2F3"/>
          </a:solidFill>
          <a:ln w="57150">
            <a:solidFill>
              <a:srgbClr val="4471C4"/>
            </a:solidFill>
          </a:ln>
        </p:spPr>
        <p:txBody>
          <a:bodyPr vert="horz" wrap="square" lIns="0" tIns="29527" rIns="0" bIns="0" rtlCol="0">
            <a:spAutoFit/>
          </a:bodyPr>
          <a:lstStyle/>
          <a:p>
            <a:pPr marL="184309">
              <a:spcBef>
                <a:spcPts val="232"/>
              </a:spcBef>
            </a:pPr>
            <a:r>
              <a:rPr dirty="0">
                <a:latin typeface="Arial"/>
                <a:cs typeface="Arial"/>
              </a:rPr>
              <a:t>bal</a:t>
            </a:r>
            <a:r>
              <a:rPr spc="-11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=</a:t>
            </a:r>
            <a:r>
              <a:rPr spc="-15" dirty="0">
                <a:latin typeface="Arial"/>
                <a:cs typeface="Arial"/>
              </a:rPr>
              <a:t> </a:t>
            </a:r>
            <a:r>
              <a:rPr spc="-19" dirty="0">
                <a:latin typeface="Arial"/>
                <a:cs typeface="Arial"/>
              </a:rPr>
              <a:t>r1</a:t>
            </a:r>
            <a:endParaRPr>
              <a:latin typeface="Arial"/>
              <a:cs typeface="Arial"/>
            </a:endParaRPr>
          </a:p>
        </p:txBody>
      </p:sp>
      <p:sp>
        <p:nvSpPr>
          <p:cNvPr id="13" name="object 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962049" y="3982212"/>
            <a:ext cx="2663190" cy="1527334"/>
          </a:xfrm>
          <a:custGeom>
            <a:avLst/>
            <a:gdLst/>
            <a:ahLst/>
            <a:cxnLst/>
            <a:rect l="l" t="t" r="r" b="b"/>
            <a:pathLst>
              <a:path w="3550920" h="2036445">
                <a:moveTo>
                  <a:pt x="3489833" y="1487424"/>
                </a:moveTo>
                <a:lnTo>
                  <a:pt x="3432683" y="1487424"/>
                </a:lnTo>
                <a:lnTo>
                  <a:pt x="3432683" y="1687156"/>
                </a:lnTo>
                <a:lnTo>
                  <a:pt x="1716024" y="1687156"/>
                </a:lnTo>
                <a:lnTo>
                  <a:pt x="1716024" y="1687449"/>
                </a:lnTo>
                <a:lnTo>
                  <a:pt x="57150" y="1687449"/>
                </a:lnTo>
                <a:lnTo>
                  <a:pt x="57150" y="1487424"/>
                </a:lnTo>
                <a:lnTo>
                  <a:pt x="0" y="1487424"/>
                </a:lnTo>
                <a:lnTo>
                  <a:pt x="0" y="1744599"/>
                </a:lnTo>
                <a:lnTo>
                  <a:pt x="1716024" y="1744599"/>
                </a:lnTo>
                <a:lnTo>
                  <a:pt x="1716024" y="1864626"/>
                </a:lnTo>
                <a:lnTo>
                  <a:pt x="1659509" y="1864626"/>
                </a:lnTo>
                <a:lnTo>
                  <a:pt x="1658874" y="1864626"/>
                </a:lnTo>
                <a:lnTo>
                  <a:pt x="1744599" y="2036064"/>
                </a:lnTo>
                <a:lnTo>
                  <a:pt x="1744903" y="2035441"/>
                </a:lnTo>
                <a:lnTo>
                  <a:pt x="1745234" y="2036064"/>
                </a:lnTo>
                <a:lnTo>
                  <a:pt x="1816671" y="1893189"/>
                </a:lnTo>
                <a:lnTo>
                  <a:pt x="1830959" y="1864626"/>
                </a:lnTo>
                <a:lnTo>
                  <a:pt x="1830324" y="1864626"/>
                </a:lnTo>
                <a:lnTo>
                  <a:pt x="1773809" y="1864626"/>
                </a:lnTo>
                <a:lnTo>
                  <a:pt x="1773809" y="1744599"/>
                </a:lnTo>
                <a:lnTo>
                  <a:pt x="1773809" y="1744306"/>
                </a:lnTo>
                <a:lnTo>
                  <a:pt x="3489833" y="1744306"/>
                </a:lnTo>
                <a:lnTo>
                  <a:pt x="3489833" y="1687156"/>
                </a:lnTo>
                <a:lnTo>
                  <a:pt x="3489833" y="1487424"/>
                </a:lnTo>
                <a:close/>
              </a:path>
              <a:path w="3550920" h="2036445">
                <a:moveTo>
                  <a:pt x="3547872" y="111379"/>
                </a:moveTo>
                <a:lnTo>
                  <a:pt x="3490722" y="111379"/>
                </a:lnTo>
                <a:lnTo>
                  <a:pt x="3490722" y="0"/>
                </a:lnTo>
                <a:lnTo>
                  <a:pt x="3433572" y="0"/>
                </a:lnTo>
                <a:lnTo>
                  <a:pt x="3433572" y="111379"/>
                </a:lnTo>
                <a:lnTo>
                  <a:pt x="3376422" y="111379"/>
                </a:lnTo>
                <a:lnTo>
                  <a:pt x="3462147" y="282829"/>
                </a:lnTo>
                <a:lnTo>
                  <a:pt x="3533584" y="139954"/>
                </a:lnTo>
                <a:lnTo>
                  <a:pt x="3547872" y="111379"/>
                </a:lnTo>
                <a:close/>
              </a:path>
              <a:path w="3550920" h="2036445">
                <a:moveTo>
                  <a:pt x="3550412" y="867918"/>
                </a:moveTo>
                <a:lnTo>
                  <a:pt x="3493198" y="869111"/>
                </a:lnTo>
                <a:lnTo>
                  <a:pt x="3490734" y="745871"/>
                </a:lnTo>
                <a:lnTo>
                  <a:pt x="3490722" y="744601"/>
                </a:lnTo>
                <a:lnTo>
                  <a:pt x="3433572" y="745871"/>
                </a:lnTo>
                <a:lnTo>
                  <a:pt x="3435997" y="867918"/>
                </a:lnTo>
                <a:lnTo>
                  <a:pt x="3436048" y="870292"/>
                </a:lnTo>
                <a:lnTo>
                  <a:pt x="3378962" y="871474"/>
                </a:lnTo>
                <a:lnTo>
                  <a:pt x="3468116" y="1041146"/>
                </a:lnTo>
                <a:lnTo>
                  <a:pt x="3535743" y="898779"/>
                </a:lnTo>
                <a:lnTo>
                  <a:pt x="3550412" y="867918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4" name="object 14"/>
          <p:cNvSpPr txBox="1"/>
          <p:nvPr/>
        </p:nvSpPr>
        <p:spPr>
          <a:xfrm>
            <a:off x="5564124" y="5497830"/>
            <a:ext cx="1425416" cy="306814"/>
          </a:xfrm>
          <a:prstGeom prst="rect">
            <a:avLst/>
          </a:prstGeom>
          <a:solidFill>
            <a:srgbClr val="DAE2F3"/>
          </a:solidFill>
          <a:ln w="57150">
            <a:solidFill>
              <a:srgbClr val="4471C4"/>
            </a:solidFill>
          </a:ln>
        </p:spPr>
        <p:txBody>
          <a:bodyPr vert="horz" wrap="square" lIns="0" tIns="29527" rIns="0" bIns="0" rtlCol="0">
            <a:spAutoFit/>
          </a:bodyPr>
          <a:lstStyle/>
          <a:p>
            <a:pPr marL="366713">
              <a:spcBef>
                <a:spcPts val="232"/>
              </a:spcBef>
            </a:pPr>
            <a:r>
              <a:rPr dirty="0">
                <a:latin typeface="Arial"/>
                <a:cs typeface="Arial"/>
              </a:rPr>
              <a:t>bal</a:t>
            </a:r>
            <a:r>
              <a:rPr spc="-11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=</a:t>
            </a:r>
            <a:r>
              <a:rPr spc="-15" dirty="0">
                <a:latin typeface="Arial"/>
                <a:cs typeface="Arial"/>
              </a:rPr>
              <a:t> </a:t>
            </a:r>
            <a:r>
              <a:rPr spc="-38" dirty="0">
                <a:latin typeface="Arial"/>
                <a:cs typeface="Arial"/>
              </a:rPr>
              <a:t>?</a:t>
            </a:r>
            <a:endParaRPr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00100" y="2785491"/>
            <a:ext cx="2628900" cy="1130598"/>
          </a:xfrm>
          <a:prstGeom prst="rect">
            <a:avLst/>
          </a:prstGeom>
          <a:ln w="9525">
            <a:solidFill>
              <a:srgbClr val="4471C4"/>
            </a:solidFill>
          </a:ln>
        </p:spPr>
        <p:txBody>
          <a:bodyPr vert="horz" wrap="square" lIns="0" tIns="22384" rIns="0" bIns="0" rtlCol="0">
            <a:spAutoFit/>
          </a:bodyPr>
          <a:lstStyle/>
          <a:p>
            <a:pPr marL="68580">
              <a:spcBef>
                <a:spcPts val="176"/>
              </a:spcBef>
            </a:pPr>
            <a:r>
              <a:rPr dirty="0">
                <a:latin typeface="Consolas"/>
                <a:cs typeface="Consolas"/>
              </a:rPr>
              <a:t>int</a:t>
            </a:r>
            <a:r>
              <a:rPr spc="-23" dirty="0">
                <a:latin typeface="Consolas"/>
                <a:cs typeface="Consolas"/>
              </a:rPr>
              <a:t> </a:t>
            </a:r>
            <a:r>
              <a:rPr spc="-15" dirty="0">
                <a:latin typeface="Consolas"/>
                <a:cs typeface="Consolas"/>
              </a:rPr>
              <a:t>bal;</a:t>
            </a:r>
            <a:endParaRPr>
              <a:latin typeface="Consolas"/>
              <a:cs typeface="Consolas"/>
            </a:endParaRPr>
          </a:p>
          <a:p>
            <a:pPr marL="68580"/>
            <a:r>
              <a:rPr dirty="0">
                <a:latin typeface="Consolas"/>
                <a:cs typeface="Consolas"/>
              </a:rPr>
              <a:t>void</a:t>
            </a:r>
            <a:r>
              <a:rPr spc="-64" dirty="0">
                <a:latin typeface="Consolas"/>
                <a:cs typeface="Consolas"/>
              </a:rPr>
              <a:t> </a:t>
            </a:r>
            <a:r>
              <a:rPr dirty="0">
                <a:latin typeface="Consolas"/>
                <a:cs typeface="Consolas"/>
              </a:rPr>
              <a:t>deposit(x)</a:t>
            </a:r>
            <a:r>
              <a:rPr spc="-56" dirty="0">
                <a:latin typeface="Consolas"/>
                <a:cs typeface="Consolas"/>
              </a:rPr>
              <a:t> </a:t>
            </a:r>
            <a:r>
              <a:rPr spc="-38" dirty="0">
                <a:latin typeface="Consolas"/>
                <a:cs typeface="Consolas"/>
              </a:rPr>
              <a:t>{</a:t>
            </a:r>
            <a:endParaRPr>
              <a:latin typeface="Consolas"/>
              <a:cs typeface="Consolas"/>
            </a:endParaRPr>
          </a:p>
          <a:p>
            <a:pPr marL="320040">
              <a:spcBef>
                <a:spcPts val="4"/>
              </a:spcBef>
            </a:pPr>
            <a:r>
              <a:rPr dirty="0">
                <a:latin typeface="Consolas"/>
                <a:cs typeface="Consolas"/>
              </a:rPr>
              <a:t>bal</a:t>
            </a:r>
            <a:r>
              <a:rPr spc="-8" dirty="0">
                <a:latin typeface="Consolas"/>
                <a:cs typeface="Consolas"/>
              </a:rPr>
              <a:t> </a:t>
            </a:r>
            <a:r>
              <a:rPr dirty="0">
                <a:latin typeface="Consolas"/>
                <a:cs typeface="Consolas"/>
              </a:rPr>
              <a:t>=</a:t>
            </a:r>
            <a:r>
              <a:rPr spc="-8" dirty="0">
                <a:latin typeface="Consolas"/>
                <a:cs typeface="Consolas"/>
              </a:rPr>
              <a:t> </a:t>
            </a:r>
            <a:r>
              <a:rPr dirty="0">
                <a:latin typeface="Consolas"/>
                <a:cs typeface="Consolas"/>
              </a:rPr>
              <a:t>bal</a:t>
            </a:r>
            <a:r>
              <a:rPr spc="-4" dirty="0">
                <a:latin typeface="Consolas"/>
                <a:cs typeface="Consolas"/>
              </a:rPr>
              <a:t> </a:t>
            </a:r>
            <a:r>
              <a:rPr dirty="0">
                <a:latin typeface="Consolas"/>
                <a:cs typeface="Consolas"/>
              </a:rPr>
              <a:t>+</a:t>
            </a:r>
            <a:r>
              <a:rPr spc="-19" dirty="0">
                <a:latin typeface="Consolas"/>
                <a:cs typeface="Consolas"/>
              </a:rPr>
              <a:t> x;</a:t>
            </a:r>
            <a:endParaRPr>
              <a:latin typeface="Consolas"/>
              <a:cs typeface="Consolas"/>
            </a:endParaRPr>
          </a:p>
          <a:p>
            <a:pPr marL="68580"/>
            <a:r>
              <a:rPr spc="-38" dirty="0">
                <a:latin typeface="Consolas"/>
                <a:cs typeface="Consolas"/>
              </a:rPr>
              <a:t>}</a:t>
            </a:r>
            <a:endParaRPr>
              <a:latin typeface="Consolas"/>
              <a:cs typeface="Consola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802732" y="4319206"/>
            <a:ext cx="1207294" cy="24045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500" dirty="0">
                <a:latin typeface="Arial"/>
                <a:cs typeface="Arial"/>
              </a:rPr>
              <a:t>P2:</a:t>
            </a:r>
            <a:r>
              <a:rPr sz="1500" spc="-8" dirty="0">
                <a:latin typeface="Arial"/>
                <a:cs typeface="Arial"/>
              </a:rPr>
              <a:t> deposit(4)</a:t>
            </a:r>
            <a:endParaRPr sz="15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59105" y="3963524"/>
            <a:ext cx="1264444" cy="558294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66675" marR="3810" indent="-57150">
              <a:lnSpc>
                <a:spcPct val="125000"/>
              </a:lnSpc>
              <a:spcBef>
                <a:spcPts val="75"/>
              </a:spcBef>
            </a:pPr>
            <a:r>
              <a:rPr sz="1500" dirty="0">
                <a:latin typeface="Arial"/>
                <a:cs typeface="Arial"/>
              </a:rPr>
              <a:t>balance</a:t>
            </a:r>
            <a:r>
              <a:rPr sz="1500" spc="-3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=</a:t>
            </a:r>
            <a:r>
              <a:rPr sz="1500" spc="-19" dirty="0">
                <a:latin typeface="Arial"/>
                <a:cs typeface="Arial"/>
              </a:rPr>
              <a:t> </a:t>
            </a:r>
            <a:r>
              <a:rPr sz="1500" spc="-38" dirty="0">
                <a:latin typeface="Arial"/>
                <a:cs typeface="Arial"/>
              </a:rPr>
              <a:t>5 </a:t>
            </a:r>
            <a:r>
              <a:rPr sz="1500" dirty="0">
                <a:latin typeface="Arial"/>
                <a:cs typeface="Arial"/>
              </a:rPr>
              <a:t>P1:</a:t>
            </a:r>
            <a:r>
              <a:rPr sz="1500" spc="-8" dirty="0">
                <a:latin typeface="Arial"/>
                <a:cs typeface="Arial"/>
              </a:rPr>
              <a:t> deposit(3)</a:t>
            </a:r>
            <a:endParaRPr sz="1500">
              <a:latin typeface="Arial"/>
              <a:cs typeface="Arial"/>
            </a:endParaRPr>
          </a:p>
        </p:txBody>
      </p:sp>
      <p:grpSp>
        <p:nvGrpSpPr>
          <p:cNvPr id="18" name="object 1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673661" y="3652838"/>
            <a:ext cx="1951196" cy="1110615"/>
            <a:chOff x="7564881" y="3727450"/>
            <a:chExt cx="2601595" cy="1480820"/>
          </a:xfrm>
        </p:grpSpPr>
        <p:sp>
          <p:nvSpPr>
            <p:cNvPr id="19" name="object 19"/>
            <p:cNvSpPr/>
            <p:nvPr/>
          </p:nvSpPr>
          <p:spPr>
            <a:xfrm>
              <a:off x="9992487" y="4166615"/>
              <a:ext cx="173990" cy="1041400"/>
            </a:xfrm>
            <a:custGeom>
              <a:avLst/>
              <a:gdLst/>
              <a:ahLst/>
              <a:cxnLst/>
              <a:rect l="l" t="t" r="r" b="b"/>
              <a:pathLst>
                <a:path w="173990" h="1041400">
                  <a:moveTo>
                    <a:pt x="171450" y="111379"/>
                  </a:moveTo>
                  <a:lnTo>
                    <a:pt x="114300" y="111379"/>
                  </a:lnTo>
                  <a:lnTo>
                    <a:pt x="114300" y="0"/>
                  </a:lnTo>
                  <a:lnTo>
                    <a:pt x="57150" y="0"/>
                  </a:lnTo>
                  <a:lnTo>
                    <a:pt x="57150" y="111379"/>
                  </a:lnTo>
                  <a:lnTo>
                    <a:pt x="0" y="111379"/>
                  </a:lnTo>
                  <a:lnTo>
                    <a:pt x="85725" y="282829"/>
                  </a:lnTo>
                  <a:lnTo>
                    <a:pt x="157162" y="139954"/>
                  </a:lnTo>
                  <a:lnTo>
                    <a:pt x="171450" y="111379"/>
                  </a:lnTo>
                  <a:close/>
                </a:path>
                <a:path w="173990" h="1041400">
                  <a:moveTo>
                    <a:pt x="173990" y="867918"/>
                  </a:moveTo>
                  <a:lnTo>
                    <a:pt x="116776" y="869111"/>
                  </a:lnTo>
                  <a:lnTo>
                    <a:pt x="114312" y="745871"/>
                  </a:lnTo>
                  <a:lnTo>
                    <a:pt x="114300" y="744601"/>
                  </a:lnTo>
                  <a:lnTo>
                    <a:pt x="57150" y="745871"/>
                  </a:lnTo>
                  <a:lnTo>
                    <a:pt x="59575" y="867918"/>
                  </a:lnTo>
                  <a:lnTo>
                    <a:pt x="59626" y="870292"/>
                  </a:lnTo>
                  <a:lnTo>
                    <a:pt x="2540" y="871474"/>
                  </a:lnTo>
                  <a:lnTo>
                    <a:pt x="91694" y="1041146"/>
                  </a:lnTo>
                  <a:lnTo>
                    <a:pt x="159321" y="898779"/>
                  </a:lnTo>
                  <a:lnTo>
                    <a:pt x="173990" y="867918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20" name="object 20"/>
            <p:cNvSpPr/>
            <p:nvPr/>
          </p:nvSpPr>
          <p:spPr>
            <a:xfrm>
              <a:off x="7571231" y="3733800"/>
              <a:ext cx="405765" cy="405765"/>
            </a:xfrm>
            <a:custGeom>
              <a:avLst/>
              <a:gdLst/>
              <a:ahLst/>
              <a:cxnLst/>
              <a:rect l="l" t="t" r="r" b="b"/>
              <a:pathLst>
                <a:path w="405765" h="405764">
                  <a:moveTo>
                    <a:pt x="202692" y="0"/>
                  </a:moveTo>
                  <a:lnTo>
                    <a:pt x="156234" y="5356"/>
                  </a:lnTo>
                  <a:lnTo>
                    <a:pt x="113577" y="20611"/>
                  </a:lnTo>
                  <a:lnTo>
                    <a:pt x="75942" y="44547"/>
                  </a:lnTo>
                  <a:lnTo>
                    <a:pt x="44547" y="75942"/>
                  </a:lnTo>
                  <a:lnTo>
                    <a:pt x="20611" y="113577"/>
                  </a:lnTo>
                  <a:lnTo>
                    <a:pt x="5356" y="156234"/>
                  </a:lnTo>
                  <a:lnTo>
                    <a:pt x="0" y="202692"/>
                  </a:lnTo>
                  <a:lnTo>
                    <a:pt x="5356" y="249149"/>
                  </a:lnTo>
                  <a:lnTo>
                    <a:pt x="20611" y="291806"/>
                  </a:lnTo>
                  <a:lnTo>
                    <a:pt x="44547" y="329441"/>
                  </a:lnTo>
                  <a:lnTo>
                    <a:pt x="75942" y="360836"/>
                  </a:lnTo>
                  <a:lnTo>
                    <a:pt x="113577" y="384772"/>
                  </a:lnTo>
                  <a:lnTo>
                    <a:pt x="156234" y="400027"/>
                  </a:lnTo>
                  <a:lnTo>
                    <a:pt x="202692" y="405383"/>
                  </a:lnTo>
                  <a:lnTo>
                    <a:pt x="249149" y="400027"/>
                  </a:lnTo>
                  <a:lnTo>
                    <a:pt x="291806" y="384772"/>
                  </a:lnTo>
                  <a:lnTo>
                    <a:pt x="329441" y="360836"/>
                  </a:lnTo>
                  <a:lnTo>
                    <a:pt x="360836" y="329441"/>
                  </a:lnTo>
                  <a:lnTo>
                    <a:pt x="384772" y="291806"/>
                  </a:lnTo>
                  <a:lnTo>
                    <a:pt x="400027" y="249149"/>
                  </a:lnTo>
                  <a:lnTo>
                    <a:pt x="405384" y="202692"/>
                  </a:lnTo>
                  <a:lnTo>
                    <a:pt x="400027" y="156234"/>
                  </a:lnTo>
                  <a:lnTo>
                    <a:pt x="384772" y="113577"/>
                  </a:lnTo>
                  <a:lnTo>
                    <a:pt x="360836" y="75942"/>
                  </a:lnTo>
                  <a:lnTo>
                    <a:pt x="329441" y="44547"/>
                  </a:lnTo>
                  <a:lnTo>
                    <a:pt x="291806" y="20611"/>
                  </a:lnTo>
                  <a:lnTo>
                    <a:pt x="249149" y="5356"/>
                  </a:lnTo>
                  <a:lnTo>
                    <a:pt x="202692" y="0"/>
                  </a:lnTo>
                  <a:close/>
                </a:path>
              </a:pathLst>
            </a:custGeom>
            <a:solidFill>
              <a:srgbClr val="F83943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21" name="object 21"/>
            <p:cNvSpPr/>
            <p:nvPr/>
          </p:nvSpPr>
          <p:spPr>
            <a:xfrm>
              <a:off x="7571231" y="3733800"/>
              <a:ext cx="405765" cy="405765"/>
            </a:xfrm>
            <a:custGeom>
              <a:avLst/>
              <a:gdLst/>
              <a:ahLst/>
              <a:cxnLst/>
              <a:rect l="l" t="t" r="r" b="b"/>
              <a:pathLst>
                <a:path w="405765" h="405764">
                  <a:moveTo>
                    <a:pt x="0" y="202692"/>
                  </a:moveTo>
                  <a:lnTo>
                    <a:pt x="5356" y="156234"/>
                  </a:lnTo>
                  <a:lnTo>
                    <a:pt x="20611" y="113577"/>
                  </a:lnTo>
                  <a:lnTo>
                    <a:pt x="44547" y="75942"/>
                  </a:lnTo>
                  <a:lnTo>
                    <a:pt x="75942" y="44547"/>
                  </a:lnTo>
                  <a:lnTo>
                    <a:pt x="113577" y="20611"/>
                  </a:lnTo>
                  <a:lnTo>
                    <a:pt x="156234" y="5356"/>
                  </a:lnTo>
                  <a:lnTo>
                    <a:pt x="202692" y="0"/>
                  </a:lnTo>
                  <a:lnTo>
                    <a:pt x="249149" y="5356"/>
                  </a:lnTo>
                  <a:lnTo>
                    <a:pt x="291806" y="20611"/>
                  </a:lnTo>
                  <a:lnTo>
                    <a:pt x="329441" y="44547"/>
                  </a:lnTo>
                  <a:lnTo>
                    <a:pt x="360836" y="75942"/>
                  </a:lnTo>
                  <a:lnTo>
                    <a:pt x="384772" y="113577"/>
                  </a:lnTo>
                  <a:lnTo>
                    <a:pt x="400027" y="156234"/>
                  </a:lnTo>
                  <a:lnTo>
                    <a:pt x="405384" y="202692"/>
                  </a:lnTo>
                  <a:lnTo>
                    <a:pt x="400027" y="249149"/>
                  </a:lnTo>
                  <a:lnTo>
                    <a:pt x="384772" y="291806"/>
                  </a:lnTo>
                  <a:lnTo>
                    <a:pt x="360836" y="329441"/>
                  </a:lnTo>
                  <a:lnTo>
                    <a:pt x="329441" y="360836"/>
                  </a:lnTo>
                  <a:lnTo>
                    <a:pt x="291806" y="384772"/>
                  </a:lnTo>
                  <a:lnTo>
                    <a:pt x="249149" y="400027"/>
                  </a:lnTo>
                  <a:lnTo>
                    <a:pt x="202692" y="405383"/>
                  </a:lnTo>
                  <a:lnTo>
                    <a:pt x="156234" y="400027"/>
                  </a:lnTo>
                  <a:lnTo>
                    <a:pt x="113577" y="384772"/>
                  </a:lnTo>
                  <a:lnTo>
                    <a:pt x="75942" y="360836"/>
                  </a:lnTo>
                  <a:lnTo>
                    <a:pt x="44547" y="329441"/>
                  </a:lnTo>
                  <a:lnTo>
                    <a:pt x="20611" y="291806"/>
                  </a:lnTo>
                  <a:lnTo>
                    <a:pt x="5356" y="249149"/>
                  </a:lnTo>
                  <a:lnTo>
                    <a:pt x="0" y="202692"/>
                  </a:lnTo>
                  <a:close/>
                </a:path>
              </a:pathLst>
            </a:custGeom>
            <a:ln w="12700">
              <a:solidFill>
                <a:srgbClr val="B7272E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5758243" y="3648551"/>
            <a:ext cx="146209" cy="28661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b="1" spc="285" dirty="0">
                <a:solidFill>
                  <a:srgbClr val="FFFFFF"/>
                </a:solidFill>
                <a:latin typeface="Apple SD Gothic Neo"/>
                <a:cs typeface="Apple SD Gothic Neo"/>
              </a:rPr>
              <a:t>1</a:t>
            </a:r>
            <a:endParaRPr>
              <a:latin typeface="Apple SD Gothic Neo"/>
              <a:cs typeface="Apple SD Gothic Neo"/>
            </a:endParaRPr>
          </a:p>
        </p:txBody>
      </p:sp>
      <p:grpSp>
        <p:nvGrpSpPr>
          <p:cNvPr id="23" name="object 2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673661" y="4211764"/>
            <a:ext cx="313849" cy="313849"/>
            <a:chOff x="7564881" y="4472685"/>
            <a:chExt cx="418465" cy="418465"/>
          </a:xfrm>
        </p:grpSpPr>
        <p:sp>
          <p:nvSpPr>
            <p:cNvPr id="24" name="object 24"/>
            <p:cNvSpPr/>
            <p:nvPr/>
          </p:nvSpPr>
          <p:spPr>
            <a:xfrm>
              <a:off x="7571231" y="4479035"/>
              <a:ext cx="405765" cy="405765"/>
            </a:xfrm>
            <a:custGeom>
              <a:avLst/>
              <a:gdLst/>
              <a:ahLst/>
              <a:cxnLst/>
              <a:rect l="l" t="t" r="r" b="b"/>
              <a:pathLst>
                <a:path w="405765" h="405764">
                  <a:moveTo>
                    <a:pt x="202692" y="0"/>
                  </a:moveTo>
                  <a:lnTo>
                    <a:pt x="156234" y="5356"/>
                  </a:lnTo>
                  <a:lnTo>
                    <a:pt x="113577" y="20611"/>
                  </a:lnTo>
                  <a:lnTo>
                    <a:pt x="75942" y="44547"/>
                  </a:lnTo>
                  <a:lnTo>
                    <a:pt x="44547" y="75942"/>
                  </a:lnTo>
                  <a:lnTo>
                    <a:pt x="20611" y="113577"/>
                  </a:lnTo>
                  <a:lnTo>
                    <a:pt x="5356" y="156234"/>
                  </a:lnTo>
                  <a:lnTo>
                    <a:pt x="0" y="202691"/>
                  </a:lnTo>
                  <a:lnTo>
                    <a:pt x="5356" y="249149"/>
                  </a:lnTo>
                  <a:lnTo>
                    <a:pt x="20611" y="291806"/>
                  </a:lnTo>
                  <a:lnTo>
                    <a:pt x="44547" y="329441"/>
                  </a:lnTo>
                  <a:lnTo>
                    <a:pt x="75942" y="360836"/>
                  </a:lnTo>
                  <a:lnTo>
                    <a:pt x="113577" y="384772"/>
                  </a:lnTo>
                  <a:lnTo>
                    <a:pt x="156234" y="400027"/>
                  </a:lnTo>
                  <a:lnTo>
                    <a:pt x="202692" y="405383"/>
                  </a:lnTo>
                  <a:lnTo>
                    <a:pt x="249149" y="400027"/>
                  </a:lnTo>
                  <a:lnTo>
                    <a:pt x="291806" y="384772"/>
                  </a:lnTo>
                  <a:lnTo>
                    <a:pt x="329441" y="360836"/>
                  </a:lnTo>
                  <a:lnTo>
                    <a:pt x="360836" y="329441"/>
                  </a:lnTo>
                  <a:lnTo>
                    <a:pt x="384772" y="291806"/>
                  </a:lnTo>
                  <a:lnTo>
                    <a:pt x="400027" y="249149"/>
                  </a:lnTo>
                  <a:lnTo>
                    <a:pt x="405384" y="202691"/>
                  </a:lnTo>
                  <a:lnTo>
                    <a:pt x="400027" y="156234"/>
                  </a:lnTo>
                  <a:lnTo>
                    <a:pt x="384772" y="113577"/>
                  </a:lnTo>
                  <a:lnTo>
                    <a:pt x="360836" y="75942"/>
                  </a:lnTo>
                  <a:lnTo>
                    <a:pt x="329441" y="44547"/>
                  </a:lnTo>
                  <a:lnTo>
                    <a:pt x="291806" y="20611"/>
                  </a:lnTo>
                  <a:lnTo>
                    <a:pt x="249149" y="5356"/>
                  </a:lnTo>
                  <a:lnTo>
                    <a:pt x="202692" y="0"/>
                  </a:lnTo>
                  <a:close/>
                </a:path>
              </a:pathLst>
            </a:custGeom>
            <a:solidFill>
              <a:srgbClr val="F83943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25" name="object 25"/>
            <p:cNvSpPr/>
            <p:nvPr/>
          </p:nvSpPr>
          <p:spPr>
            <a:xfrm>
              <a:off x="7571231" y="4479035"/>
              <a:ext cx="405765" cy="405765"/>
            </a:xfrm>
            <a:custGeom>
              <a:avLst/>
              <a:gdLst/>
              <a:ahLst/>
              <a:cxnLst/>
              <a:rect l="l" t="t" r="r" b="b"/>
              <a:pathLst>
                <a:path w="405765" h="405764">
                  <a:moveTo>
                    <a:pt x="0" y="202691"/>
                  </a:moveTo>
                  <a:lnTo>
                    <a:pt x="5356" y="156234"/>
                  </a:lnTo>
                  <a:lnTo>
                    <a:pt x="20611" y="113577"/>
                  </a:lnTo>
                  <a:lnTo>
                    <a:pt x="44547" y="75942"/>
                  </a:lnTo>
                  <a:lnTo>
                    <a:pt x="75942" y="44547"/>
                  </a:lnTo>
                  <a:lnTo>
                    <a:pt x="113577" y="20611"/>
                  </a:lnTo>
                  <a:lnTo>
                    <a:pt x="156234" y="5356"/>
                  </a:lnTo>
                  <a:lnTo>
                    <a:pt x="202692" y="0"/>
                  </a:lnTo>
                  <a:lnTo>
                    <a:pt x="249149" y="5356"/>
                  </a:lnTo>
                  <a:lnTo>
                    <a:pt x="291806" y="20611"/>
                  </a:lnTo>
                  <a:lnTo>
                    <a:pt x="329441" y="44547"/>
                  </a:lnTo>
                  <a:lnTo>
                    <a:pt x="360836" y="75942"/>
                  </a:lnTo>
                  <a:lnTo>
                    <a:pt x="384772" y="113577"/>
                  </a:lnTo>
                  <a:lnTo>
                    <a:pt x="400027" y="156234"/>
                  </a:lnTo>
                  <a:lnTo>
                    <a:pt x="405384" y="202691"/>
                  </a:lnTo>
                  <a:lnTo>
                    <a:pt x="400027" y="249149"/>
                  </a:lnTo>
                  <a:lnTo>
                    <a:pt x="384772" y="291806"/>
                  </a:lnTo>
                  <a:lnTo>
                    <a:pt x="360836" y="329441"/>
                  </a:lnTo>
                  <a:lnTo>
                    <a:pt x="329441" y="360836"/>
                  </a:lnTo>
                  <a:lnTo>
                    <a:pt x="291806" y="384772"/>
                  </a:lnTo>
                  <a:lnTo>
                    <a:pt x="249149" y="400027"/>
                  </a:lnTo>
                  <a:lnTo>
                    <a:pt x="202692" y="405383"/>
                  </a:lnTo>
                  <a:lnTo>
                    <a:pt x="156234" y="400027"/>
                  </a:lnTo>
                  <a:lnTo>
                    <a:pt x="113577" y="384772"/>
                  </a:lnTo>
                  <a:lnTo>
                    <a:pt x="75942" y="360836"/>
                  </a:lnTo>
                  <a:lnTo>
                    <a:pt x="44547" y="329441"/>
                  </a:lnTo>
                  <a:lnTo>
                    <a:pt x="20611" y="291806"/>
                  </a:lnTo>
                  <a:lnTo>
                    <a:pt x="5356" y="249149"/>
                  </a:lnTo>
                  <a:lnTo>
                    <a:pt x="0" y="202691"/>
                  </a:lnTo>
                  <a:close/>
                </a:path>
              </a:pathLst>
            </a:custGeom>
            <a:ln w="12700">
              <a:solidFill>
                <a:srgbClr val="B7272E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5758243" y="4207954"/>
            <a:ext cx="146209" cy="28661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b="1" spc="-38" dirty="0">
                <a:solidFill>
                  <a:srgbClr val="FFFFFF"/>
                </a:solidFill>
                <a:latin typeface="Apple SD Gothic Neo"/>
                <a:cs typeface="Apple SD Gothic Neo"/>
              </a:rPr>
              <a:t>2</a:t>
            </a:r>
            <a:endParaRPr>
              <a:latin typeface="Apple SD Gothic Neo"/>
              <a:cs typeface="Apple SD Gothic Neo"/>
            </a:endParaRPr>
          </a:p>
        </p:txBody>
      </p:sp>
      <p:grpSp>
        <p:nvGrpSpPr>
          <p:cNvPr id="27" name="object 2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672518" y="4758119"/>
            <a:ext cx="313849" cy="313849"/>
            <a:chOff x="7563357" y="5201158"/>
            <a:chExt cx="418465" cy="418465"/>
          </a:xfrm>
        </p:grpSpPr>
        <p:sp>
          <p:nvSpPr>
            <p:cNvPr id="28" name="object 28"/>
            <p:cNvSpPr/>
            <p:nvPr/>
          </p:nvSpPr>
          <p:spPr>
            <a:xfrm>
              <a:off x="7569707" y="5207508"/>
              <a:ext cx="405765" cy="405765"/>
            </a:xfrm>
            <a:custGeom>
              <a:avLst/>
              <a:gdLst/>
              <a:ahLst/>
              <a:cxnLst/>
              <a:rect l="l" t="t" r="r" b="b"/>
              <a:pathLst>
                <a:path w="405765" h="405764">
                  <a:moveTo>
                    <a:pt x="202692" y="0"/>
                  </a:moveTo>
                  <a:lnTo>
                    <a:pt x="156234" y="5356"/>
                  </a:lnTo>
                  <a:lnTo>
                    <a:pt x="113577" y="20611"/>
                  </a:lnTo>
                  <a:lnTo>
                    <a:pt x="75942" y="44547"/>
                  </a:lnTo>
                  <a:lnTo>
                    <a:pt x="44547" y="75942"/>
                  </a:lnTo>
                  <a:lnTo>
                    <a:pt x="20611" y="113577"/>
                  </a:lnTo>
                  <a:lnTo>
                    <a:pt x="5356" y="156234"/>
                  </a:lnTo>
                  <a:lnTo>
                    <a:pt x="0" y="202692"/>
                  </a:lnTo>
                  <a:lnTo>
                    <a:pt x="5356" y="249149"/>
                  </a:lnTo>
                  <a:lnTo>
                    <a:pt x="20611" y="291806"/>
                  </a:lnTo>
                  <a:lnTo>
                    <a:pt x="44547" y="329441"/>
                  </a:lnTo>
                  <a:lnTo>
                    <a:pt x="75942" y="360836"/>
                  </a:lnTo>
                  <a:lnTo>
                    <a:pt x="113577" y="384772"/>
                  </a:lnTo>
                  <a:lnTo>
                    <a:pt x="156234" y="400027"/>
                  </a:lnTo>
                  <a:lnTo>
                    <a:pt x="202692" y="405384"/>
                  </a:lnTo>
                  <a:lnTo>
                    <a:pt x="249149" y="400027"/>
                  </a:lnTo>
                  <a:lnTo>
                    <a:pt x="291806" y="384772"/>
                  </a:lnTo>
                  <a:lnTo>
                    <a:pt x="329441" y="360836"/>
                  </a:lnTo>
                  <a:lnTo>
                    <a:pt x="360836" y="329441"/>
                  </a:lnTo>
                  <a:lnTo>
                    <a:pt x="384772" y="291806"/>
                  </a:lnTo>
                  <a:lnTo>
                    <a:pt x="400027" y="249149"/>
                  </a:lnTo>
                  <a:lnTo>
                    <a:pt x="405384" y="202692"/>
                  </a:lnTo>
                  <a:lnTo>
                    <a:pt x="400027" y="156234"/>
                  </a:lnTo>
                  <a:lnTo>
                    <a:pt x="384772" y="113577"/>
                  </a:lnTo>
                  <a:lnTo>
                    <a:pt x="360836" y="75942"/>
                  </a:lnTo>
                  <a:lnTo>
                    <a:pt x="329441" y="44547"/>
                  </a:lnTo>
                  <a:lnTo>
                    <a:pt x="291806" y="20611"/>
                  </a:lnTo>
                  <a:lnTo>
                    <a:pt x="249149" y="5356"/>
                  </a:lnTo>
                  <a:lnTo>
                    <a:pt x="202692" y="0"/>
                  </a:lnTo>
                  <a:close/>
                </a:path>
              </a:pathLst>
            </a:custGeom>
            <a:solidFill>
              <a:srgbClr val="F83943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29" name="object 29"/>
            <p:cNvSpPr/>
            <p:nvPr/>
          </p:nvSpPr>
          <p:spPr>
            <a:xfrm>
              <a:off x="7569707" y="5207508"/>
              <a:ext cx="405765" cy="405765"/>
            </a:xfrm>
            <a:custGeom>
              <a:avLst/>
              <a:gdLst/>
              <a:ahLst/>
              <a:cxnLst/>
              <a:rect l="l" t="t" r="r" b="b"/>
              <a:pathLst>
                <a:path w="405765" h="405764">
                  <a:moveTo>
                    <a:pt x="0" y="202692"/>
                  </a:moveTo>
                  <a:lnTo>
                    <a:pt x="5356" y="156234"/>
                  </a:lnTo>
                  <a:lnTo>
                    <a:pt x="20611" y="113577"/>
                  </a:lnTo>
                  <a:lnTo>
                    <a:pt x="44547" y="75942"/>
                  </a:lnTo>
                  <a:lnTo>
                    <a:pt x="75942" y="44547"/>
                  </a:lnTo>
                  <a:lnTo>
                    <a:pt x="113577" y="20611"/>
                  </a:lnTo>
                  <a:lnTo>
                    <a:pt x="156234" y="5356"/>
                  </a:lnTo>
                  <a:lnTo>
                    <a:pt x="202692" y="0"/>
                  </a:lnTo>
                  <a:lnTo>
                    <a:pt x="249149" y="5356"/>
                  </a:lnTo>
                  <a:lnTo>
                    <a:pt x="291806" y="20611"/>
                  </a:lnTo>
                  <a:lnTo>
                    <a:pt x="329441" y="44547"/>
                  </a:lnTo>
                  <a:lnTo>
                    <a:pt x="360836" y="75942"/>
                  </a:lnTo>
                  <a:lnTo>
                    <a:pt x="384772" y="113577"/>
                  </a:lnTo>
                  <a:lnTo>
                    <a:pt x="400027" y="156234"/>
                  </a:lnTo>
                  <a:lnTo>
                    <a:pt x="405384" y="202692"/>
                  </a:lnTo>
                  <a:lnTo>
                    <a:pt x="400027" y="249149"/>
                  </a:lnTo>
                  <a:lnTo>
                    <a:pt x="384772" y="291806"/>
                  </a:lnTo>
                  <a:lnTo>
                    <a:pt x="360836" y="329441"/>
                  </a:lnTo>
                  <a:lnTo>
                    <a:pt x="329441" y="360836"/>
                  </a:lnTo>
                  <a:lnTo>
                    <a:pt x="291806" y="384772"/>
                  </a:lnTo>
                  <a:lnTo>
                    <a:pt x="249149" y="400027"/>
                  </a:lnTo>
                  <a:lnTo>
                    <a:pt x="202692" y="405384"/>
                  </a:lnTo>
                  <a:lnTo>
                    <a:pt x="156234" y="400027"/>
                  </a:lnTo>
                  <a:lnTo>
                    <a:pt x="113577" y="384772"/>
                  </a:lnTo>
                  <a:lnTo>
                    <a:pt x="75942" y="360836"/>
                  </a:lnTo>
                  <a:lnTo>
                    <a:pt x="44547" y="329441"/>
                  </a:lnTo>
                  <a:lnTo>
                    <a:pt x="20611" y="291806"/>
                  </a:lnTo>
                  <a:lnTo>
                    <a:pt x="5356" y="249149"/>
                  </a:lnTo>
                  <a:lnTo>
                    <a:pt x="0" y="202692"/>
                  </a:lnTo>
                  <a:close/>
                </a:path>
              </a:pathLst>
            </a:custGeom>
            <a:ln w="12700">
              <a:solidFill>
                <a:srgbClr val="B7272E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5757100" y="4754309"/>
            <a:ext cx="146209" cy="28661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b="1" spc="-38" dirty="0">
                <a:solidFill>
                  <a:srgbClr val="FFFFFF"/>
                </a:solidFill>
                <a:latin typeface="Apple SD Gothic Neo"/>
                <a:cs typeface="Apple SD Gothic Neo"/>
              </a:rPr>
              <a:t>3</a:t>
            </a:r>
            <a:endParaRPr>
              <a:latin typeface="Apple SD Gothic Neo"/>
              <a:cs typeface="Apple SD Gothic Neo"/>
            </a:endParaRPr>
          </a:p>
        </p:txBody>
      </p:sp>
      <p:grpSp>
        <p:nvGrpSpPr>
          <p:cNvPr id="31" name="object 3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584632" y="3673412"/>
            <a:ext cx="313849" cy="313849"/>
            <a:chOff x="8779509" y="3754882"/>
            <a:chExt cx="418465" cy="418465"/>
          </a:xfrm>
        </p:grpSpPr>
        <p:sp>
          <p:nvSpPr>
            <p:cNvPr id="32" name="object 32"/>
            <p:cNvSpPr/>
            <p:nvPr/>
          </p:nvSpPr>
          <p:spPr>
            <a:xfrm>
              <a:off x="8785859" y="3761232"/>
              <a:ext cx="405765" cy="405765"/>
            </a:xfrm>
            <a:custGeom>
              <a:avLst/>
              <a:gdLst/>
              <a:ahLst/>
              <a:cxnLst/>
              <a:rect l="l" t="t" r="r" b="b"/>
              <a:pathLst>
                <a:path w="405765" h="405764">
                  <a:moveTo>
                    <a:pt x="202692" y="0"/>
                  </a:moveTo>
                  <a:lnTo>
                    <a:pt x="156234" y="5356"/>
                  </a:lnTo>
                  <a:lnTo>
                    <a:pt x="113577" y="20611"/>
                  </a:lnTo>
                  <a:lnTo>
                    <a:pt x="75942" y="44547"/>
                  </a:lnTo>
                  <a:lnTo>
                    <a:pt x="44547" y="75942"/>
                  </a:lnTo>
                  <a:lnTo>
                    <a:pt x="20611" y="113577"/>
                  </a:lnTo>
                  <a:lnTo>
                    <a:pt x="5356" y="156234"/>
                  </a:lnTo>
                  <a:lnTo>
                    <a:pt x="0" y="202692"/>
                  </a:lnTo>
                  <a:lnTo>
                    <a:pt x="5356" y="249149"/>
                  </a:lnTo>
                  <a:lnTo>
                    <a:pt x="20611" y="291806"/>
                  </a:lnTo>
                  <a:lnTo>
                    <a:pt x="44547" y="329441"/>
                  </a:lnTo>
                  <a:lnTo>
                    <a:pt x="75942" y="360836"/>
                  </a:lnTo>
                  <a:lnTo>
                    <a:pt x="113577" y="384772"/>
                  </a:lnTo>
                  <a:lnTo>
                    <a:pt x="156234" y="400027"/>
                  </a:lnTo>
                  <a:lnTo>
                    <a:pt x="202692" y="405384"/>
                  </a:lnTo>
                  <a:lnTo>
                    <a:pt x="249149" y="400027"/>
                  </a:lnTo>
                  <a:lnTo>
                    <a:pt x="291806" y="384772"/>
                  </a:lnTo>
                  <a:lnTo>
                    <a:pt x="329441" y="360836"/>
                  </a:lnTo>
                  <a:lnTo>
                    <a:pt x="360836" y="329441"/>
                  </a:lnTo>
                  <a:lnTo>
                    <a:pt x="384772" y="291806"/>
                  </a:lnTo>
                  <a:lnTo>
                    <a:pt x="400027" y="249149"/>
                  </a:lnTo>
                  <a:lnTo>
                    <a:pt x="405384" y="202692"/>
                  </a:lnTo>
                  <a:lnTo>
                    <a:pt x="400027" y="156234"/>
                  </a:lnTo>
                  <a:lnTo>
                    <a:pt x="384772" y="113577"/>
                  </a:lnTo>
                  <a:lnTo>
                    <a:pt x="360836" y="75942"/>
                  </a:lnTo>
                  <a:lnTo>
                    <a:pt x="329441" y="44547"/>
                  </a:lnTo>
                  <a:lnTo>
                    <a:pt x="291806" y="20611"/>
                  </a:lnTo>
                  <a:lnTo>
                    <a:pt x="249149" y="5356"/>
                  </a:lnTo>
                  <a:lnTo>
                    <a:pt x="202692" y="0"/>
                  </a:lnTo>
                  <a:close/>
                </a:path>
              </a:pathLst>
            </a:custGeom>
            <a:solidFill>
              <a:srgbClr val="F83943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33" name="object 33"/>
            <p:cNvSpPr/>
            <p:nvPr/>
          </p:nvSpPr>
          <p:spPr>
            <a:xfrm>
              <a:off x="8785859" y="3761232"/>
              <a:ext cx="405765" cy="405765"/>
            </a:xfrm>
            <a:custGeom>
              <a:avLst/>
              <a:gdLst/>
              <a:ahLst/>
              <a:cxnLst/>
              <a:rect l="l" t="t" r="r" b="b"/>
              <a:pathLst>
                <a:path w="405765" h="405764">
                  <a:moveTo>
                    <a:pt x="0" y="202692"/>
                  </a:moveTo>
                  <a:lnTo>
                    <a:pt x="5356" y="156234"/>
                  </a:lnTo>
                  <a:lnTo>
                    <a:pt x="20611" y="113577"/>
                  </a:lnTo>
                  <a:lnTo>
                    <a:pt x="44547" y="75942"/>
                  </a:lnTo>
                  <a:lnTo>
                    <a:pt x="75942" y="44547"/>
                  </a:lnTo>
                  <a:lnTo>
                    <a:pt x="113577" y="20611"/>
                  </a:lnTo>
                  <a:lnTo>
                    <a:pt x="156234" y="5356"/>
                  </a:lnTo>
                  <a:lnTo>
                    <a:pt x="202692" y="0"/>
                  </a:lnTo>
                  <a:lnTo>
                    <a:pt x="249149" y="5356"/>
                  </a:lnTo>
                  <a:lnTo>
                    <a:pt x="291806" y="20611"/>
                  </a:lnTo>
                  <a:lnTo>
                    <a:pt x="329441" y="44547"/>
                  </a:lnTo>
                  <a:lnTo>
                    <a:pt x="360836" y="75942"/>
                  </a:lnTo>
                  <a:lnTo>
                    <a:pt x="384772" y="113577"/>
                  </a:lnTo>
                  <a:lnTo>
                    <a:pt x="400027" y="156234"/>
                  </a:lnTo>
                  <a:lnTo>
                    <a:pt x="405384" y="202692"/>
                  </a:lnTo>
                  <a:lnTo>
                    <a:pt x="400027" y="249149"/>
                  </a:lnTo>
                  <a:lnTo>
                    <a:pt x="384772" y="291806"/>
                  </a:lnTo>
                  <a:lnTo>
                    <a:pt x="360836" y="329441"/>
                  </a:lnTo>
                  <a:lnTo>
                    <a:pt x="329441" y="360836"/>
                  </a:lnTo>
                  <a:lnTo>
                    <a:pt x="291806" y="384772"/>
                  </a:lnTo>
                  <a:lnTo>
                    <a:pt x="249149" y="400027"/>
                  </a:lnTo>
                  <a:lnTo>
                    <a:pt x="202692" y="405384"/>
                  </a:lnTo>
                  <a:lnTo>
                    <a:pt x="156234" y="400027"/>
                  </a:lnTo>
                  <a:lnTo>
                    <a:pt x="113577" y="384772"/>
                  </a:lnTo>
                  <a:lnTo>
                    <a:pt x="75942" y="360836"/>
                  </a:lnTo>
                  <a:lnTo>
                    <a:pt x="44547" y="329441"/>
                  </a:lnTo>
                  <a:lnTo>
                    <a:pt x="20611" y="291806"/>
                  </a:lnTo>
                  <a:lnTo>
                    <a:pt x="5356" y="249149"/>
                  </a:lnTo>
                  <a:lnTo>
                    <a:pt x="0" y="202692"/>
                  </a:lnTo>
                  <a:close/>
                </a:path>
              </a:pathLst>
            </a:custGeom>
            <a:ln w="12700">
              <a:solidFill>
                <a:srgbClr val="B7272E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</p:grpSp>
      <p:sp>
        <p:nvSpPr>
          <p:cNvPr id="34" name="object 34"/>
          <p:cNvSpPr txBox="1"/>
          <p:nvPr/>
        </p:nvSpPr>
        <p:spPr>
          <a:xfrm>
            <a:off x="6668834" y="3668839"/>
            <a:ext cx="146209" cy="28661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b="1" spc="-38" dirty="0">
                <a:solidFill>
                  <a:srgbClr val="FFFFFF"/>
                </a:solidFill>
                <a:latin typeface="Apple SD Gothic Neo"/>
                <a:cs typeface="Apple SD Gothic Neo"/>
              </a:rPr>
              <a:t>4</a:t>
            </a:r>
            <a:endParaRPr>
              <a:latin typeface="Apple SD Gothic Neo"/>
              <a:cs typeface="Apple SD Gothic Neo"/>
            </a:endParaRPr>
          </a:p>
        </p:txBody>
      </p:sp>
      <p:grpSp>
        <p:nvGrpSpPr>
          <p:cNvPr id="35" name="object 3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580061" y="4220909"/>
            <a:ext cx="313849" cy="313849"/>
            <a:chOff x="8773414" y="4484878"/>
            <a:chExt cx="418465" cy="418465"/>
          </a:xfrm>
        </p:grpSpPr>
        <p:sp>
          <p:nvSpPr>
            <p:cNvPr id="36" name="object 36"/>
            <p:cNvSpPr/>
            <p:nvPr/>
          </p:nvSpPr>
          <p:spPr>
            <a:xfrm>
              <a:off x="8779764" y="4491228"/>
              <a:ext cx="405765" cy="405765"/>
            </a:xfrm>
            <a:custGeom>
              <a:avLst/>
              <a:gdLst/>
              <a:ahLst/>
              <a:cxnLst/>
              <a:rect l="l" t="t" r="r" b="b"/>
              <a:pathLst>
                <a:path w="405765" h="405764">
                  <a:moveTo>
                    <a:pt x="202691" y="0"/>
                  </a:moveTo>
                  <a:lnTo>
                    <a:pt x="156234" y="5356"/>
                  </a:lnTo>
                  <a:lnTo>
                    <a:pt x="113577" y="20611"/>
                  </a:lnTo>
                  <a:lnTo>
                    <a:pt x="75942" y="44547"/>
                  </a:lnTo>
                  <a:lnTo>
                    <a:pt x="44547" y="75942"/>
                  </a:lnTo>
                  <a:lnTo>
                    <a:pt x="20611" y="113577"/>
                  </a:lnTo>
                  <a:lnTo>
                    <a:pt x="5356" y="156234"/>
                  </a:lnTo>
                  <a:lnTo>
                    <a:pt x="0" y="202692"/>
                  </a:lnTo>
                  <a:lnTo>
                    <a:pt x="5356" y="249149"/>
                  </a:lnTo>
                  <a:lnTo>
                    <a:pt x="20611" y="291806"/>
                  </a:lnTo>
                  <a:lnTo>
                    <a:pt x="44547" y="329441"/>
                  </a:lnTo>
                  <a:lnTo>
                    <a:pt x="75942" y="360836"/>
                  </a:lnTo>
                  <a:lnTo>
                    <a:pt x="113577" y="384772"/>
                  </a:lnTo>
                  <a:lnTo>
                    <a:pt x="156234" y="400027"/>
                  </a:lnTo>
                  <a:lnTo>
                    <a:pt x="202691" y="405384"/>
                  </a:lnTo>
                  <a:lnTo>
                    <a:pt x="249149" y="400027"/>
                  </a:lnTo>
                  <a:lnTo>
                    <a:pt x="291806" y="384772"/>
                  </a:lnTo>
                  <a:lnTo>
                    <a:pt x="329441" y="360836"/>
                  </a:lnTo>
                  <a:lnTo>
                    <a:pt x="360836" y="329441"/>
                  </a:lnTo>
                  <a:lnTo>
                    <a:pt x="384772" y="291806"/>
                  </a:lnTo>
                  <a:lnTo>
                    <a:pt x="400027" y="249149"/>
                  </a:lnTo>
                  <a:lnTo>
                    <a:pt x="405383" y="202692"/>
                  </a:lnTo>
                  <a:lnTo>
                    <a:pt x="400027" y="156234"/>
                  </a:lnTo>
                  <a:lnTo>
                    <a:pt x="384772" y="113577"/>
                  </a:lnTo>
                  <a:lnTo>
                    <a:pt x="360836" y="75942"/>
                  </a:lnTo>
                  <a:lnTo>
                    <a:pt x="329441" y="44547"/>
                  </a:lnTo>
                  <a:lnTo>
                    <a:pt x="291806" y="20611"/>
                  </a:lnTo>
                  <a:lnTo>
                    <a:pt x="249149" y="5356"/>
                  </a:lnTo>
                  <a:lnTo>
                    <a:pt x="202691" y="0"/>
                  </a:lnTo>
                  <a:close/>
                </a:path>
              </a:pathLst>
            </a:custGeom>
            <a:solidFill>
              <a:srgbClr val="F83943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37" name="object 37"/>
            <p:cNvSpPr/>
            <p:nvPr/>
          </p:nvSpPr>
          <p:spPr>
            <a:xfrm>
              <a:off x="8779764" y="4491228"/>
              <a:ext cx="405765" cy="405765"/>
            </a:xfrm>
            <a:custGeom>
              <a:avLst/>
              <a:gdLst/>
              <a:ahLst/>
              <a:cxnLst/>
              <a:rect l="l" t="t" r="r" b="b"/>
              <a:pathLst>
                <a:path w="405765" h="405764">
                  <a:moveTo>
                    <a:pt x="0" y="202692"/>
                  </a:moveTo>
                  <a:lnTo>
                    <a:pt x="5356" y="156234"/>
                  </a:lnTo>
                  <a:lnTo>
                    <a:pt x="20611" y="113577"/>
                  </a:lnTo>
                  <a:lnTo>
                    <a:pt x="44547" y="75942"/>
                  </a:lnTo>
                  <a:lnTo>
                    <a:pt x="75942" y="44547"/>
                  </a:lnTo>
                  <a:lnTo>
                    <a:pt x="113577" y="20611"/>
                  </a:lnTo>
                  <a:lnTo>
                    <a:pt x="156234" y="5356"/>
                  </a:lnTo>
                  <a:lnTo>
                    <a:pt x="202691" y="0"/>
                  </a:lnTo>
                  <a:lnTo>
                    <a:pt x="249149" y="5356"/>
                  </a:lnTo>
                  <a:lnTo>
                    <a:pt x="291806" y="20611"/>
                  </a:lnTo>
                  <a:lnTo>
                    <a:pt x="329441" y="44547"/>
                  </a:lnTo>
                  <a:lnTo>
                    <a:pt x="360836" y="75942"/>
                  </a:lnTo>
                  <a:lnTo>
                    <a:pt x="384772" y="113577"/>
                  </a:lnTo>
                  <a:lnTo>
                    <a:pt x="400027" y="156234"/>
                  </a:lnTo>
                  <a:lnTo>
                    <a:pt x="405383" y="202692"/>
                  </a:lnTo>
                  <a:lnTo>
                    <a:pt x="400027" y="249149"/>
                  </a:lnTo>
                  <a:lnTo>
                    <a:pt x="384772" y="291806"/>
                  </a:lnTo>
                  <a:lnTo>
                    <a:pt x="360836" y="329441"/>
                  </a:lnTo>
                  <a:lnTo>
                    <a:pt x="329441" y="360836"/>
                  </a:lnTo>
                  <a:lnTo>
                    <a:pt x="291806" y="384772"/>
                  </a:lnTo>
                  <a:lnTo>
                    <a:pt x="249149" y="400027"/>
                  </a:lnTo>
                  <a:lnTo>
                    <a:pt x="202691" y="405384"/>
                  </a:lnTo>
                  <a:lnTo>
                    <a:pt x="156234" y="400027"/>
                  </a:lnTo>
                  <a:lnTo>
                    <a:pt x="113577" y="384772"/>
                  </a:lnTo>
                  <a:lnTo>
                    <a:pt x="75942" y="360836"/>
                  </a:lnTo>
                  <a:lnTo>
                    <a:pt x="44547" y="329441"/>
                  </a:lnTo>
                  <a:lnTo>
                    <a:pt x="20611" y="291806"/>
                  </a:lnTo>
                  <a:lnTo>
                    <a:pt x="5356" y="249149"/>
                  </a:lnTo>
                  <a:lnTo>
                    <a:pt x="0" y="202692"/>
                  </a:lnTo>
                  <a:close/>
                </a:path>
              </a:pathLst>
            </a:custGeom>
            <a:ln w="12700">
              <a:solidFill>
                <a:srgbClr val="B7272E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</p:grpSp>
      <p:sp>
        <p:nvSpPr>
          <p:cNvPr id="38" name="object 38"/>
          <p:cNvSpPr txBox="1"/>
          <p:nvPr/>
        </p:nvSpPr>
        <p:spPr>
          <a:xfrm>
            <a:off x="6664452" y="4217290"/>
            <a:ext cx="146209" cy="28661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b="1" spc="34" dirty="0">
                <a:solidFill>
                  <a:srgbClr val="FFFFFF"/>
                </a:solidFill>
                <a:latin typeface="Apple SD Gothic Neo"/>
                <a:cs typeface="Apple SD Gothic Neo"/>
              </a:rPr>
              <a:t>5</a:t>
            </a:r>
            <a:endParaRPr>
              <a:latin typeface="Apple SD Gothic Neo"/>
              <a:cs typeface="Apple SD Gothic Neo"/>
            </a:endParaRPr>
          </a:p>
        </p:txBody>
      </p:sp>
      <p:grpSp>
        <p:nvGrpSpPr>
          <p:cNvPr id="39" name="object 3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580061" y="4769548"/>
            <a:ext cx="313849" cy="313849"/>
            <a:chOff x="8773414" y="5216397"/>
            <a:chExt cx="418465" cy="418465"/>
          </a:xfrm>
        </p:grpSpPr>
        <p:sp>
          <p:nvSpPr>
            <p:cNvPr id="40" name="object 40"/>
            <p:cNvSpPr/>
            <p:nvPr/>
          </p:nvSpPr>
          <p:spPr>
            <a:xfrm>
              <a:off x="8779764" y="5222747"/>
              <a:ext cx="405765" cy="405765"/>
            </a:xfrm>
            <a:custGeom>
              <a:avLst/>
              <a:gdLst/>
              <a:ahLst/>
              <a:cxnLst/>
              <a:rect l="l" t="t" r="r" b="b"/>
              <a:pathLst>
                <a:path w="405765" h="405764">
                  <a:moveTo>
                    <a:pt x="202691" y="0"/>
                  </a:moveTo>
                  <a:lnTo>
                    <a:pt x="156234" y="5356"/>
                  </a:lnTo>
                  <a:lnTo>
                    <a:pt x="113577" y="20611"/>
                  </a:lnTo>
                  <a:lnTo>
                    <a:pt x="75942" y="44547"/>
                  </a:lnTo>
                  <a:lnTo>
                    <a:pt x="44547" y="75942"/>
                  </a:lnTo>
                  <a:lnTo>
                    <a:pt x="20611" y="113577"/>
                  </a:lnTo>
                  <a:lnTo>
                    <a:pt x="5356" y="156234"/>
                  </a:lnTo>
                  <a:lnTo>
                    <a:pt x="0" y="202691"/>
                  </a:lnTo>
                  <a:lnTo>
                    <a:pt x="5356" y="249149"/>
                  </a:lnTo>
                  <a:lnTo>
                    <a:pt x="20611" y="291806"/>
                  </a:lnTo>
                  <a:lnTo>
                    <a:pt x="44547" y="329441"/>
                  </a:lnTo>
                  <a:lnTo>
                    <a:pt x="75942" y="360836"/>
                  </a:lnTo>
                  <a:lnTo>
                    <a:pt x="113577" y="384772"/>
                  </a:lnTo>
                  <a:lnTo>
                    <a:pt x="156234" y="400027"/>
                  </a:lnTo>
                  <a:lnTo>
                    <a:pt x="202691" y="405383"/>
                  </a:lnTo>
                  <a:lnTo>
                    <a:pt x="249149" y="400027"/>
                  </a:lnTo>
                  <a:lnTo>
                    <a:pt x="291806" y="384772"/>
                  </a:lnTo>
                  <a:lnTo>
                    <a:pt x="329441" y="360836"/>
                  </a:lnTo>
                  <a:lnTo>
                    <a:pt x="360836" y="329441"/>
                  </a:lnTo>
                  <a:lnTo>
                    <a:pt x="384772" y="291806"/>
                  </a:lnTo>
                  <a:lnTo>
                    <a:pt x="400027" y="249149"/>
                  </a:lnTo>
                  <a:lnTo>
                    <a:pt x="405383" y="202691"/>
                  </a:lnTo>
                  <a:lnTo>
                    <a:pt x="400027" y="156234"/>
                  </a:lnTo>
                  <a:lnTo>
                    <a:pt x="384772" y="113577"/>
                  </a:lnTo>
                  <a:lnTo>
                    <a:pt x="360836" y="75942"/>
                  </a:lnTo>
                  <a:lnTo>
                    <a:pt x="329441" y="44547"/>
                  </a:lnTo>
                  <a:lnTo>
                    <a:pt x="291806" y="20611"/>
                  </a:lnTo>
                  <a:lnTo>
                    <a:pt x="249149" y="5356"/>
                  </a:lnTo>
                  <a:lnTo>
                    <a:pt x="202691" y="0"/>
                  </a:lnTo>
                  <a:close/>
                </a:path>
              </a:pathLst>
            </a:custGeom>
            <a:solidFill>
              <a:srgbClr val="F83943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41" name="object 41"/>
            <p:cNvSpPr/>
            <p:nvPr/>
          </p:nvSpPr>
          <p:spPr>
            <a:xfrm>
              <a:off x="8779764" y="5222747"/>
              <a:ext cx="405765" cy="405765"/>
            </a:xfrm>
            <a:custGeom>
              <a:avLst/>
              <a:gdLst/>
              <a:ahLst/>
              <a:cxnLst/>
              <a:rect l="l" t="t" r="r" b="b"/>
              <a:pathLst>
                <a:path w="405765" h="405764">
                  <a:moveTo>
                    <a:pt x="0" y="202691"/>
                  </a:moveTo>
                  <a:lnTo>
                    <a:pt x="5356" y="156234"/>
                  </a:lnTo>
                  <a:lnTo>
                    <a:pt x="20611" y="113577"/>
                  </a:lnTo>
                  <a:lnTo>
                    <a:pt x="44547" y="75942"/>
                  </a:lnTo>
                  <a:lnTo>
                    <a:pt x="75942" y="44547"/>
                  </a:lnTo>
                  <a:lnTo>
                    <a:pt x="113577" y="20611"/>
                  </a:lnTo>
                  <a:lnTo>
                    <a:pt x="156234" y="5356"/>
                  </a:lnTo>
                  <a:lnTo>
                    <a:pt x="202691" y="0"/>
                  </a:lnTo>
                  <a:lnTo>
                    <a:pt x="249149" y="5356"/>
                  </a:lnTo>
                  <a:lnTo>
                    <a:pt x="291806" y="20611"/>
                  </a:lnTo>
                  <a:lnTo>
                    <a:pt x="329441" y="44547"/>
                  </a:lnTo>
                  <a:lnTo>
                    <a:pt x="360836" y="75942"/>
                  </a:lnTo>
                  <a:lnTo>
                    <a:pt x="384772" y="113577"/>
                  </a:lnTo>
                  <a:lnTo>
                    <a:pt x="400027" y="156234"/>
                  </a:lnTo>
                  <a:lnTo>
                    <a:pt x="405383" y="202691"/>
                  </a:lnTo>
                  <a:lnTo>
                    <a:pt x="400027" y="249149"/>
                  </a:lnTo>
                  <a:lnTo>
                    <a:pt x="384772" y="291806"/>
                  </a:lnTo>
                  <a:lnTo>
                    <a:pt x="360836" y="329441"/>
                  </a:lnTo>
                  <a:lnTo>
                    <a:pt x="329441" y="360836"/>
                  </a:lnTo>
                  <a:lnTo>
                    <a:pt x="291806" y="384772"/>
                  </a:lnTo>
                  <a:lnTo>
                    <a:pt x="249149" y="400027"/>
                  </a:lnTo>
                  <a:lnTo>
                    <a:pt x="202691" y="405383"/>
                  </a:lnTo>
                  <a:lnTo>
                    <a:pt x="156234" y="400027"/>
                  </a:lnTo>
                  <a:lnTo>
                    <a:pt x="113577" y="384772"/>
                  </a:lnTo>
                  <a:lnTo>
                    <a:pt x="75942" y="360836"/>
                  </a:lnTo>
                  <a:lnTo>
                    <a:pt x="44547" y="329441"/>
                  </a:lnTo>
                  <a:lnTo>
                    <a:pt x="20611" y="291806"/>
                  </a:lnTo>
                  <a:lnTo>
                    <a:pt x="5356" y="249149"/>
                  </a:lnTo>
                  <a:lnTo>
                    <a:pt x="0" y="202691"/>
                  </a:lnTo>
                  <a:close/>
                </a:path>
              </a:pathLst>
            </a:custGeom>
            <a:ln w="12700">
              <a:solidFill>
                <a:srgbClr val="B7272E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</p:grpSp>
      <p:sp>
        <p:nvSpPr>
          <p:cNvPr id="42" name="object 42"/>
          <p:cNvSpPr txBox="1"/>
          <p:nvPr/>
        </p:nvSpPr>
        <p:spPr>
          <a:xfrm>
            <a:off x="6664452" y="4765738"/>
            <a:ext cx="146209" cy="28661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b="1" spc="-38" dirty="0">
                <a:solidFill>
                  <a:srgbClr val="FFFFFF"/>
                </a:solidFill>
                <a:latin typeface="Apple SD Gothic Neo"/>
                <a:cs typeface="Apple SD Gothic Neo"/>
              </a:rPr>
              <a:t>6</a:t>
            </a:r>
            <a:endParaRPr>
              <a:latin typeface="Apple SD Gothic Neo"/>
              <a:cs typeface="Apple SD Gothic Neo"/>
            </a:endParaRPr>
          </a:p>
        </p:txBody>
      </p:sp>
      <p:sp>
        <p:nvSpPr>
          <p:cNvPr id="44" name="object 44"/>
          <p:cNvSpPr txBox="1">
            <a:spLocks noGrp="1"/>
          </p:cNvSpPr>
          <p:nvPr>
            <p:ph type="sldNum" sz="quarter" idx="7"/>
          </p:nvPr>
        </p:nvSpPr>
        <p:spPr>
          <a:xfrm>
            <a:off x="11368151" y="6555022"/>
            <a:ext cx="330200" cy="2641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920"/>
              </a:lnSpc>
            </a:pPr>
            <a:fld id="{81D60167-4931-47E6-BA6A-407CBD079E47}" type="slidenum">
              <a:rPr lang="en-US" spc="-25" smtClean="0"/>
              <a:pPr marL="38100">
                <a:lnSpc>
                  <a:spcPts val="1920"/>
                </a:lnSpc>
              </a:pPr>
              <a:t>35</a:t>
            </a:fld>
            <a:endParaRPr spc="-19" dirty="0"/>
          </a:p>
        </p:txBody>
      </p:sp>
      <p:sp>
        <p:nvSpPr>
          <p:cNvPr id="43" name="object 43"/>
          <p:cNvSpPr txBox="1"/>
          <p:nvPr/>
        </p:nvSpPr>
        <p:spPr>
          <a:xfrm>
            <a:off x="243078" y="4656677"/>
            <a:ext cx="4110990" cy="1117614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dirty="0">
                <a:solidFill>
                  <a:srgbClr val="FF0000"/>
                </a:solidFill>
                <a:latin typeface="Arial"/>
                <a:cs typeface="Arial"/>
              </a:rPr>
              <a:t>The</a:t>
            </a:r>
            <a:r>
              <a:rPr spc="-64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FF0000"/>
                </a:solidFill>
                <a:latin typeface="Arial"/>
                <a:cs typeface="Arial"/>
              </a:rPr>
              <a:t>process</a:t>
            </a:r>
            <a:r>
              <a:rPr spc="-53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FF0000"/>
                </a:solidFill>
                <a:latin typeface="Arial"/>
                <a:cs typeface="Arial"/>
              </a:rPr>
              <a:t>of</a:t>
            </a:r>
            <a:r>
              <a:rPr spc="-56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FF0000"/>
                </a:solidFill>
                <a:latin typeface="Arial"/>
                <a:cs typeface="Arial"/>
              </a:rPr>
              <a:t>“deposit”</a:t>
            </a:r>
            <a:r>
              <a:rPr spc="-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FF0000"/>
                </a:solidFill>
                <a:latin typeface="Arial"/>
                <a:cs typeface="Arial"/>
              </a:rPr>
              <a:t>should</a:t>
            </a:r>
            <a:r>
              <a:rPr spc="-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pc="-8" dirty="0">
                <a:solidFill>
                  <a:srgbClr val="FF0000"/>
                </a:solidFill>
                <a:latin typeface="Arial"/>
                <a:cs typeface="Arial"/>
              </a:rPr>
              <a:t>happen</a:t>
            </a:r>
            <a:endParaRPr dirty="0">
              <a:latin typeface="Arial"/>
              <a:cs typeface="Arial"/>
            </a:endParaRPr>
          </a:p>
          <a:p>
            <a:pPr marL="9525"/>
            <a:r>
              <a:rPr b="1" spc="-8" dirty="0">
                <a:solidFill>
                  <a:srgbClr val="FF0000"/>
                </a:solidFill>
                <a:latin typeface="Arial"/>
                <a:cs typeface="Arial"/>
              </a:rPr>
              <a:t>atomically</a:t>
            </a:r>
            <a:r>
              <a:rPr spc="-8" dirty="0">
                <a:solidFill>
                  <a:srgbClr val="FF0000"/>
                </a:solidFill>
                <a:latin typeface="Arial"/>
                <a:cs typeface="Arial"/>
              </a:rPr>
              <a:t>!</a:t>
            </a:r>
            <a:endParaRPr dirty="0">
              <a:latin typeface="Arial"/>
              <a:cs typeface="Arial"/>
            </a:endParaRPr>
          </a:p>
          <a:p>
            <a:pPr marL="9525" marR="3810"/>
            <a:r>
              <a:rPr dirty="0">
                <a:solidFill>
                  <a:srgbClr val="FF0000"/>
                </a:solidFill>
                <a:latin typeface="Arial"/>
                <a:cs typeface="Arial"/>
              </a:rPr>
              <a:t>No</a:t>
            </a:r>
            <a:r>
              <a:rPr spc="-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FF0000"/>
                </a:solidFill>
                <a:latin typeface="Arial"/>
                <a:cs typeface="Arial"/>
              </a:rPr>
              <a:t>other</a:t>
            </a:r>
            <a:r>
              <a:rPr spc="-38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FF0000"/>
                </a:solidFill>
                <a:latin typeface="Arial"/>
                <a:cs typeface="Arial"/>
              </a:rPr>
              <a:t>operations</a:t>
            </a:r>
            <a:r>
              <a:rPr spc="-38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FF0000"/>
                </a:solidFill>
                <a:latin typeface="Arial"/>
                <a:cs typeface="Arial"/>
              </a:rPr>
              <a:t>(from</a:t>
            </a:r>
            <a:r>
              <a:rPr spc="-38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FF0000"/>
                </a:solidFill>
                <a:latin typeface="Arial"/>
                <a:cs typeface="Arial"/>
              </a:rPr>
              <a:t>other</a:t>
            </a:r>
            <a:r>
              <a:rPr spc="-49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pc="-8" dirty="0">
                <a:solidFill>
                  <a:srgbClr val="FF0000"/>
                </a:solidFill>
                <a:latin typeface="Arial"/>
                <a:cs typeface="Arial"/>
              </a:rPr>
              <a:t>threads) </a:t>
            </a:r>
            <a:r>
              <a:rPr dirty="0">
                <a:solidFill>
                  <a:srgbClr val="FF0000"/>
                </a:solidFill>
                <a:latin typeface="Arial"/>
                <a:cs typeface="Arial"/>
              </a:rPr>
              <a:t>can</a:t>
            </a:r>
            <a:r>
              <a:rPr spc="-38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FF0000"/>
                </a:solidFill>
                <a:latin typeface="Arial"/>
                <a:cs typeface="Arial"/>
              </a:rPr>
              <a:t>interrupt</a:t>
            </a:r>
            <a:r>
              <a:rPr spc="-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FF0000"/>
                </a:solidFill>
                <a:latin typeface="Arial"/>
                <a:cs typeface="Arial"/>
              </a:rPr>
              <a:t>in</a:t>
            </a:r>
            <a:r>
              <a:rPr spc="-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FF0000"/>
                </a:solidFill>
                <a:latin typeface="Arial"/>
                <a:cs typeface="Arial"/>
              </a:rPr>
              <a:t>the</a:t>
            </a:r>
            <a:r>
              <a:rPr spc="-34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pc="-8" dirty="0">
                <a:solidFill>
                  <a:srgbClr val="FF0000"/>
                </a:solidFill>
                <a:latin typeface="Arial"/>
                <a:cs typeface="Arial"/>
              </a:rPr>
              <a:t>middle!</a:t>
            </a:r>
            <a:endParaRPr dirty="0">
              <a:latin typeface="Arial"/>
              <a:cs typeface="Arial"/>
            </a:endParaRPr>
          </a:p>
        </p:txBody>
      </p:sp>
      <p:sp>
        <p:nvSpPr>
          <p:cNvPr id="45" name="object 2" descr="$PPTXTitle">
            <a:extLst>
              <a:ext uri="{FF2B5EF4-FFF2-40B4-BE49-F238E27FC236}">
                <a16:creationId xmlns:a16="http://schemas.microsoft.com/office/drawing/2014/main" id="{A8222FE8-279D-94CF-72A6-5C9671DAACB1}"/>
              </a:ext>
            </a:extLst>
          </p:cNvPr>
          <p:cNvSpPr txBox="1">
            <a:spLocks/>
          </p:cNvSpPr>
          <p:nvPr/>
        </p:nvSpPr>
        <p:spPr>
          <a:xfrm>
            <a:off x="1143000" y="457200"/>
            <a:ext cx="6172200" cy="686246"/>
          </a:xfrm>
          <a:prstGeom prst="rect">
            <a:avLst/>
          </a:prstGeom>
        </p:spPr>
        <p:txBody>
          <a:bodyPr vert="horz" wrap="square" lIns="0" tIns="9049" rIns="0" bIns="0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9525">
              <a:spcBef>
                <a:spcPts val="71"/>
              </a:spcBef>
            </a:pPr>
            <a:r>
              <a:rPr lang="en-US" spc="105"/>
              <a:t>“Atomic”</a:t>
            </a:r>
            <a:r>
              <a:rPr lang="en-US" spc="71"/>
              <a:t> </a:t>
            </a:r>
            <a:r>
              <a:rPr lang="en-US" spc="172"/>
              <a:t>operations</a:t>
            </a:r>
            <a:endParaRPr lang="en-US" spc="172" dirty="0"/>
          </a:p>
        </p:txBody>
      </p:sp>
      <p:sp>
        <p:nvSpPr>
          <p:cNvPr id="46" name="object 4">
            <a:extLst>
              <a:ext uri="{FF2B5EF4-FFF2-40B4-BE49-F238E27FC236}">
                <a16:creationId xmlns:a16="http://schemas.microsoft.com/office/drawing/2014/main" id="{2F9B52F6-71E2-86BB-B051-8C5E92C4EAAD}"/>
              </a:ext>
            </a:extLst>
          </p:cNvPr>
          <p:cNvSpPr txBox="1">
            <a:spLocks/>
          </p:cNvSpPr>
          <p:nvPr/>
        </p:nvSpPr>
        <p:spPr>
          <a:xfrm>
            <a:off x="11368151" y="6555022"/>
            <a:ext cx="330200" cy="2641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 kern="0"/>
            </a:defPPr>
            <a:lvl1pPr marL="0" algn="l" defTabSz="914400" rtl="0" eaLnBrk="1" latinLnBrk="0" hangingPunct="1">
              <a:defRPr sz="18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>
              <a:lnSpc>
                <a:spcPts val="1920"/>
              </a:lnSpc>
            </a:pPr>
            <a:fld id="{81D60167-4931-47E6-BA6A-407CBD079E47}" type="slidenum">
              <a:rPr lang="en-US" spc="-25" smtClean="0"/>
              <a:pPr marL="38100">
                <a:lnSpc>
                  <a:spcPts val="1920"/>
                </a:lnSpc>
              </a:pPr>
              <a:t>35</a:t>
            </a:fld>
            <a:endParaRPr lang="en-US" spc="-19" dirty="0"/>
          </a:p>
        </p:txBody>
      </p:sp>
      <p:sp>
        <p:nvSpPr>
          <p:cNvPr id="47" name="object 3">
            <a:extLst>
              <a:ext uri="{FF2B5EF4-FFF2-40B4-BE49-F238E27FC236}">
                <a16:creationId xmlns:a16="http://schemas.microsoft.com/office/drawing/2014/main" id="{60778631-AE09-EBF8-01A5-5181B5EF60EC}"/>
              </a:ext>
            </a:extLst>
          </p:cNvPr>
          <p:cNvSpPr txBox="1"/>
          <p:nvPr/>
        </p:nvSpPr>
        <p:spPr>
          <a:xfrm>
            <a:off x="287655" y="940990"/>
            <a:ext cx="8283893" cy="1071928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>
              <a:spcBef>
                <a:spcPts val="274"/>
              </a:spcBef>
            </a:pPr>
            <a:endParaRPr sz="2400" dirty="0">
              <a:latin typeface="Calibri"/>
              <a:cs typeface="Calibri"/>
            </a:endParaRPr>
          </a:p>
          <a:p>
            <a:pPr marL="180022" indent="-170497">
              <a:lnSpc>
                <a:spcPts val="2738"/>
              </a:lnSpc>
              <a:buFont typeface="Arial"/>
              <a:buChar char="•"/>
              <a:tabLst>
                <a:tab pos="180022" algn="l"/>
              </a:tabLst>
            </a:pPr>
            <a:r>
              <a:rPr sz="2400" b="1" spc="-34" dirty="0">
                <a:latin typeface="Calibri"/>
                <a:cs typeface="Calibri"/>
              </a:rPr>
              <a:t>“Atomic</a:t>
            </a:r>
            <a:r>
              <a:rPr sz="2400" b="1" spc="-64" dirty="0">
                <a:latin typeface="Calibri"/>
                <a:cs typeface="Calibri"/>
              </a:rPr>
              <a:t> </a:t>
            </a:r>
            <a:r>
              <a:rPr sz="2400" b="1" spc="-8" dirty="0">
                <a:latin typeface="Calibri"/>
                <a:cs typeface="Calibri"/>
              </a:rPr>
              <a:t>operations”</a:t>
            </a:r>
            <a:r>
              <a:rPr sz="2400" b="1" spc="-71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are</a:t>
            </a:r>
            <a:r>
              <a:rPr sz="2400" b="1" spc="-41" dirty="0">
                <a:latin typeface="Calibri"/>
                <a:cs typeface="Calibri"/>
              </a:rPr>
              <a:t> </a:t>
            </a:r>
            <a:r>
              <a:rPr sz="2400" b="1" spc="-8" dirty="0">
                <a:latin typeface="Calibri"/>
                <a:cs typeface="Calibri"/>
              </a:rPr>
              <a:t>operations</a:t>
            </a:r>
            <a:r>
              <a:rPr sz="2400" b="1" spc="-68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that</a:t>
            </a:r>
            <a:r>
              <a:rPr sz="2400" b="1" spc="-56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cannot</a:t>
            </a:r>
            <a:r>
              <a:rPr sz="2400" b="1" spc="-49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be</a:t>
            </a:r>
            <a:r>
              <a:rPr sz="2400" b="1" spc="-49" dirty="0">
                <a:latin typeface="Calibri"/>
                <a:cs typeface="Calibri"/>
              </a:rPr>
              <a:t> </a:t>
            </a:r>
            <a:r>
              <a:rPr sz="2400" b="1" spc="-8" dirty="0">
                <a:latin typeface="Calibri"/>
                <a:cs typeface="Calibri"/>
              </a:rPr>
              <a:t>interfered</a:t>
            </a:r>
            <a:r>
              <a:rPr sz="2400" b="1" spc="-49" dirty="0">
                <a:latin typeface="Calibri"/>
                <a:cs typeface="Calibri"/>
              </a:rPr>
              <a:t> </a:t>
            </a:r>
            <a:r>
              <a:rPr sz="2400" b="1" spc="-19" dirty="0">
                <a:latin typeface="Calibri"/>
                <a:cs typeface="Calibri"/>
              </a:rPr>
              <a:t>by</a:t>
            </a:r>
            <a:endParaRPr sz="2400" dirty="0">
              <a:latin typeface="Calibri"/>
              <a:cs typeface="Calibri"/>
            </a:endParaRPr>
          </a:p>
          <a:p>
            <a:pPr marL="180975">
              <a:lnSpc>
                <a:spcPts val="2738"/>
              </a:lnSpc>
            </a:pPr>
            <a:r>
              <a:rPr sz="2400" b="1" dirty="0">
                <a:latin typeface="Calibri"/>
                <a:cs typeface="Calibri"/>
              </a:rPr>
              <a:t>other</a:t>
            </a:r>
            <a:r>
              <a:rPr sz="2400" b="1" spc="-19" dirty="0">
                <a:latin typeface="Calibri"/>
                <a:cs typeface="Calibri"/>
              </a:rPr>
              <a:t> </a:t>
            </a:r>
            <a:r>
              <a:rPr sz="2400" b="1" spc="-8" dirty="0">
                <a:latin typeface="Calibri"/>
                <a:cs typeface="Calibri"/>
              </a:rPr>
              <a:t>operations</a:t>
            </a:r>
            <a:endParaRPr sz="24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1343501" y="203127"/>
            <a:ext cx="6172200" cy="1363354"/>
          </a:xfrm>
          <a:prstGeom prst="rect">
            <a:avLst/>
          </a:prstGeom>
        </p:spPr>
        <p:txBody>
          <a:bodyPr vert="horz" wrap="square" lIns="0" tIns="9049" rIns="0" bIns="0" rtlCol="0" anchor="ctr">
            <a:spAutoFit/>
          </a:bodyPr>
          <a:lstStyle/>
          <a:p>
            <a:pPr marL="9525">
              <a:spcBef>
                <a:spcPts val="71"/>
              </a:spcBef>
            </a:pPr>
            <a:r>
              <a:rPr lang="en-US" spc="169" dirty="0"/>
              <a:t>An Atomic Operation: </a:t>
            </a:r>
            <a:r>
              <a:rPr spc="169" dirty="0" err="1"/>
              <a:t>compare_and_swap</a:t>
            </a:r>
            <a:endParaRPr spc="169" dirty="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11368151" y="6555022"/>
            <a:ext cx="330200" cy="2641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920"/>
              </a:lnSpc>
            </a:pPr>
            <a:fld id="{81D60167-4931-47E6-BA6A-407CBD079E47}" type="slidenum">
              <a:rPr lang="en-US" spc="-25" smtClean="0"/>
              <a:pPr marL="38100">
                <a:lnSpc>
                  <a:spcPts val="1920"/>
                </a:lnSpc>
              </a:pPr>
              <a:t>36</a:t>
            </a:fld>
            <a:endParaRPr spc="-19" dirty="0"/>
          </a:p>
        </p:txBody>
      </p:sp>
      <p:sp>
        <p:nvSpPr>
          <p:cNvPr id="3" name="object 3"/>
          <p:cNvSpPr txBox="1"/>
          <p:nvPr/>
        </p:nvSpPr>
        <p:spPr>
          <a:xfrm>
            <a:off x="287655" y="1720293"/>
            <a:ext cx="8856345" cy="2691121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180022" indent="-170497">
              <a:spcBef>
                <a:spcPts val="285"/>
              </a:spcBef>
              <a:buFont typeface="Arial"/>
              <a:buChar char="•"/>
              <a:tabLst>
                <a:tab pos="180022" algn="l"/>
              </a:tabLst>
            </a:pPr>
            <a:r>
              <a:rPr sz="2400" b="1" spc="-23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Compare-</a:t>
            </a:r>
            <a:r>
              <a:rPr sz="2400" b="1" spc="-19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and-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swap</a:t>
            </a:r>
            <a:r>
              <a:rPr sz="2400" b="1" spc="4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(CAS)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22923" lvl="1" indent="-170497">
              <a:lnSpc>
                <a:spcPts val="2059"/>
              </a:lnSpc>
              <a:spcBef>
                <a:spcPts val="184"/>
              </a:spcBef>
              <a:buFont typeface="Arial"/>
              <a:buChar char="•"/>
              <a:tabLst>
                <a:tab pos="522923" algn="l"/>
              </a:tabLst>
            </a:pP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bool</a:t>
            </a:r>
            <a:r>
              <a:rPr sz="2000" spc="-4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CAS(</a:t>
            </a:r>
            <a:r>
              <a:rPr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p,</a:t>
            </a:r>
            <a:r>
              <a:rPr sz="2000" i="1" spc="-4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sz="20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old</a:t>
            </a:r>
            <a:r>
              <a:rPr lang="en-US" sz="20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sz="2000" i="1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sz="20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new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  <a:r>
              <a:rPr sz="2000" spc="-5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compare</a:t>
            </a:r>
            <a:r>
              <a:rPr sz="2000" spc="-56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sz="20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value</a:t>
            </a:r>
            <a:r>
              <a:rPr sz="2000" spc="-4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stored</a:t>
            </a:r>
            <a:r>
              <a:rPr sz="2000" spc="-4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sz="2000" spc="-5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sz="20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8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pointer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23875" marR="516255">
              <a:lnSpc>
                <a:spcPts val="1935"/>
              </a:lnSpc>
              <a:spcBef>
                <a:spcPts val="150"/>
              </a:spcBef>
            </a:pP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sz="20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sz="20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value</a:t>
            </a:r>
            <a:r>
              <a:rPr sz="2000" spc="-2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sz="20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𝑜𝑙𝑑</a:t>
            </a:r>
            <a:r>
              <a:rPr lang="en-US" sz="20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sz="2000" spc="-5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</a:t>
            </a:r>
            <a:r>
              <a:rPr sz="2000" spc="-3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they</a:t>
            </a:r>
            <a:r>
              <a:rPr sz="20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r>
              <a:rPr sz="2000" spc="-4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equal,</a:t>
            </a:r>
            <a:r>
              <a:rPr sz="20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change</a:t>
            </a:r>
            <a:r>
              <a:rPr sz="20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’s</a:t>
            </a:r>
            <a:r>
              <a:rPr sz="2000" spc="-4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value</a:t>
            </a:r>
            <a:r>
              <a:rPr sz="20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sz="2000" spc="-4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i="1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v</a:t>
            </a:r>
            <a:r>
              <a:rPr sz="2000" i="1" baseline="-25000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new</a:t>
            </a:r>
            <a:r>
              <a:rPr sz="2000" spc="-26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sz="2000" spc="-3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8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return</a:t>
            </a:r>
            <a:r>
              <a:rPr sz="2000" spc="-4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spc="-8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true</a:t>
            </a:r>
            <a:r>
              <a:rPr sz="2000" spc="-8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Otherwise</a:t>
            </a:r>
            <a:r>
              <a:rPr sz="2000" spc="-4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</a:t>
            </a:r>
            <a:r>
              <a:rPr sz="2000" spc="-4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nothing</a:t>
            </a:r>
            <a:r>
              <a:rPr sz="2000" spc="-4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sz="2000" spc="-4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return</a:t>
            </a:r>
            <a:r>
              <a:rPr sz="2000" spc="-4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spc="-8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false</a:t>
            </a:r>
            <a:r>
              <a:rPr sz="2000" spc="-8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0022" indent="-170497">
              <a:spcBef>
                <a:spcPts val="4"/>
              </a:spcBef>
              <a:buFont typeface="Arial"/>
              <a:buChar char="•"/>
              <a:tabLst>
                <a:tab pos="180022" algn="l"/>
              </a:tabLst>
            </a:pP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Supported</a:t>
            </a:r>
            <a:r>
              <a:rPr sz="2400" b="1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</a:t>
            </a:r>
            <a:r>
              <a:rPr sz="2400" b="1" spc="-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Intel</a:t>
            </a:r>
            <a:r>
              <a:rPr sz="2400" b="1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sz="2400" b="1" spc="-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AMD</a:t>
            </a:r>
            <a:r>
              <a:rPr sz="2400" b="1" spc="-4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8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machines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0022" indent="-170497">
              <a:buFont typeface="Arial"/>
              <a:buChar char="•"/>
              <a:tabLst>
                <a:tab pos="180022" algn="l"/>
              </a:tabLst>
            </a:pP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Other</a:t>
            </a:r>
            <a:r>
              <a:rPr sz="2400" b="1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8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operations</a:t>
            </a:r>
            <a:r>
              <a:rPr sz="2400" b="1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</a:t>
            </a:r>
            <a:r>
              <a:rPr sz="2400" b="1" spc="-3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</a:t>
            </a:r>
            <a:r>
              <a:rPr sz="2400" b="1" spc="-3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8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simulated</a:t>
            </a:r>
            <a:r>
              <a:rPr sz="2400" b="1" spc="-3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using</a:t>
            </a:r>
            <a:r>
              <a:rPr sz="2400" b="1" spc="-38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19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compare-and-</a:t>
            </a:r>
            <a:r>
              <a:rPr sz="24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swap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0022" indent="-170497">
              <a:buFont typeface="Arial"/>
              <a:buChar char="•"/>
              <a:tabLst>
                <a:tab pos="180022" algn="l"/>
              </a:tabLst>
            </a:pP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</a:t>
            </a:r>
            <a:r>
              <a:rPr sz="2400" b="1" spc="-1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assume</a:t>
            </a:r>
            <a:r>
              <a:rPr sz="2400" b="1" spc="-2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8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unit-</a:t>
            </a:r>
            <a:r>
              <a:rPr sz="24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cost</a:t>
            </a:r>
            <a:endParaRPr lang="en-US" sz="2400" b="1" spc="-1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0022" indent="-170497">
              <a:buFont typeface="Arial"/>
              <a:buChar char="•"/>
              <a:tabLst>
                <a:tab pos="180022" algn="l"/>
              </a:tabLst>
            </a:pPr>
            <a:r>
              <a:rPr lang="en-US" sz="24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Allows us to simulate some CRCW operations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5CA62A-1F2E-B4E0-6562-3464330936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1818" r="22727"/>
          <a:stretch>
            <a:fillRect/>
          </a:stretch>
        </p:blipFill>
        <p:spPr>
          <a:xfrm>
            <a:off x="3563448" y="4411414"/>
            <a:ext cx="1732305" cy="2387673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127635" y="542076"/>
            <a:ext cx="8101965" cy="518283"/>
          </a:xfrm>
          <a:prstGeom prst="rect">
            <a:avLst/>
          </a:prstGeom>
        </p:spPr>
        <p:txBody>
          <a:bodyPr vert="horz" wrap="square" lIns="0" tIns="60960" rIns="0" bIns="0" rtlCol="0" anchor="ctr">
            <a:spAutoFit/>
          </a:bodyPr>
          <a:lstStyle/>
          <a:p>
            <a:pPr marL="9525" marR="3810">
              <a:lnSpc>
                <a:spcPts val="3240"/>
              </a:lnSpc>
              <a:spcBef>
                <a:spcPts val="480"/>
              </a:spcBef>
            </a:pPr>
            <a:r>
              <a:rPr lang="en-US" spc="195" dirty="0"/>
              <a:t>G</a:t>
            </a:r>
            <a:r>
              <a:rPr spc="195" dirty="0"/>
              <a:t>uarantee</a:t>
            </a:r>
            <a:r>
              <a:rPr lang="en-US" spc="49" dirty="0"/>
              <a:t> </a:t>
            </a:r>
            <a:r>
              <a:rPr lang="en-US" spc="188" dirty="0"/>
              <a:t>correctness</a:t>
            </a:r>
            <a:endParaRPr spc="153" dirty="0"/>
          </a:p>
        </p:txBody>
      </p:sp>
      <p:sp>
        <p:nvSpPr>
          <p:cNvPr id="3" name="object 3"/>
          <p:cNvSpPr txBox="1"/>
          <p:nvPr/>
        </p:nvSpPr>
        <p:spPr>
          <a:xfrm>
            <a:off x="475351" y="1981200"/>
            <a:ext cx="4008882" cy="3110916"/>
          </a:xfrm>
          <a:prstGeom prst="rect">
            <a:avLst/>
          </a:prstGeom>
        </p:spPr>
        <p:txBody>
          <a:bodyPr vert="horz" wrap="square" lIns="0" tIns="40958" rIns="0" bIns="0" rtlCol="0">
            <a:spAutoFit/>
          </a:bodyPr>
          <a:lstStyle/>
          <a:p>
            <a:pPr marL="180022" marR="309563" indent="-170497">
              <a:lnSpc>
                <a:spcPct val="90000"/>
              </a:lnSpc>
              <a:spcBef>
                <a:spcPts val="323"/>
              </a:spcBef>
              <a:buFont typeface="Arial"/>
              <a:buChar char="•"/>
              <a:tabLst>
                <a:tab pos="180975" algn="l"/>
              </a:tabLst>
            </a:pPr>
            <a:r>
              <a:rPr sz="2100" b="1" dirty="0">
                <a:latin typeface="Calibri"/>
                <a:cs typeface="Calibri"/>
              </a:rPr>
              <a:t>When</a:t>
            </a:r>
            <a:r>
              <a:rPr sz="2100" b="1" spc="-60" dirty="0">
                <a:latin typeface="Calibri"/>
                <a:cs typeface="Calibri"/>
              </a:rPr>
              <a:t> </a:t>
            </a:r>
            <a:r>
              <a:rPr sz="2100" b="1" dirty="0">
                <a:latin typeface="Calibri"/>
                <a:cs typeface="Calibri"/>
              </a:rPr>
              <a:t>we</a:t>
            </a:r>
            <a:r>
              <a:rPr sz="2100" b="1" spc="-60" dirty="0">
                <a:latin typeface="Calibri"/>
                <a:cs typeface="Calibri"/>
              </a:rPr>
              <a:t> </a:t>
            </a:r>
            <a:r>
              <a:rPr sz="2100" b="1" dirty="0">
                <a:latin typeface="Calibri"/>
                <a:cs typeface="Calibri"/>
              </a:rPr>
              <a:t>have</a:t>
            </a:r>
            <a:r>
              <a:rPr sz="2100" b="1" spc="-49" dirty="0">
                <a:latin typeface="Calibri"/>
                <a:cs typeface="Calibri"/>
              </a:rPr>
              <a:t> </a:t>
            </a:r>
            <a:r>
              <a:rPr sz="2100" b="1" spc="-15" dirty="0">
                <a:latin typeface="Calibri"/>
                <a:cs typeface="Calibri"/>
              </a:rPr>
              <a:t>concurrency, 	</a:t>
            </a:r>
            <a:r>
              <a:rPr sz="2100" b="1" dirty="0">
                <a:latin typeface="Calibri"/>
                <a:cs typeface="Calibri"/>
              </a:rPr>
              <a:t>it’s</a:t>
            </a:r>
            <a:r>
              <a:rPr sz="2100" b="1" spc="-53" dirty="0">
                <a:latin typeface="Calibri"/>
                <a:cs typeface="Calibri"/>
              </a:rPr>
              <a:t> </a:t>
            </a:r>
            <a:r>
              <a:rPr sz="2100" b="1" dirty="0">
                <a:latin typeface="Calibri"/>
                <a:cs typeface="Calibri"/>
              </a:rPr>
              <a:t>easy</a:t>
            </a:r>
            <a:r>
              <a:rPr sz="2100" b="1" spc="-41" dirty="0">
                <a:latin typeface="Calibri"/>
                <a:cs typeface="Calibri"/>
              </a:rPr>
              <a:t> </a:t>
            </a:r>
            <a:r>
              <a:rPr sz="2100" b="1" dirty="0">
                <a:latin typeface="Calibri"/>
                <a:cs typeface="Calibri"/>
              </a:rPr>
              <a:t>to</a:t>
            </a:r>
            <a:r>
              <a:rPr sz="2100" b="1" spc="-60" dirty="0">
                <a:latin typeface="Calibri"/>
                <a:cs typeface="Calibri"/>
              </a:rPr>
              <a:t> </a:t>
            </a:r>
            <a:r>
              <a:rPr sz="2100" b="1" dirty="0">
                <a:latin typeface="Calibri"/>
                <a:cs typeface="Calibri"/>
              </a:rPr>
              <a:t>get</a:t>
            </a:r>
            <a:r>
              <a:rPr sz="2100" b="1" spc="-38" dirty="0">
                <a:latin typeface="Calibri"/>
                <a:cs typeface="Calibri"/>
              </a:rPr>
              <a:t> </a:t>
            </a:r>
            <a:r>
              <a:rPr lang="en-US" sz="2100" b="1" dirty="0">
                <a:latin typeface="Calibri"/>
                <a:cs typeface="Calibri"/>
              </a:rPr>
              <a:t>things </a:t>
            </a:r>
            <a:r>
              <a:rPr sz="2100" b="1" spc="-8" dirty="0">
                <a:latin typeface="Calibri"/>
                <a:cs typeface="Calibri"/>
              </a:rPr>
              <a:t>wrong…</a:t>
            </a:r>
            <a:endParaRPr sz="2100" dirty="0">
              <a:latin typeface="Calibri"/>
              <a:cs typeface="Calibri"/>
            </a:endParaRPr>
          </a:p>
          <a:p>
            <a:pPr marL="180022" marR="3810" indent="-170497">
              <a:lnSpc>
                <a:spcPts val="2265"/>
              </a:lnSpc>
              <a:spcBef>
                <a:spcPts val="488"/>
              </a:spcBef>
              <a:buFont typeface="Arial"/>
              <a:buChar char="•"/>
              <a:tabLst>
                <a:tab pos="180975" algn="l"/>
              </a:tabLst>
            </a:pPr>
            <a:r>
              <a:rPr sz="2100" b="1" dirty="0">
                <a:latin typeface="Calibri"/>
                <a:cs typeface="Calibri"/>
              </a:rPr>
              <a:t>Correctness</a:t>
            </a:r>
            <a:r>
              <a:rPr sz="2100" b="1" spc="-34" dirty="0">
                <a:latin typeface="Calibri"/>
                <a:cs typeface="Calibri"/>
              </a:rPr>
              <a:t> </a:t>
            </a:r>
            <a:r>
              <a:rPr sz="2100" b="1" dirty="0">
                <a:latin typeface="Calibri"/>
                <a:cs typeface="Calibri"/>
              </a:rPr>
              <a:t>is</a:t>
            </a:r>
            <a:r>
              <a:rPr sz="2100" b="1" spc="-64" dirty="0">
                <a:latin typeface="Calibri"/>
                <a:cs typeface="Calibri"/>
              </a:rPr>
              <a:t> </a:t>
            </a:r>
            <a:r>
              <a:rPr sz="2100" b="1" dirty="0">
                <a:latin typeface="Calibri"/>
                <a:cs typeface="Calibri"/>
              </a:rPr>
              <a:t>the</a:t>
            </a:r>
            <a:r>
              <a:rPr sz="2100" b="1" spc="-56" dirty="0">
                <a:latin typeface="Calibri"/>
                <a:cs typeface="Calibri"/>
              </a:rPr>
              <a:t> </a:t>
            </a:r>
            <a:r>
              <a:rPr sz="2100" b="1" spc="-15" dirty="0">
                <a:latin typeface="Calibri"/>
                <a:cs typeface="Calibri"/>
              </a:rPr>
              <a:t>first 	</a:t>
            </a:r>
            <a:r>
              <a:rPr sz="2100" b="1" spc="-8" dirty="0">
                <a:latin typeface="Calibri"/>
                <a:cs typeface="Calibri"/>
              </a:rPr>
              <a:t>consideration</a:t>
            </a:r>
            <a:r>
              <a:rPr sz="2100" b="1" spc="-101" dirty="0">
                <a:latin typeface="Calibri"/>
                <a:cs typeface="Calibri"/>
              </a:rPr>
              <a:t> </a:t>
            </a:r>
            <a:r>
              <a:rPr sz="2100" b="1" dirty="0">
                <a:latin typeface="Calibri"/>
                <a:cs typeface="Calibri"/>
              </a:rPr>
              <a:t>(more</a:t>
            </a:r>
            <a:r>
              <a:rPr sz="2100" b="1" spc="-94" dirty="0">
                <a:latin typeface="Calibri"/>
                <a:cs typeface="Calibri"/>
              </a:rPr>
              <a:t> </a:t>
            </a:r>
            <a:r>
              <a:rPr sz="2100" b="1" spc="-8" dirty="0">
                <a:latin typeface="Calibri"/>
                <a:cs typeface="Calibri"/>
              </a:rPr>
              <a:t>important 	</a:t>
            </a:r>
            <a:r>
              <a:rPr sz="2100" b="1" dirty="0">
                <a:latin typeface="Calibri"/>
                <a:cs typeface="Calibri"/>
              </a:rPr>
              <a:t>than</a:t>
            </a:r>
            <a:r>
              <a:rPr sz="2100" b="1" spc="-38" dirty="0">
                <a:latin typeface="Calibri"/>
                <a:cs typeface="Calibri"/>
              </a:rPr>
              <a:t> </a:t>
            </a:r>
            <a:r>
              <a:rPr sz="2100" b="1" spc="-8" dirty="0">
                <a:latin typeface="Calibri"/>
                <a:cs typeface="Calibri"/>
              </a:rPr>
              <a:t>performance!)!</a:t>
            </a:r>
            <a:endParaRPr lang="en-US" sz="2100" b="1" spc="-8" dirty="0">
              <a:latin typeface="Calibri"/>
              <a:cs typeface="Calibri"/>
            </a:endParaRPr>
          </a:p>
          <a:p>
            <a:pPr marL="180022" marR="3810" indent="-170497">
              <a:lnSpc>
                <a:spcPts val="2265"/>
              </a:lnSpc>
              <a:spcBef>
                <a:spcPts val="488"/>
              </a:spcBef>
              <a:buFont typeface="Arial"/>
              <a:buChar char="•"/>
              <a:tabLst>
                <a:tab pos="180975" algn="l"/>
              </a:tabLst>
            </a:pPr>
            <a:r>
              <a:rPr lang="en-US" sz="2100" b="1" spc="-8" dirty="0">
                <a:latin typeface="Calibri"/>
                <a:cs typeface="Calibri"/>
              </a:rPr>
              <a:t>You must show your parallel algorithm is correct, either using PRAM synchronization, fork-join synchronization, or correctly using atomic operations.</a:t>
            </a:r>
            <a:endParaRPr sz="2100" dirty="0">
              <a:latin typeface="Calibri"/>
              <a:cs typeface="Calibri"/>
            </a:endParaRPr>
          </a:p>
        </p:txBody>
      </p:sp>
      <p:pic>
        <p:nvPicPr>
          <p:cNvPr id="4" name="object 4" descr="图形用户界面  低可信度描述已自动生成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57440" y="1581320"/>
            <a:ext cx="3933063" cy="5105781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xfrm>
            <a:off x="11368151" y="6555022"/>
            <a:ext cx="330200" cy="2641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920"/>
              </a:lnSpc>
            </a:pPr>
            <a:fld id="{81D60167-4931-47E6-BA6A-407CBD079E47}" type="slidenum">
              <a:rPr lang="en-US" spc="-25" smtClean="0"/>
              <a:pPr marL="38100">
                <a:lnSpc>
                  <a:spcPts val="1920"/>
                </a:lnSpc>
              </a:pPr>
              <a:t>37</a:t>
            </a:fld>
            <a:endParaRPr spc="-19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2231327" y="304800"/>
            <a:ext cx="4341496" cy="686246"/>
          </a:xfrm>
          <a:prstGeom prst="rect">
            <a:avLst/>
          </a:prstGeom>
        </p:spPr>
        <p:txBody>
          <a:bodyPr vert="horz" wrap="square" lIns="0" tIns="9049" rIns="0" bIns="0" rtlCol="0" anchor="ctr">
            <a:spAutoFit/>
          </a:bodyPr>
          <a:lstStyle/>
          <a:p>
            <a:pPr marL="9525">
              <a:spcBef>
                <a:spcPts val="71"/>
              </a:spcBef>
            </a:pPr>
            <a:r>
              <a:rPr dirty="0"/>
              <a:t>Prefix</a:t>
            </a:r>
            <a:r>
              <a:rPr spc="11" dirty="0"/>
              <a:t> </a:t>
            </a:r>
            <a:r>
              <a:rPr spc="-34" dirty="0"/>
              <a:t>sum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848941" y="1931766"/>
            <a:ext cx="3567589" cy="379431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>
              <a:spcBef>
                <a:spcPts val="79"/>
              </a:spcBef>
              <a:tabLst>
                <a:tab pos="569119" algn="l"/>
                <a:tab pos="1130618" algn="l"/>
                <a:tab pos="1692593" algn="l"/>
                <a:tab pos="2252186" algn="l"/>
                <a:tab pos="2813684" algn="l"/>
                <a:tab pos="3376136" algn="l"/>
              </a:tabLst>
            </a:pPr>
            <a:r>
              <a:rPr sz="2400" spc="-38" dirty="0">
                <a:solidFill>
                  <a:srgbClr val="585858"/>
                </a:solidFill>
                <a:latin typeface="Arial Rounded MT Bold"/>
                <a:cs typeface="Arial Rounded MT Bold"/>
              </a:rPr>
              <a:t>2</a:t>
            </a:r>
            <a:r>
              <a:rPr sz="2400" dirty="0">
                <a:solidFill>
                  <a:srgbClr val="585858"/>
                </a:solidFill>
                <a:latin typeface="Arial Rounded MT Bold"/>
                <a:cs typeface="Arial Rounded MT Bold"/>
              </a:rPr>
              <a:t>	</a:t>
            </a:r>
            <a:r>
              <a:rPr sz="2400" spc="-38" dirty="0">
                <a:solidFill>
                  <a:srgbClr val="585858"/>
                </a:solidFill>
                <a:latin typeface="Arial Rounded MT Bold"/>
                <a:cs typeface="Arial Rounded MT Bold"/>
              </a:rPr>
              <a:t>3</a:t>
            </a:r>
            <a:r>
              <a:rPr sz="2400" dirty="0">
                <a:solidFill>
                  <a:srgbClr val="585858"/>
                </a:solidFill>
                <a:latin typeface="Arial Rounded MT Bold"/>
                <a:cs typeface="Arial Rounded MT Bold"/>
              </a:rPr>
              <a:t>	</a:t>
            </a:r>
            <a:r>
              <a:rPr sz="2400" spc="-38" dirty="0">
                <a:solidFill>
                  <a:srgbClr val="585858"/>
                </a:solidFill>
                <a:latin typeface="Arial Rounded MT Bold"/>
                <a:cs typeface="Arial Rounded MT Bold"/>
              </a:rPr>
              <a:t>4</a:t>
            </a:r>
            <a:r>
              <a:rPr sz="2400" dirty="0">
                <a:solidFill>
                  <a:srgbClr val="585858"/>
                </a:solidFill>
                <a:latin typeface="Arial Rounded MT Bold"/>
                <a:cs typeface="Arial Rounded MT Bold"/>
              </a:rPr>
              <a:t>	</a:t>
            </a:r>
            <a:r>
              <a:rPr sz="2400" spc="-38" dirty="0">
                <a:solidFill>
                  <a:srgbClr val="585858"/>
                </a:solidFill>
                <a:latin typeface="Arial Rounded MT Bold"/>
                <a:cs typeface="Arial Rounded MT Bold"/>
              </a:rPr>
              <a:t>5</a:t>
            </a:r>
            <a:r>
              <a:rPr sz="2400" dirty="0">
                <a:solidFill>
                  <a:srgbClr val="585858"/>
                </a:solidFill>
                <a:latin typeface="Arial Rounded MT Bold"/>
                <a:cs typeface="Arial Rounded MT Bold"/>
              </a:rPr>
              <a:t>	</a:t>
            </a:r>
            <a:r>
              <a:rPr sz="2400" spc="-38" dirty="0">
                <a:solidFill>
                  <a:srgbClr val="585858"/>
                </a:solidFill>
                <a:latin typeface="Arial Rounded MT Bold"/>
                <a:cs typeface="Arial Rounded MT Bold"/>
              </a:rPr>
              <a:t>6</a:t>
            </a:r>
            <a:r>
              <a:rPr sz="2400" dirty="0">
                <a:solidFill>
                  <a:srgbClr val="585858"/>
                </a:solidFill>
                <a:latin typeface="Arial Rounded MT Bold"/>
                <a:cs typeface="Arial Rounded MT Bold"/>
              </a:rPr>
              <a:t>	</a:t>
            </a:r>
            <a:r>
              <a:rPr sz="2400" spc="-38" dirty="0">
                <a:solidFill>
                  <a:srgbClr val="585858"/>
                </a:solidFill>
                <a:latin typeface="Arial Rounded MT Bold"/>
                <a:cs typeface="Arial Rounded MT Bold"/>
              </a:rPr>
              <a:t>7</a:t>
            </a:r>
            <a:r>
              <a:rPr sz="2400" dirty="0">
                <a:solidFill>
                  <a:srgbClr val="585858"/>
                </a:solidFill>
                <a:latin typeface="Arial Rounded MT Bold"/>
                <a:cs typeface="Arial Rounded MT Bold"/>
              </a:rPr>
              <a:t>	</a:t>
            </a:r>
            <a:r>
              <a:rPr sz="2400" spc="-38" dirty="0">
                <a:solidFill>
                  <a:srgbClr val="585858"/>
                </a:solidFill>
                <a:latin typeface="Arial Rounded MT Bold"/>
                <a:cs typeface="Arial Rounded MT Bold"/>
              </a:rPr>
              <a:t>8</a:t>
            </a:r>
            <a:endParaRPr sz="2400">
              <a:latin typeface="Arial Rounded MT Bold"/>
              <a:cs typeface="Arial Rounded MT Bold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373696" y="1931766"/>
            <a:ext cx="1113949" cy="1169390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>
              <a:spcBef>
                <a:spcPts val="79"/>
              </a:spcBef>
              <a:tabLst>
                <a:tab pos="922496" algn="l"/>
              </a:tabLst>
            </a:pPr>
            <a:r>
              <a:rPr sz="2400" dirty="0">
                <a:solidFill>
                  <a:srgbClr val="585858"/>
                </a:solidFill>
                <a:latin typeface="Arial Rounded MT Bold"/>
                <a:cs typeface="Arial Rounded MT Bold"/>
              </a:rPr>
              <a:t>In</a:t>
            </a:r>
            <a:r>
              <a:rPr sz="2400" spc="-26" dirty="0">
                <a:solidFill>
                  <a:srgbClr val="585858"/>
                </a:solidFill>
                <a:latin typeface="Arial Rounded MT Bold"/>
                <a:cs typeface="Arial Rounded MT Bold"/>
              </a:rPr>
              <a:t> </a:t>
            </a:r>
            <a:r>
              <a:rPr sz="2400" spc="-38" dirty="0">
                <a:solidFill>
                  <a:srgbClr val="585858"/>
                </a:solidFill>
                <a:latin typeface="Arial Rounded MT Bold"/>
                <a:cs typeface="Arial Rounded MT Bold"/>
              </a:rPr>
              <a:t>=</a:t>
            </a:r>
            <a:r>
              <a:rPr sz="2400" dirty="0">
                <a:solidFill>
                  <a:srgbClr val="585858"/>
                </a:solidFill>
                <a:latin typeface="Arial Rounded MT Bold"/>
                <a:cs typeface="Arial Rounded MT Bold"/>
              </a:rPr>
              <a:t>	</a:t>
            </a:r>
            <a:r>
              <a:rPr sz="2400" spc="-38" dirty="0">
                <a:solidFill>
                  <a:srgbClr val="585858"/>
                </a:solidFill>
                <a:latin typeface="Arial Rounded MT Bold"/>
                <a:cs typeface="Arial Rounded MT Bold"/>
              </a:rPr>
              <a:t>1</a:t>
            </a:r>
            <a:endParaRPr sz="2400">
              <a:latin typeface="Arial Rounded MT Bold"/>
              <a:cs typeface="Arial Rounded MT Bold"/>
            </a:endParaRPr>
          </a:p>
          <a:p>
            <a:pPr>
              <a:spcBef>
                <a:spcPts val="424"/>
              </a:spcBef>
            </a:pPr>
            <a:endParaRPr sz="2400">
              <a:latin typeface="Arial Rounded MT Bold"/>
              <a:cs typeface="Arial Rounded MT Bold"/>
            </a:endParaRPr>
          </a:p>
          <a:p>
            <a:pPr marL="9525">
              <a:spcBef>
                <a:spcPts val="4"/>
              </a:spcBef>
              <a:tabLst>
                <a:tab pos="913448" algn="l"/>
              </a:tabLst>
            </a:pPr>
            <a:r>
              <a:rPr sz="2400" dirty="0">
                <a:solidFill>
                  <a:srgbClr val="585858"/>
                </a:solidFill>
                <a:latin typeface="Arial Rounded MT Bold"/>
                <a:cs typeface="Arial Rounded MT Bold"/>
              </a:rPr>
              <a:t>Out</a:t>
            </a:r>
            <a:r>
              <a:rPr sz="2400" spc="-49" dirty="0">
                <a:solidFill>
                  <a:srgbClr val="585858"/>
                </a:solidFill>
                <a:latin typeface="Arial Rounded MT Bold"/>
                <a:cs typeface="Arial Rounded MT Bold"/>
              </a:rPr>
              <a:t> </a:t>
            </a:r>
            <a:r>
              <a:rPr sz="2400" spc="-38" dirty="0">
                <a:solidFill>
                  <a:srgbClr val="585858"/>
                </a:solidFill>
                <a:latin typeface="Arial Rounded MT Bold"/>
                <a:cs typeface="Arial Rounded MT Bold"/>
              </a:rPr>
              <a:t>=</a:t>
            </a:r>
            <a:r>
              <a:rPr sz="2400" dirty="0">
                <a:solidFill>
                  <a:srgbClr val="585858"/>
                </a:solidFill>
                <a:latin typeface="Arial Rounded MT Bold"/>
                <a:cs typeface="Arial Rounded MT Bold"/>
              </a:rPr>
              <a:t>	</a:t>
            </a:r>
            <a:r>
              <a:rPr sz="2400" spc="-38" dirty="0">
                <a:solidFill>
                  <a:srgbClr val="585858"/>
                </a:solidFill>
                <a:latin typeface="Arial Rounded MT Bold"/>
                <a:cs typeface="Arial Rounded MT Bold"/>
              </a:rPr>
              <a:t>1</a:t>
            </a:r>
            <a:endParaRPr sz="2400">
              <a:latin typeface="Arial Rounded MT Bold"/>
              <a:cs typeface="Arial Rounded MT Bold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836900" y="2704623"/>
            <a:ext cx="3788093" cy="379431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>
              <a:spcBef>
                <a:spcPts val="79"/>
              </a:spcBef>
              <a:tabLst>
                <a:tab pos="570548" algn="l"/>
                <a:tab pos="1056799" algn="l"/>
                <a:tab pos="1646396" algn="l"/>
                <a:tab pos="2235041" algn="l"/>
                <a:tab pos="2824639" algn="l"/>
                <a:tab pos="3415665" algn="l"/>
              </a:tabLst>
            </a:pPr>
            <a:r>
              <a:rPr sz="2400" spc="-38" dirty="0">
                <a:solidFill>
                  <a:srgbClr val="585858"/>
                </a:solidFill>
                <a:latin typeface="Arial Rounded MT Bold"/>
                <a:cs typeface="Arial Rounded MT Bold"/>
              </a:rPr>
              <a:t>3</a:t>
            </a:r>
            <a:r>
              <a:rPr sz="2400" dirty="0">
                <a:solidFill>
                  <a:srgbClr val="585858"/>
                </a:solidFill>
                <a:latin typeface="Arial Rounded MT Bold"/>
                <a:cs typeface="Arial Rounded MT Bold"/>
              </a:rPr>
              <a:t>	</a:t>
            </a:r>
            <a:r>
              <a:rPr sz="2400" spc="-38" dirty="0">
                <a:solidFill>
                  <a:srgbClr val="585858"/>
                </a:solidFill>
                <a:latin typeface="Arial Rounded MT Bold"/>
                <a:cs typeface="Arial Rounded MT Bold"/>
              </a:rPr>
              <a:t>6</a:t>
            </a:r>
            <a:r>
              <a:rPr sz="2400" dirty="0">
                <a:solidFill>
                  <a:srgbClr val="585858"/>
                </a:solidFill>
                <a:latin typeface="Arial Rounded MT Bold"/>
                <a:cs typeface="Arial Rounded MT Bold"/>
              </a:rPr>
              <a:t>	</a:t>
            </a:r>
            <a:r>
              <a:rPr sz="2400" spc="-19" dirty="0">
                <a:solidFill>
                  <a:srgbClr val="585858"/>
                </a:solidFill>
                <a:latin typeface="Arial Rounded MT Bold"/>
                <a:cs typeface="Arial Rounded MT Bold"/>
              </a:rPr>
              <a:t>10</a:t>
            </a:r>
            <a:r>
              <a:rPr sz="2400" dirty="0">
                <a:solidFill>
                  <a:srgbClr val="585858"/>
                </a:solidFill>
                <a:latin typeface="Arial Rounded MT Bold"/>
                <a:cs typeface="Arial Rounded MT Bold"/>
              </a:rPr>
              <a:t>	</a:t>
            </a:r>
            <a:r>
              <a:rPr sz="2400" spc="-19" dirty="0">
                <a:solidFill>
                  <a:srgbClr val="585858"/>
                </a:solidFill>
                <a:latin typeface="Arial Rounded MT Bold"/>
                <a:cs typeface="Arial Rounded MT Bold"/>
              </a:rPr>
              <a:t>15</a:t>
            </a:r>
            <a:r>
              <a:rPr sz="2400" dirty="0">
                <a:solidFill>
                  <a:srgbClr val="585858"/>
                </a:solidFill>
                <a:latin typeface="Arial Rounded MT Bold"/>
                <a:cs typeface="Arial Rounded MT Bold"/>
              </a:rPr>
              <a:t>	</a:t>
            </a:r>
            <a:r>
              <a:rPr sz="2400" spc="-19" dirty="0">
                <a:solidFill>
                  <a:srgbClr val="585858"/>
                </a:solidFill>
                <a:latin typeface="Arial Rounded MT Bold"/>
                <a:cs typeface="Arial Rounded MT Bold"/>
              </a:rPr>
              <a:t>21</a:t>
            </a:r>
            <a:r>
              <a:rPr sz="2400" dirty="0">
                <a:solidFill>
                  <a:srgbClr val="585858"/>
                </a:solidFill>
                <a:latin typeface="Arial Rounded MT Bold"/>
                <a:cs typeface="Arial Rounded MT Bold"/>
              </a:rPr>
              <a:t>	</a:t>
            </a:r>
            <a:r>
              <a:rPr sz="2400" spc="-19" dirty="0">
                <a:solidFill>
                  <a:srgbClr val="585858"/>
                </a:solidFill>
                <a:latin typeface="Arial Rounded MT Bold"/>
                <a:cs typeface="Arial Rounded MT Bold"/>
              </a:rPr>
              <a:t>28</a:t>
            </a:r>
            <a:r>
              <a:rPr sz="2400" dirty="0">
                <a:solidFill>
                  <a:srgbClr val="585858"/>
                </a:solidFill>
                <a:latin typeface="Arial Rounded MT Bold"/>
                <a:cs typeface="Arial Rounded MT Bold"/>
              </a:rPr>
              <a:t>	</a:t>
            </a:r>
            <a:r>
              <a:rPr sz="2400" spc="-19" dirty="0">
                <a:solidFill>
                  <a:srgbClr val="585858"/>
                </a:solidFill>
                <a:latin typeface="Arial Rounded MT Bold"/>
                <a:cs typeface="Arial Rounded MT Bold"/>
              </a:rPr>
              <a:t>36</a:t>
            </a:r>
            <a:endParaRPr sz="2400">
              <a:latin typeface="Arial Rounded MT Bold"/>
              <a:cs typeface="Arial Rounded MT Bold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87704" y="3164357"/>
            <a:ext cx="7393305" cy="470802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9525">
              <a:spcBef>
                <a:spcPts val="71"/>
              </a:spcBef>
            </a:pPr>
            <a:r>
              <a:rPr sz="3000" b="1" dirty="0">
                <a:latin typeface="Arial Narrow"/>
                <a:cs typeface="Arial Narrow"/>
              </a:rPr>
              <a:t>The</a:t>
            </a:r>
            <a:r>
              <a:rPr sz="3000" b="1" spc="109" dirty="0">
                <a:latin typeface="Arial Narrow"/>
                <a:cs typeface="Arial Narrow"/>
              </a:rPr>
              <a:t> </a:t>
            </a:r>
            <a:r>
              <a:rPr sz="3000" b="1" dirty="0">
                <a:latin typeface="Arial Narrow"/>
                <a:cs typeface="Arial Narrow"/>
              </a:rPr>
              <a:t>most</a:t>
            </a:r>
            <a:r>
              <a:rPr sz="3000" b="1" spc="113" dirty="0">
                <a:latin typeface="Arial Narrow"/>
                <a:cs typeface="Arial Narrow"/>
              </a:rPr>
              <a:t> </a:t>
            </a:r>
            <a:r>
              <a:rPr sz="3000" b="1" spc="86" dirty="0">
                <a:latin typeface="Arial Narrow"/>
                <a:cs typeface="Arial Narrow"/>
              </a:rPr>
              <a:t>widely-</a:t>
            </a:r>
            <a:r>
              <a:rPr sz="3000" b="1" spc="38" dirty="0">
                <a:latin typeface="Arial Narrow"/>
                <a:cs typeface="Arial Narrow"/>
              </a:rPr>
              <a:t>used</a:t>
            </a:r>
            <a:r>
              <a:rPr sz="3000" b="1" spc="113" dirty="0">
                <a:latin typeface="Arial Narrow"/>
                <a:cs typeface="Arial Narrow"/>
              </a:rPr>
              <a:t> </a:t>
            </a:r>
            <a:r>
              <a:rPr sz="3000" b="1" spc="41" dirty="0">
                <a:latin typeface="Arial Narrow"/>
                <a:cs typeface="Arial Narrow"/>
              </a:rPr>
              <a:t>building</a:t>
            </a:r>
            <a:r>
              <a:rPr sz="3000" b="1" spc="139" dirty="0">
                <a:latin typeface="Arial Narrow"/>
                <a:cs typeface="Arial Narrow"/>
              </a:rPr>
              <a:t> </a:t>
            </a:r>
            <a:r>
              <a:rPr sz="3000" b="1" dirty="0">
                <a:latin typeface="Arial Narrow"/>
                <a:cs typeface="Arial Narrow"/>
              </a:rPr>
              <a:t>block</a:t>
            </a:r>
            <a:r>
              <a:rPr sz="3000" b="1" spc="113" dirty="0">
                <a:latin typeface="Arial Narrow"/>
                <a:cs typeface="Arial Narrow"/>
              </a:rPr>
              <a:t> </a:t>
            </a:r>
            <a:r>
              <a:rPr sz="3000" b="1" spc="53" dirty="0">
                <a:latin typeface="Arial Narrow"/>
                <a:cs typeface="Arial Narrow"/>
              </a:rPr>
              <a:t>in</a:t>
            </a:r>
            <a:r>
              <a:rPr sz="3000" b="1" spc="113" dirty="0">
                <a:latin typeface="Arial Narrow"/>
                <a:cs typeface="Arial Narrow"/>
              </a:rPr>
              <a:t> </a:t>
            </a:r>
            <a:r>
              <a:rPr sz="3000" b="1" spc="56" dirty="0">
                <a:latin typeface="Arial Narrow"/>
                <a:cs typeface="Arial Narrow"/>
              </a:rPr>
              <a:t>parallel</a:t>
            </a:r>
            <a:endParaRPr sz="3000">
              <a:latin typeface="Arial Narrow"/>
              <a:cs typeface="Arial Narrow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87704" y="3621977"/>
            <a:ext cx="2653665" cy="470802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9525">
              <a:spcBef>
                <a:spcPts val="71"/>
              </a:spcBef>
            </a:pPr>
            <a:r>
              <a:rPr sz="3000" b="1" spc="45" dirty="0">
                <a:latin typeface="Arial Narrow"/>
                <a:cs typeface="Arial Narrow"/>
              </a:rPr>
              <a:t>algorithm</a:t>
            </a:r>
            <a:r>
              <a:rPr sz="3000" b="1" spc="101" dirty="0">
                <a:latin typeface="Arial Narrow"/>
                <a:cs typeface="Arial Narrow"/>
              </a:rPr>
              <a:t> </a:t>
            </a:r>
            <a:r>
              <a:rPr sz="3000" b="1" spc="38" dirty="0">
                <a:latin typeface="Arial Narrow"/>
                <a:cs typeface="Arial Narrow"/>
              </a:rPr>
              <a:t>design</a:t>
            </a:r>
            <a:endParaRPr sz="3000">
              <a:latin typeface="Arial Narrow"/>
              <a:cs typeface="Arial Narrow"/>
            </a:endParaRPr>
          </a:p>
        </p:txBody>
      </p:sp>
      <p:grpSp>
        <p:nvGrpSpPr>
          <p:cNvPr id="8" name="object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957161" y="2328767"/>
            <a:ext cx="238125" cy="409575"/>
            <a:chOff x="5276215" y="1962023"/>
            <a:chExt cx="317500" cy="546100"/>
          </a:xfrm>
        </p:grpSpPr>
        <p:sp>
          <p:nvSpPr>
            <p:cNvPr id="9" name="object 9"/>
            <p:cNvSpPr/>
            <p:nvPr/>
          </p:nvSpPr>
          <p:spPr>
            <a:xfrm>
              <a:off x="5282565" y="1968373"/>
              <a:ext cx="304800" cy="533400"/>
            </a:xfrm>
            <a:custGeom>
              <a:avLst/>
              <a:gdLst/>
              <a:ahLst/>
              <a:cxnLst/>
              <a:rect l="l" t="t" r="r" b="b"/>
              <a:pathLst>
                <a:path w="304800" h="533400">
                  <a:moveTo>
                    <a:pt x="228600" y="0"/>
                  </a:moveTo>
                  <a:lnTo>
                    <a:pt x="76200" y="0"/>
                  </a:lnTo>
                  <a:lnTo>
                    <a:pt x="76200" y="381000"/>
                  </a:lnTo>
                  <a:lnTo>
                    <a:pt x="0" y="381000"/>
                  </a:lnTo>
                  <a:lnTo>
                    <a:pt x="152400" y="533400"/>
                  </a:lnTo>
                  <a:lnTo>
                    <a:pt x="304800" y="381000"/>
                  </a:lnTo>
                  <a:lnTo>
                    <a:pt x="228600" y="381000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0" name="object 10"/>
            <p:cNvSpPr/>
            <p:nvPr/>
          </p:nvSpPr>
          <p:spPr>
            <a:xfrm>
              <a:off x="5282565" y="1968373"/>
              <a:ext cx="304800" cy="533400"/>
            </a:xfrm>
            <a:custGeom>
              <a:avLst/>
              <a:gdLst/>
              <a:ahLst/>
              <a:cxnLst/>
              <a:rect l="l" t="t" r="r" b="b"/>
              <a:pathLst>
                <a:path w="304800" h="533400">
                  <a:moveTo>
                    <a:pt x="0" y="381000"/>
                  </a:moveTo>
                  <a:lnTo>
                    <a:pt x="76200" y="381000"/>
                  </a:lnTo>
                  <a:lnTo>
                    <a:pt x="76200" y="0"/>
                  </a:lnTo>
                  <a:lnTo>
                    <a:pt x="228600" y="0"/>
                  </a:lnTo>
                  <a:lnTo>
                    <a:pt x="228600" y="381000"/>
                  </a:lnTo>
                  <a:lnTo>
                    <a:pt x="304800" y="381000"/>
                  </a:lnTo>
                  <a:lnTo>
                    <a:pt x="152400" y="533400"/>
                  </a:lnTo>
                  <a:lnTo>
                    <a:pt x="0" y="38100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</p:grpSp>
      <p:grpSp>
        <p:nvGrpSpPr>
          <p:cNvPr id="11" name="object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654362" y="2795588"/>
            <a:ext cx="238125" cy="238125"/>
            <a:chOff x="4872482" y="2584450"/>
            <a:chExt cx="317500" cy="317500"/>
          </a:xfrm>
        </p:grpSpPr>
        <p:sp>
          <p:nvSpPr>
            <p:cNvPr id="12" name="object 12"/>
            <p:cNvSpPr/>
            <p:nvPr/>
          </p:nvSpPr>
          <p:spPr>
            <a:xfrm>
              <a:off x="4878832" y="2590800"/>
              <a:ext cx="304800" cy="304800"/>
            </a:xfrm>
            <a:custGeom>
              <a:avLst/>
              <a:gdLst/>
              <a:ahLst/>
              <a:cxnLst/>
              <a:rect l="l" t="t" r="r" b="b"/>
              <a:pathLst>
                <a:path w="304800" h="304800">
                  <a:moveTo>
                    <a:pt x="152400" y="0"/>
                  </a:moveTo>
                  <a:lnTo>
                    <a:pt x="152400" y="76200"/>
                  </a:lnTo>
                  <a:lnTo>
                    <a:pt x="0" y="76200"/>
                  </a:lnTo>
                  <a:lnTo>
                    <a:pt x="0" y="228600"/>
                  </a:lnTo>
                  <a:lnTo>
                    <a:pt x="152400" y="228600"/>
                  </a:lnTo>
                  <a:lnTo>
                    <a:pt x="152400" y="304800"/>
                  </a:lnTo>
                  <a:lnTo>
                    <a:pt x="304800" y="152400"/>
                  </a:lnTo>
                  <a:lnTo>
                    <a:pt x="15240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3" name="object 13"/>
            <p:cNvSpPr/>
            <p:nvPr/>
          </p:nvSpPr>
          <p:spPr>
            <a:xfrm>
              <a:off x="4878832" y="2590800"/>
              <a:ext cx="304800" cy="304800"/>
            </a:xfrm>
            <a:custGeom>
              <a:avLst/>
              <a:gdLst/>
              <a:ahLst/>
              <a:cxnLst/>
              <a:rect l="l" t="t" r="r" b="b"/>
              <a:pathLst>
                <a:path w="304800" h="304800">
                  <a:moveTo>
                    <a:pt x="152400" y="304800"/>
                  </a:moveTo>
                  <a:lnTo>
                    <a:pt x="152400" y="228600"/>
                  </a:lnTo>
                  <a:lnTo>
                    <a:pt x="0" y="228600"/>
                  </a:lnTo>
                  <a:lnTo>
                    <a:pt x="0" y="76200"/>
                  </a:lnTo>
                  <a:lnTo>
                    <a:pt x="152400" y="76200"/>
                  </a:lnTo>
                  <a:lnTo>
                    <a:pt x="152400" y="0"/>
                  </a:lnTo>
                  <a:lnTo>
                    <a:pt x="304800" y="152400"/>
                  </a:lnTo>
                  <a:lnTo>
                    <a:pt x="152400" y="30480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</p:grpSp>
      <p:grpSp>
        <p:nvGrpSpPr>
          <p:cNvPr id="14" name="object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110674" y="2795588"/>
            <a:ext cx="238125" cy="238125"/>
            <a:chOff x="4147565" y="2584450"/>
            <a:chExt cx="317500" cy="317500"/>
          </a:xfrm>
        </p:grpSpPr>
        <p:sp>
          <p:nvSpPr>
            <p:cNvPr id="15" name="object 15"/>
            <p:cNvSpPr/>
            <p:nvPr/>
          </p:nvSpPr>
          <p:spPr>
            <a:xfrm>
              <a:off x="4153915" y="2590800"/>
              <a:ext cx="304800" cy="304800"/>
            </a:xfrm>
            <a:custGeom>
              <a:avLst/>
              <a:gdLst/>
              <a:ahLst/>
              <a:cxnLst/>
              <a:rect l="l" t="t" r="r" b="b"/>
              <a:pathLst>
                <a:path w="304800" h="304800">
                  <a:moveTo>
                    <a:pt x="152400" y="0"/>
                  </a:moveTo>
                  <a:lnTo>
                    <a:pt x="152400" y="76200"/>
                  </a:lnTo>
                  <a:lnTo>
                    <a:pt x="0" y="76200"/>
                  </a:lnTo>
                  <a:lnTo>
                    <a:pt x="0" y="228600"/>
                  </a:lnTo>
                  <a:lnTo>
                    <a:pt x="152400" y="228600"/>
                  </a:lnTo>
                  <a:lnTo>
                    <a:pt x="152400" y="304800"/>
                  </a:lnTo>
                  <a:lnTo>
                    <a:pt x="304800" y="152400"/>
                  </a:lnTo>
                  <a:lnTo>
                    <a:pt x="15240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6" name="object 16"/>
            <p:cNvSpPr/>
            <p:nvPr/>
          </p:nvSpPr>
          <p:spPr>
            <a:xfrm>
              <a:off x="4153915" y="2590800"/>
              <a:ext cx="304800" cy="304800"/>
            </a:xfrm>
            <a:custGeom>
              <a:avLst/>
              <a:gdLst/>
              <a:ahLst/>
              <a:cxnLst/>
              <a:rect l="l" t="t" r="r" b="b"/>
              <a:pathLst>
                <a:path w="304800" h="304800">
                  <a:moveTo>
                    <a:pt x="152400" y="304800"/>
                  </a:moveTo>
                  <a:lnTo>
                    <a:pt x="152400" y="228600"/>
                  </a:lnTo>
                  <a:lnTo>
                    <a:pt x="0" y="228600"/>
                  </a:lnTo>
                  <a:lnTo>
                    <a:pt x="0" y="76200"/>
                  </a:lnTo>
                  <a:lnTo>
                    <a:pt x="152400" y="76200"/>
                  </a:lnTo>
                  <a:lnTo>
                    <a:pt x="152400" y="0"/>
                  </a:lnTo>
                  <a:lnTo>
                    <a:pt x="304800" y="152400"/>
                  </a:lnTo>
                  <a:lnTo>
                    <a:pt x="152400" y="30480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</p:grpSp>
      <p:grpSp>
        <p:nvGrpSpPr>
          <p:cNvPr id="17" name="object 1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537651" y="2795588"/>
            <a:ext cx="238125" cy="238125"/>
            <a:chOff x="3383534" y="2584450"/>
            <a:chExt cx="317500" cy="317500"/>
          </a:xfrm>
        </p:grpSpPr>
        <p:sp>
          <p:nvSpPr>
            <p:cNvPr id="18" name="object 18"/>
            <p:cNvSpPr/>
            <p:nvPr/>
          </p:nvSpPr>
          <p:spPr>
            <a:xfrm>
              <a:off x="3389884" y="2590800"/>
              <a:ext cx="304800" cy="304800"/>
            </a:xfrm>
            <a:custGeom>
              <a:avLst/>
              <a:gdLst/>
              <a:ahLst/>
              <a:cxnLst/>
              <a:rect l="l" t="t" r="r" b="b"/>
              <a:pathLst>
                <a:path w="304800" h="304800">
                  <a:moveTo>
                    <a:pt x="152400" y="0"/>
                  </a:moveTo>
                  <a:lnTo>
                    <a:pt x="152400" y="76200"/>
                  </a:lnTo>
                  <a:lnTo>
                    <a:pt x="0" y="76200"/>
                  </a:lnTo>
                  <a:lnTo>
                    <a:pt x="0" y="228600"/>
                  </a:lnTo>
                  <a:lnTo>
                    <a:pt x="152400" y="228600"/>
                  </a:lnTo>
                  <a:lnTo>
                    <a:pt x="152400" y="304800"/>
                  </a:lnTo>
                  <a:lnTo>
                    <a:pt x="304800" y="152400"/>
                  </a:lnTo>
                  <a:lnTo>
                    <a:pt x="15240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9" name="object 19"/>
            <p:cNvSpPr/>
            <p:nvPr/>
          </p:nvSpPr>
          <p:spPr>
            <a:xfrm>
              <a:off x="3389884" y="2590800"/>
              <a:ext cx="304800" cy="304800"/>
            </a:xfrm>
            <a:custGeom>
              <a:avLst/>
              <a:gdLst/>
              <a:ahLst/>
              <a:cxnLst/>
              <a:rect l="l" t="t" r="r" b="b"/>
              <a:pathLst>
                <a:path w="304800" h="304800">
                  <a:moveTo>
                    <a:pt x="152400" y="304800"/>
                  </a:moveTo>
                  <a:lnTo>
                    <a:pt x="152400" y="228600"/>
                  </a:lnTo>
                  <a:lnTo>
                    <a:pt x="0" y="228600"/>
                  </a:lnTo>
                  <a:lnTo>
                    <a:pt x="0" y="76200"/>
                  </a:lnTo>
                  <a:lnTo>
                    <a:pt x="152400" y="76200"/>
                  </a:lnTo>
                  <a:lnTo>
                    <a:pt x="152400" y="0"/>
                  </a:lnTo>
                  <a:lnTo>
                    <a:pt x="304800" y="152400"/>
                  </a:lnTo>
                  <a:lnTo>
                    <a:pt x="152400" y="30480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</p:grpSp>
      <p:grpSp>
        <p:nvGrpSpPr>
          <p:cNvPr id="20" name="object 2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283012" y="2795588"/>
            <a:ext cx="238125" cy="238125"/>
            <a:chOff x="5710682" y="2584450"/>
            <a:chExt cx="317500" cy="317500"/>
          </a:xfrm>
        </p:grpSpPr>
        <p:sp>
          <p:nvSpPr>
            <p:cNvPr id="21" name="object 21"/>
            <p:cNvSpPr/>
            <p:nvPr/>
          </p:nvSpPr>
          <p:spPr>
            <a:xfrm>
              <a:off x="5717032" y="2590800"/>
              <a:ext cx="304800" cy="304800"/>
            </a:xfrm>
            <a:custGeom>
              <a:avLst/>
              <a:gdLst/>
              <a:ahLst/>
              <a:cxnLst/>
              <a:rect l="l" t="t" r="r" b="b"/>
              <a:pathLst>
                <a:path w="304800" h="304800">
                  <a:moveTo>
                    <a:pt x="152400" y="0"/>
                  </a:moveTo>
                  <a:lnTo>
                    <a:pt x="152400" y="76200"/>
                  </a:lnTo>
                  <a:lnTo>
                    <a:pt x="0" y="76200"/>
                  </a:lnTo>
                  <a:lnTo>
                    <a:pt x="0" y="228600"/>
                  </a:lnTo>
                  <a:lnTo>
                    <a:pt x="152400" y="228600"/>
                  </a:lnTo>
                  <a:lnTo>
                    <a:pt x="152400" y="304800"/>
                  </a:lnTo>
                  <a:lnTo>
                    <a:pt x="304800" y="152400"/>
                  </a:lnTo>
                  <a:lnTo>
                    <a:pt x="15240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22" name="object 22"/>
            <p:cNvSpPr/>
            <p:nvPr/>
          </p:nvSpPr>
          <p:spPr>
            <a:xfrm>
              <a:off x="5717032" y="2590800"/>
              <a:ext cx="304800" cy="304800"/>
            </a:xfrm>
            <a:custGeom>
              <a:avLst/>
              <a:gdLst/>
              <a:ahLst/>
              <a:cxnLst/>
              <a:rect l="l" t="t" r="r" b="b"/>
              <a:pathLst>
                <a:path w="304800" h="304800">
                  <a:moveTo>
                    <a:pt x="152400" y="304800"/>
                  </a:moveTo>
                  <a:lnTo>
                    <a:pt x="152400" y="228600"/>
                  </a:lnTo>
                  <a:lnTo>
                    <a:pt x="0" y="228600"/>
                  </a:lnTo>
                  <a:lnTo>
                    <a:pt x="0" y="76200"/>
                  </a:lnTo>
                  <a:lnTo>
                    <a:pt x="152400" y="76200"/>
                  </a:lnTo>
                  <a:lnTo>
                    <a:pt x="152400" y="0"/>
                  </a:lnTo>
                  <a:lnTo>
                    <a:pt x="304800" y="152400"/>
                  </a:lnTo>
                  <a:lnTo>
                    <a:pt x="152400" y="30480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</p:grpSp>
      <p:grpSp>
        <p:nvGrpSpPr>
          <p:cNvPr id="23" name="object 2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852988" y="2795588"/>
            <a:ext cx="238125" cy="238125"/>
            <a:chOff x="6470650" y="2584450"/>
            <a:chExt cx="317500" cy="317500"/>
          </a:xfrm>
        </p:grpSpPr>
        <p:sp>
          <p:nvSpPr>
            <p:cNvPr id="24" name="object 24"/>
            <p:cNvSpPr/>
            <p:nvPr/>
          </p:nvSpPr>
          <p:spPr>
            <a:xfrm>
              <a:off x="6477000" y="2590800"/>
              <a:ext cx="304800" cy="304800"/>
            </a:xfrm>
            <a:custGeom>
              <a:avLst/>
              <a:gdLst/>
              <a:ahLst/>
              <a:cxnLst/>
              <a:rect l="l" t="t" r="r" b="b"/>
              <a:pathLst>
                <a:path w="304800" h="304800">
                  <a:moveTo>
                    <a:pt x="152400" y="0"/>
                  </a:moveTo>
                  <a:lnTo>
                    <a:pt x="152400" y="76200"/>
                  </a:lnTo>
                  <a:lnTo>
                    <a:pt x="0" y="76200"/>
                  </a:lnTo>
                  <a:lnTo>
                    <a:pt x="0" y="228600"/>
                  </a:lnTo>
                  <a:lnTo>
                    <a:pt x="152400" y="228600"/>
                  </a:lnTo>
                  <a:lnTo>
                    <a:pt x="152400" y="304800"/>
                  </a:lnTo>
                  <a:lnTo>
                    <a:pt x="304800" y="152400"/>
                  </a:lnTo>
                  <a:lnTo>
                    <a:pt x="15240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25" name="object 25"/>
            <p:cNvSpPr/>
            <p:nvPr/>
          </p:nvSpPr>
          <p:spPr>
            <a:xfrm>
              <a:off x="6477000" y="2590800"/>
              <a:ext cx="304800" cy="304800"/>
            </a:xfrm>
            <a:custGeom>
              <a:avLst/>
              <a:gdLst/>
              <a:ahLst/>
              <a:cxnLst/>
              <a:rect l="l" t="t" r="r" b="b"/>
              <a:pathLst>
                <a:path w="304800" h="304800">
                  <a:moveTo>
                    <a:pt x="152400" y="304800"/>
                  </a:moveTo>
                  <a:lnTo>
                    <a:pt x="152400" y="228600"/>
                  </a:lnTo>
                  <a:lnTo>
                    <a:pt x="0" y="228600"/>
                  </a:lnTo>
                  <a:lnTo>
                    <a:pt x="0" y="76200"/>
                  </a:lnTo>
                  <a:lnTo>
                    <a:pt x="152400" y="76200"/>
                  </a:lnTo>
                  <a:lnTo>
                    <a:pt x="152400" y="0"/>
                  </a:lnTo>
                  <a:lnTo>
                    <a:pt x="304800" y="152400"/>
                  </a:lnTo>
                  <a:lnTo>
                    <a:pt x="152400" y="30480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</p:grpSp>
      <p:grpSp>
        <p:nvGrpSpPr>
          <p:cNvPr id="26" name="object 2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424488" y="2795588"/>
            <a:ext cx="238125" cy="238125"/>
            <a:chOff x="7232650" y="2584450"/>
            <a:chExt cx="317500" cy="317500"/>
          </a:xfrm>
        </p:grpSpPr>
        <p:sp>
          <p:nvSpPr>
            <p:cNvPr id="27" name="object 27"/>
            <p:cNvSpPr/>
            <p:nvPr/>
          </p:nvSpPr>
          <p:spPr>
            <a:xfrm>
              <a:off x="7239000" y="2590800"/>
              <a:ext cx="304800" cy="304800"/>
            </a:xfrm>
            <a:custGeom>
              <a:avLst/>
              <a:gdLst/>
              <a:ahLst/>
              <a:cxnLst/>
              <a:rect l="l" t="t" r="r" b="b"/>
              <a:pathLst>
                <a:path w="304800" h="304800">
                  <a:moveTo>
                    <a:pt x="152400" y="0"/>
                  </a:moveTo>
                  <a:lnTo>
                    <a:pt x="152400" y="76200"/>
                  </a:lnTo>
                  <a:lnTo>
                    <a:pt x="0" y="76200"/>
                  </a:lnTo>
                  <a:lnTo>
                    <a:pt x="0" y="228600"/>
                  </a:lnTo>
                  <a:lnTo>
                    <a:pt x="152400" y="228600"/>
                  </a:lnTo>
                  <a:lnTo>
                    <a:pt x="152400" y="304800"/>
                  </a:lnTo>
                  <a:lnTo>
                    <a:pt x="304800" y="152400"/>
                  </a:lnTo>
                  <a:lnTo>
                    <a:pt x="15240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28" name="object 28"/>
            <p:cNvSpPr/>
            <p:nvPr/>
          </p:nvSpPr>
          <p:spPr>
            <a:xfrm>
              <a:off x="7239000" y="2590800"/>
              <a:ext cx="304800" cy="304800"/>
            </a:xfrm>
            <a:custGeom>
              <a:avLst/>
              <a:gdLst/>
              <a:ahLst/>
              <a:cxnLst/>
              <a:rect l="l" t="t" r="r" b="b"/>
              <a:pathLst>
                <a:path w="304800" h="304800">
                  <a:moveTo>
                    <a:pt x="152400" y="304800"/>
                  </a:moveTo>
                  <a:lnTo>
                    <a:pt x="152400" y="228600"/>
                  </a:lnTo>
                  <a:lnTo>
                    <a:pt x="0" y="228600"/>
                  </a:lnTo>
                  <a:lnTo>
                    <a:pt x="0" y="76200"/>
                  </a:lnTo>
                  <a:lnTo>
                    <a:pt x="152400" y="76200"/>
                  </a:lnTo>
                  <a:lnTo>
                    <a:pt x="152400" y="0"/>
                  </a:lnTo>
                  <a:lnTo>
                    <a:pt x="304800" y="152400"/>
                  </a:lnTo>
                  <a:lnTo>
                    <a:pt x="152400" y="30480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</p:grpSp>
      <p:grpSp>
        <p:nvGrpSpPr>
          <p:cNvPr id="29" name="object 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034563" y="2795588"/>
            <a:ext cx="238125" cy="238125"/>
            <a:chOff x="8046084" y="2584450"/>
            <a:chExt cx="317500" cy="317500"/>
          </a:xfrm>
        </p:grpSpPr>
        <p:sp>
          <p:nvSpPr>
            <p:cNvPr id="30" name="object 30"/>
            <p:cNvSpPr/>
            <p:nvPr/>
          </p:nvSpPr>
          <p:spPr>
            <a:xfrm>
              <a:off x="8052434" y="2590800"/>
              <a:ext cx="304800" cy="304800"/>
            </a:xfrm>
            <a:custGeom>
              <a:avLst/>
              <a:gdLst/>
              <a:ahLst/>
              <a:cxnLst/>
              <a:rect l="l" t="t" r="r" b="b"/>
              <a:pathLst>
                <a:path w="304800" h="304800">
                  <a:moveTo>
                    <a:pt x="152400" y="0"/>
                  </a:moveTo>
                  <a:lnTo>
                    <a:pt x="152400" y="76200"/>
                  </a:lnTo>
                  <a:lnTo>
                    <a:pt x="0" y="76200"/>
                  </a:lnTo>
                  <a:lnTo>
                    <a:pt x="0" y="228600"/>
                  </a:lnTo>
                  <a:lnTo>
                    <a:pt x="152400" y="228600"/>
                  </a:lnTo>
                  <a:lnTo>
                    <a:pt x="152400" y="304800"/>
                  </a:lnTo>
                  <a:lnTo>
                    <a:pt x="304800" y="152400"/>
                  </a:lnTo>
                  <a:lnTo>
                    <a:pt x="15240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31" name="object 31"/>
            <p:cNvSpPr/>
            <p:nvPr/>
          </p:nvSpPr>
          <p:spPr>
            <a:xfrm>
              <a:off x="8052434" y="2590800"/>
              <a:ext cx="304800" cy="304800"/>
            </a:xfrm>
            <a:custGeom>
              <a:avLst/>
              <a:gdLst/>
              <a:ahLst/>
              <a:cxnLst/>
              <a:rect l="l" t="t" r="r" b="b"/>
              <a:pathLst>
                <a:path w="304800" h="304800">
                  <a:moveTo>
                    <a:pt x="152400" y="304800"/>
                  </a:moveTo>
                  <a:lnTo>
                    <a:pt x="152400" y="228600"/>
                  </a:lnTo>
                  <a:lnTo>
                    <a:pt x="0" y="228600"/>
                  </a:lnTo>
                  <a:lnTo>
                    <a:pt x="0" y="76200"/>
                  </a:lnTo>
                  <a:lnTo>
                    <a:pt x="152400" y="76200"/>
                  </a:lnTo>
                  <a:lnTo>
                    <a:pt x="152400" y="0"/>
                  </a:lnTo>
                  <a:lnTo>
                    <a:pt x="304800" y="152400"/>
                  </a:lnTo>
                  <a:lnTo>
                    <a:pt x="152400" y="30480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</p:grpSp>
      <p:grpSp>
        <p:nvGrpSpPr>
          <p:cNvPr id="32" name="object 3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814161" y="2318289"/>
            <a:ext cx="238125" cy="409575"/>
            <a:chOff x="3752215" y="1948052"/>
            <a:chExt cx="317500" cy="546100"/>
          </a:xfrm>
        </p:grpSpPr>
        <p:sp>
          <p:nvSpPr>
            <p:cNvPr id="33" name="object 33"/>
            <p:cNvSpPr/>
            <p:nvPr/>
          </p:nvSpPr>
          <p:spPr>
            <a:xfrm>
              <a:off x="3758565" y="1954402"/>
              <a:ext cx="304800" cy="533400"/>
            </a:xfrm>
            <a:custGeom>
              <a:avLst/>
              <a:gdLst/>
              <a:ahLst/>
              <a:cxnLst/>
              <a:rect l="l" t="t" r="r" b="b"/>
              <a:pathLst>
                <a:path w="304800" h="533400">
                  <a:moveTo>
                    <a:pt x="228600" y="0"/>
                  </a:moveTo>
                  <a:lnTo>
                    <a:pt x="76200" y="0"/>
                  </a:lnTo>
                  <a:lnTo>
                    <a:pt x="76200" y="381000"/>
                  </a:lnTo>
                  <a:lnTo>
                    <a:pt x="0" y="381000"/>
                  </a:lnTo>
                  <a:lnTo>
                    <a:pt x="152400" y="533400"/>
                  </a:lnTo>
                  <a:lnTo>
                    <a:pt x="304800" y="381000"/>
                  </a:lnTo>
                  <a:lnTo>
                    <a:pt x="228600" y="381000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34" name="object 34"/>
            <p:cNvSpPr/>
            <p:nvPr/>
          </p:nvSpPr>
          <p:spPr>
            <a:xfrm>
              <a:off x="3758565" y="1954402"/>
              <a:ext cx="304800" cy="533400"/>
            </a:xfrm>
            <a:custGeom>
              <a:avLst/>
              <a:gdLst/>
              <a:ahLst/>
              <a:cxnLst/>
              <a:rect l="l" t="t" r="r" b="b"/>
              <a:pathLst>
                <a:path w="304800" h="533400">
                  <a:moveTo>
                    <a:pt x="0" y="381000"/>
                  </a:moveTo>
                  <a:lnTo>
                    <a:pt x="76200" y="381000"/>
                  </a:lnTo>
                  <a:lnTo>
                    <a:pt x="76200" y="0"/>
                  </a:lnTo>
                  <a:lnTo>
                    <a:pt x="228600" y="0"/>
                  </a:lnTo>
                  <a:lnTo>
                    <a:pt x="228600" y="381000"/>
                  </a:lnTo>
                  <a:lnTo>
                    <a:pt x="304800" y="381000"/>
                  </a:lnTo>
                  <a:lnTo>
                    <a:pt x="152400" y="533400"/>
                  </a:lnTo>
                  <a:lnTo>
                    <a:pt x="0" y="38100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</p:grpSp>
      <p:grpSp>
        <p:nvGrpSpPr>
          <p:cNvPr id="35" name="object 3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385661" y="2318289"/>
            <a:ext cx="238125" cy="409575"/>
            <a:chOff x="4514215" y="1948052"/>
            <a:chExt cx="317500" cy="546100"/>
          </a:xfrm>
        </p:grpSpPr>
        <p:sp>
          <p:nvSpPr>
            <p:cNvPr id="36" name="object 36"/>
            <p:cNvSpPr/>
            <p:nvPr/>
          </p:nvSpPr>
          <p:spPr>
            <a:xfrm>
              <a:off x="4520565" y="1954402"/>
              <a:ext cx="304800" cy="533400"/>
            </a:xfrm>
            <a:custGeom>
              <a:avLst/>
              <a:gdLst/>
              <a:ahLst/>
              <a:cxnLst/>
              <a:rect l="l" t="t" r="r" b="b"/>
              <a:pathLst>
                <a:path w="304800" h="533400">
                  <a:moveTo>
                    <a:pt x="228600" y="0"/>
                  </a:moveTo>
                  <a:lnTo>
                    <a:pt x="76200" y="0"/>
                  </a:lnTo>
                  <a:lnTo>
                    <a:pt x="76200" y="381000"/>
                  </a:lnTo>
                  <a:lnTo>
                    <a:pt x="0" y="381000"/>
                  </a:lnTo>
                  <a:lnTo>
                    <a:pt x="152400" y="533400"/>
                  </a:lnTo>
                  <a:lnTo>
                    <a:pt x="304800" y="381000"/>
                  </a:lnTo>
                  <a:lnTo>
                    <a:pt x="228600" y="381000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37" name="object 37"/>
            <p:cNvSpPr/>
            <p:nvPr/>
          </p:nvSpPr>
          <p:spPr>
            <a:xfrm>
              <a:off x="4520565" y="1954402"/>
              <a:ext cx="304800" cy="533400"/>
            </a:xfrm>
            <a:custGeom>
              <a:avLst/>
              <a:gdLst/>
              <a:ahLst/>
              <a:cxnLst/>
              <a:rect l="l" t="t" r="r" b="b"/>
              <a:pathLst>
                <a:path w="304800" h="533400">
                  <a:moveTo>
                    <a:pt x="0" y="381000"/>
                  </a:moveTo>
                  <a:lnTo>
                    <a:pt x="76200" y="381000"/>
                  </a:lnTo>
                  <a:lnTo>
                    <a:pt x="76200" y="0"/>
                  </a:lnTo>
                  <a:lnTo>
                    <a:pt x="228600" y="0"/>
                  </a:lnTo>
                  <a:lnTo>
                    <a:pt x="228600" y="381000"/>
                  </a:lnTo>
                  <a:lnTo>
                    <a:pt x="304800" y="381000"/>
                  </a:lnTo>
                  <a:lnTo>
                    <a:pt x="152400" y="533400"/>
                  </a:lnTo>
                  <a:lnTo>
                    <a:pt x="0" y="38100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</p:grpSp>
      <p:grpSp>
        <p:nvGrpSpPr>
          <p:cNvPr id="38" name="object 3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528661" y="2318289"/>
            <a:ext cx="238125" cy="409575"/>
            <a:chOff x="6038215" y="1948052"/>
            <a:chExt cx="317500" cy="546100"/>
          </a:xfrm>
        </p:grpSpPr>
        <p:sp>
          <p:nvSpPr>
            <p:cNvPr id="39" name="object 39"/>
            <p:cNvSpPr/>
            <p:nvPr/>
          </p:nvSpPr>
          <p:spPr>
            <a:xfrm>
              <a:off x="6044565" y="1954402"/>
              <a:ext cx="304800" cy="533400"/>
            </a:xfrm>
            <a:custGeom>
              <a:avLst/>
              <a:gdLst/>
              <a:ahLst/>
              <a:cxnLst/>
              <a:rect l="l" t="t" r="r" b="b"/>
              <a:pathLst>
                <a:path w="304800" h="533400">
                  <a:moveTo>
                    <a:pt x="228600" y="0"/>
                  </a:moveTo>
                  <a:lnTo>
                    <a:pt x="76200" y="0"/>
                  </a:lnTo>
                  <a:lnTo>
                    <a:pt x="76200" y="381000"/>
                  </a:lnTo>
                  <a:lnTo>
                    <a:pt x="0" y="381000"/>
                  </a:lnTo>
                  <a:lnTo>
                    <a:pt x="152400" y="533400"/>
                  </a:lnTo>
                  <a:lnTo>
                    <a:pt x="304800" y="381000"/>
                  </a:lnTo>
                  <a:lnTo>
                    <a:pt x="228600" y="381000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40" name="object 40"/>
            <p:cNvSpPr/>
            <p:nvPr/>
          </p:nvSpPr>
          <p:spPr>
            <a:xfrm>
              <a:off x="6044565" y="1954402"/>
              <a:ext cx="304800" cy="533400"/>
            </a:xfrm>
            <a:custGeom>
              <a:avLst/>
              <a:gdLst/>
              <a:ahLst/>
              <a:cxnLst/>
              <a:rect l="l" t="t" r="r" b="b"/>
              <a:pathLst>
                <a:path w="304800" h="533400">
                  <a:moveTo>
                    <a:pt x="0" y="381000"/>
                  </a:moveTo>
                  <a:lnTo>
                    <a:pt x="76200" y="381000"/>
                  </a:lnTo>
                  <a:lnTo>
                    <a:pt x="76200" y="0"/>
                  </a:lnTo>
                  <a:lnTo>
                    <a:pt x="228600" y="0"/>
                  </a:lnTo>
                  <a:lnTo>
                    <a:pt x="228600" y="381000"/>
                  </a:lnTo>
                  <a:lnTo>
                    <a:pt x="304800" y="381000"/>
                  </a:lnTo>
                  <a:lnTo>
                    <a:pt x="152400" y="533400"/>
                  </a:lnTo>
                  <a:lnTo>
                    <a:pt x="0" y="38100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</p:grpSp>
      <p:grpSp>
        <p:nvGrpSpPr>
          <p:cNvPr id="41" name="object 4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100161" y="2318289"/>
            <a:ext cx="238125" cy="409575"/>
            <a:chOff x="6800215" y="1948052"/>
            <a:chExt cx="317500" cy="546100"/>
          </a:xfrm>
        </p:grpSpPr>
        <p:sp>
          <p:nvSpPr>
            <p:cNvPr id="42" name="object 42"/>
            <p:cNvSpPr/>
            <p:nvPr/>
          </p:nvSpPr>
          <p:spPr>
            <a:xfrm>
              <a:off x="6806565" y="1954402"/>
              <a:ext cx="304800" cy="533400"/>
            </a:xfrm>
            <a:custGeom>
              <a:avLst/>
              <a:gdLst/>
              <a:ahLst/>
              <a:cxnLst/>
              <a:rect l="l" t="t" r="r" b="b"/>
              <a:pathLst>
                <a:path w="304800" h="533400">
                  <a:moveTo>
                    <a:pt x="228600" y="0"/>
                  </a:moveTo>
                  <a:lnTo>
                    <a:pt x="76200" y="0"/>
                  </a:lnTo>
                  <a:lnTo>
                    <a:pt x="76200" y="381000"/>
                  </a:lnTo>
                  <a:lnTo>
                    <a:pt x="0" y="381000"/>
                  </a:lnTo>
                  <a:lnTo>
                    <a:pt x="152400" y="533400"/>
                  </a:lnTo>
                  <a:lnTo>
                    <a:pt x="304800" y="381000"/>
                  </a:lnTo>
                  <a:lnTo>
                    <a:pt x="228600" y="381000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43" name="object 43"/>
            <p:cNvSpPr/>
            <p:nvPr/>
          </p:nvSpPr>
          <p:spPr>
            <a:xfrm>
              <a:off x="6806565" y="1954402"/>
              <a:ext cx="304800" cy="533400"/>
            </a:xfrm>
            <a:custGeom>
              <a:avLst/>
              <a:gdLst/>
              <a:ahLst/>
              <a:cxnLst/>
              <a:rect l="l" t="t" r="r" b="b"/>
              <a:pathLst>
                <a:path w="304800" h="533400">
                  <a:moveTo>
                    <a:pt x="0" y="381000"/>
                  </a:moveTo>
                  <a:lnTo>
                    <a:pt x="76200" y="381000"/>
                  </a:lnTo>
                  <a:lnTo>
                    <a:pt x="76200" y="0"/>
                  </a:lnTo>
                  <a:lnTo>
                    <a:pt x="228600" y="0"/>
                  </a:lnTo>
                  <a:lnTo>
                    <a:pt x="228600" y="381000"/>
                  </a:lnTo>
                  <a:lnTo>
                    <a:pt x="304800" y="381000"/>
                  </a:lnTo>
                  <a:lnTo>
                    <a:pt x="152400" y="533400"/>
                  </a:lnTo>
                  <a:lnTo>
                    <a:pt x="0" y="38100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</p:grpSp>
      <p:grpSp>
        <p:nvGrpSpPr>
          <p:cNvPr id="44" name="object 4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614511" y="2318289"/>
            <a:ext cx="238125" cy="409575"/>
            <a:chOff x="7486015" y="1948052"/>
            <a:chExt cx="317500" cy="546100"/>
          </a:xfrm>
        </p:grpSpPr>
        <p:sp>
          <p:nvSpPr>
            <p:cNvPr id="45" name="object 45"/>
            <p:cNvSpPr/>
            <p:nvPr/>
          </p:nvSpPr>
          <p:spPr>
            <a:xfrm>
              <a:off x="7492365" y="1954402"/>
              <a:ext cx="304800" cy="533400"/>
            </a:xfrm>
            <a:custGeom>
              <a:avLst/>
              <a:gdLst/>
              <a:ahLst/>
              <a:cxnLst/>
              <a:rect l="l" t="t" r="r" b="b"/>
              <a:pathLst>
                <a:path w="304800" h="533400">
                  <a:moveTo>
                    <a:pt x="228600" y="0"/>
                  </a:moveTo>
                  <a:lnTo>
                    <a:pt x="76200" y="0"/>
                  </a:lnTo>
                  <a:lnTo>
                    <a:pt x="76200" y="381000"/>
                  </a:lnTo>
                  <a:lnTo>
                    <a:pt x="0" y="381000"/>
                  </a:lnTo>
                  <a:lnTo>
                    <a:pt x="152400" y="533400"/>
                  </a:lnTo>
                  <a:lnTo>
                    <a:pt x="304800" y="381000"/>
                  </a:lnTo>
                  <a:lnTo>
                    <a:pt x="228600" y="381000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46" name="object 46"/>
            <p:cNvSpPr/>
            <p:nvPr/>
          </p:nvSpPr>
          <p:spPr>
            <a:xfrm>
              <a:off x="7492365" y="1954402"/>
              <a:ext cx="304800" cy="533400"/>
            </a:xfrm>
            <a:custGeom>
              <a:avLst/>
              <a:gdLst/>
              <a:ahLst/>
              <a:cxnLst/>
              <a:rect l="l" t="t" r="r" b="b"/>
              <a:pathLst>
                <a:path w="304800" h="533400">
                  <a:moveTo>
                    <a:pt x="0" y="381000"/>
                  </a:moveTo>
                  <a:lnTo>
                    <a:pt x="76200" y="381000"/>
                  </a:lnTo>
                  <a:lnTo>
                    <a:pt x="76200" y="0"/>
                  </a:lnTo>
                  <a:lnTo>
                    <a:pt x="228600" y="0"/>
                  </a:lnTo>
                  <a:lnTo>
                    <a:pt x="228600" y="381000"/>
                  </a:lnTo>
                  <a:lnTo>
                    <a:pt x="304800" y="381000"/>
                  </a:lnTo>
                  <a:lnTo>
                    <a:pt x="152400" y="533400"/>
                  </a:lnTo>
                  <a:lnTo>
                    <a:pt x="0" y="38100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</p:grpSp>
      <p:grpSp>
        <p:nvGrpSpPr>
          <p:cNvPr id="47" name="object 4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243161" y="2318289"/>
            <a:ext cx="238125" cy="409575"/>
            <a:chOff x="8324215" y="1948052"/>
            <a:chExt cx="317500" cy="546100"/>
          </a:xfrm>
        </p:grpSpPr>
        <p:sp>
          <p:nvSpPr>
            <p:cNvPr id="48" name="object 48"/>
            <p:cNvSpPr/>
            <p:nvPr/>
          </p:nvSpPr>
          <p:spPr>
            <a:xfrm>
              <a:off x="8330565" y="1954402"/>
              <a:ext cx="304800" cy="533400"/>
            </a:xfrm>
            <a:custGeom>
              <a:avLst/>
              <a:gdLst/>
              <a:ahLst/>
              <a:cxnLst/>
              <a:rect l="l" t="t" r="r" b="b"/>
              <a:pathLst>
                <a:path w="304800" h="533400">
                  <a:moveTo>
                    <a:pt x="228600" y="0"/>
                  </a:moveTo>
                  <a:lnTo>
                    <a:pt x="76200" y="0"/>
                  </a:lnTo>
                  <a:lnTo>
                    <a:pt x="76200" y="381000"/>
                  </a:lnTo>
                  <a:lnTo>
                    <a:pt x="0" y="381000"/>
                  </a:lnTo>
                  <a:lnTo>
                    <a:pt x="152400" y="533400"/>
                  </a:lnTo>
                  <a:lnTo>
                    <a:pt x="304800" y="381000"/>
                  </a:lnTo>
                  <a:lnTo>
                    <a:pt x="228600" y="381000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49" name="object 49"/>
            <p:cNvSpPr/>
            <p:nvPr/>
          </p:nvSpPr>
          <p:spPr>
            <a:xfrm>
              <a:off x="8330565" y="1954402"/>
              <a:ext cx="304800" cy="533400"/>
            </a:xfrm>
            <a:custGeom>
              <a:avLst/>
              <a:gdLst/>
              <a:ahLst/>
              <a:cxnLst/>
              <a:rect l="l" t="t" r="r" b="b"/>
              <a:pathLst>
                <a:path w="304800" h="533400">
                  <a:moveTo>
                    <a:pt x="0" y="381000"/>
                  </a:moveTo>
                  <a:lnTo>
                    <a:pt x="76200" y="381000"/>
                  </a:lnTo>
                  <a:lnTo>
                    <a:pt x="76200" y="0"/>
                  </a:lnTo>
                  <a:lnTo>
                    <a:pt x="228600" y="0"/>
                  </a:lnTo>
                  <a:lnTo>
                    <a:pt x="228600" y="381000"/>
                  </a:lnTo>
                  <a:lnTo>
                    <a:pt x="304800" y="381000"/>
                  </a:lnTo>
                  <a:lnTo>
                    <a:pt x="152400" y="533400"/>
                  </a:lnTo>
                  <a:lnTo>
                    <a:pt x="0" y="38100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</p:grpSp>
      <p:grpSp>
        <p:nvGrpSpPr>
          <p:cNvPr id="50" name="object 5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299811" y="2318289"/>
            <a:ext cx="238125" cy="409575"/>
            <a:chOff x="3066414" y="1948052"/>
            <a:chExt cx="317500" cy="546100"/>
          </a:xfrm>
        </p:grpSpPr>
        <p:sp>
          <p:nvSpPr>
            <p:cNvPr id="51" name="object 51"/>
            <p:cNvSpPr/>
            <p:nvPr/>
          </p:nvSpPr>
          <p:spPr>
            <a:xfrm>
              <a:off x="3072764" y="1954402"/>
              <a:ext cx="304800" cy="533400"/>
            </a:xfrm>
            <a:custGeom>
              <a:avLst/>
              <a:gdLst/>
              <a:ahLst/>
              <a:cxnLst/>
              <a:rect l="l" t="t" r="r" b="b"/>
              <a:pathLst>
                <a:path w="304800" h="533400">
                  <a:moveTo>
                    <a:pt x="228600" y="0"/>
                  </a:moveTo>
                  <a:lnTo>
                    <a:pt x="76200" y="0"/>
                  </a:lnTo>
                  <a:lnTo>
                    <a:pt x="76200" y="381000"/>
                  </a:lnTo>
                  <a:lnTo>
                    <a:pt x="0" y="381000"/>
                  </a:lnTo>
                  <a:lnTo>
                    <a:pt x="152400" y="533400"/>
                  </a:lnTo>
                  <a:lnTo>
                    <a:pt x="304800" y="381000"/>
                  </a:lnTo>
                  <a:lnTo>
                    <a:pt x="228600" y="381000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52" name="object 52"/>
            <p:cNvSpPr/>
            <p:nvPr/>
          </p:nvSpPr>
          <p:spPr>
            <a:xfrm>
              <a:off x="3072764" y="1954402"/>
              <a:ext cx="304800" cy="533400"/>
            </a:xfrm>
            <a:custGeom>
              <a:avLst/>
              <a:gdLst/>
              <a:ahLst/>
              <a:cxnLst/>
              <a:rect l="l" t="t" r="r" b="b"/>
              <a:pathLst>
                <a:path w="304800" h="533400">
                  <a:moveTo>
                    <a:pt x="0" y="381000"/>
                  </a:moveTo>
                  <a:lnTo>
                    <a:pt x="76200" y="381000"/>
                  </a:lnTo>
                  <a:lnTo>
                    <a:pt x="76200" y="0"/>
                  </a:lnTo>
                  <a:lnTo>
                    <a:pt x="228600" y="0"/>
                  </a:lnTo>
                  <a:lnTo>
                    <a:pt x="228600" y="381000"/>
                  </a:lnTo>
                  <a:lnTo>
                    <a:pt x="304800" y="381000"/>
                  </a:lnTo>
                  <a:lnTo>
                    <a:pt x="152400" y="533400"/>
                  </a:lnTo>
                  <a:lnTo>
                    <a:pt x="0" y="38100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</p:grpSp>
      <p:sp>
        <p:nvSpPr>
          <p:cNvPr id="53" name="object 53"/>
          <p:cNvSpPr txBox="1"/>
          <p:nvPr/>
        </p:nvSpPr>
        <p:spPr>
          <a:xfrm>
            <a:off x="4743451" y="3877809"/>
            <a:ext cx="3324701" cy="1684595"/>
          </a:xfrm>
          <a:prstGeom prst="rect">
            <a:avLst/>
          </a:prstGeom>
          <a:ln w="9525">
            <a:solidFill>
              <a:srgbClr val="4471C4"/>
            </a:solidFill>
          </a:ln>
        </p:spPr>
        <p:txBody>
          <a:bodyPr vert="horz" wrap="square" lIns="0" tIns="22383" rIns="0" bIns="0" rtlCol="0">
            <a:spAutoFit/>
          </a:bodyPr>
          <a:lstStyle/>
          <a:p>
            <a:pPr marR="1163003" algn="ctr">
              <a:spcBef>
                <a:spcPts val="176"/>
              </a:spcBef>
            </a:pPr>
            <a:r>
              <a:rPr dirty="0">
                <a:latin typeface="Consolas"/>
                <a:cs typeface="Consolas"/>
              </a:rPr>
              <a:t>scan</a:t>
            </a:r>
            <a:r>
              <a:rPr spc="-49" dirty="0">
                <a:latin typeface="Consolas"/>
                <a:cs typeface="Consolas"/>
              </a:rPr>
              <a:t> </a:t>
            </a:r>
            <a:r>
              <a:rPr dirty="0">
                <a:latin typeface="Consolas"/>
                <a:cs typeface="Consolas"/>
              </a:rPr>
              <a:t>(A[1..n])</a:t>
            </a:r>
            <a:r>
              <a:rPr spc="-38" dirty="0">
                <a:latin typeface="Consolas"/>
                <a:cs typeface="Consolas"/>
              </a:rPr>
              <a:t> {</a:t>
            </a:r>
            <a:endParaRPr>
              <a:latin typeface="Consolas"/>
              <a:cs typeface="Consolas"/>
            </a:endParaRPr>
          </a:p>
          <a:p>
            <a:pPr marR="1163955" algn="ctr"/>
            <a:r>
              <a:rPr dirty="0">
                <a:latin typeface="Consolas"/>
                <a:cs typeface="Consolas"/>
              </a:rPr>
              <a:t>B[0]</a:t>
            </a:r>
            <a:r>
              <a:rPr spc="-23" dirty="0">
                <a:latin typeface="Consolas"/>
                <a:cs typeface="Consolas"/>
              </a:rPr>
              <a:t> </a:t>
            </a:r>
            <a:r>
              <a:rPr dirty="0">
                <a:latin typeface="Consolas"/>
                <a:cs typeface="Consolas"/>
              </a:rPr>
              <a:t>=</a:t>
            </a:r>
            <a:r>
              <a:rPr spc="-11" dirty="0">
                <a:latin typeface="Consolas"/>
                <a:cs typeface="Consolas"/>
              </a:rPr>
              <a:t> </a:t>
            </a:r>
            <a:r>
              <a:rPr spc="-8" dirty="0">
                <a:latin typeface="Consolas"/>
                <a:cs typeface="Consolas"/>
              </a:rPr>
              <a:t>A[0];</a:t>
            </a:r>
            <a:endParaRPr>
              <a:latin typeface="Consolas"/>
              <a:cs typeface="Consolas"/>
            </a:endParaRPr>
          </a:p>
          <a:p>
            <a:pPr marR="909638" algn="ctr"/>
            <a:r>
              <a:rPr b="1" dirty="0">
                <a:latin typeface="Consolas"/>
                <a:cs typeface="Consolas"/>
              </a:rPr>
              <a:t>for</a:t>
            </a:r>
            <a:r>
              <a:rPr b="1" spc="-4" dirty="0">
                <a:latin typeface="Consolas"/>
                <a:cs typeface="Consolas"/>
              </a:rPr>
              <a:t> </a:t>
            </a:r>
            <a:r>
              <a:rPr dirty="0">
                <a:latin typeface="Consolas"/>
                <a:cs typeface="Consolas"/>
              </a:rPr>
              <a:t>i</a:t>
            </a:r>
            <a:r>
              <a:rPr spc="-8" dirty="0">
                <a:latin typeface="Consolas"/>
                <a:cs typeface="Consolas"/>
              </a:rPr>
              <a:t> </a:t>
            </a:r>
            <a:r>
              <a:rPr dirty="0">
                <a:latin typeface="Consolas"/>
                <a:cs typeface="Consolas"/>
              </a:rPr>
              <a:t>=</a:t>
            </a:r>
            <a:r>
              <a:rPr spc="-8" dirty="0">
                <a:latin typeface="Consolas"/>
                <a:cs typeface="Consolas"/>
              </a:rPr>
              <a:t> </a:t>
            </a:r>
            <a:r>
              <a:rPr dirty="0">
                <a:latin typeface="Consolas"/>
                <a:cs typeface="Consolas"/>
              </a:rPr>
              <a:t>1</a:t>
            </a:r>
            <a:r>
              <a:rPr spc="-4" dirty="0">
                <a:latin typeface="Consolas"/>
                <a:cs typeface="Consolas"/>
              </a:rPr>
              <a:t> </a:t>
            </a:r>
            <a:r>
              <a:rPr b="1" dirty="0">
                <a:latin typeface="Consolas"/>
                <a:cs typeface="Consolas"/>
              </a:rPr>
              <a:t>to</a:t>
            </a:r>
            <a:r>
              <a:rPr b="1" spc="-8" dirty="0">
                <a:latin typeface="Consolas"/>
                <a:cs typeface="Consolas"/>
              </a:rPr>
              <a:t> </a:t>
            </a:r>
            <a:r>
              <a:rPr spc="-38" dirty="0">
                <a:latin typeface="Consolas"/>
                <a:cs typeface="Consolas"/>
              </a:rPr>
              <a:t>n</a:t>
            </a:r>
            <a:endParaRPr>
              <a:latin typeface="Consolas"/>
              <a:cs typeface="Consolas"/>
            </a:endParaRPr>
          </a:p>
          <a:p>
            <a:pPr marL="473869" algn="ctr"/>
            <a:r>
              <a:rPr dirty="0">
                <a:latin typeface="Consolas"/>
                <a:cs typeface="Consolas"/>
              </a:rPr>
              <a:t>B[i] =</a:t>
            </a:r>
            <a:r>
              <a:rPr spc="-15" dirty="0">
                <a:latin typeface="Consolas"/>
                <a:cs typeface="Consolas"/>
              </a:rPr>
              <a:t> </a:t>
            </a:r>
            <a:r>
              <a:rPr spc="-8" dirty="0">
                <a:latin typeface="Consolas"/>
                <a:cs typeface="Consolas"/>
              </a:rPr>
              <a:t>B[i-</a:t>
            </a:r>
            <a:r>
              <a:rPr dirty="0">
                <a:latin typeface="Consolas"/>
                <a:cs typeface="Consolas"/>
              </a:rPr>
              <a:t>1] +</a:t>
            </a:r>
            <a:r>
              <a:rPr spc="-15" dirty="0">
                <a:latin typeface="Consolas"/>
                <a:cs typeface="Consolas"/>
              </a:rPr>
              <a:t> </a:t>
            </a:r>
            <a:r>
              <a:rPr spc="-8" dirty="0">
                <a:latin typeface="Consolas"/>
                <a:cs typeface="Consolas"/>
              </a:rPr>
              <a:t>A[i];</a:t>
            </a:r>
            <a:endParaRPr>
              <a:latin typeface="Consolas"/>
              <a:cs typeface="Consolas"/>
            </a:endParaRPr>
          </a:p>
          <a:p>
            <a:pPr marR="784860" algn="ctr"/>
            <a:r>
              <a:rPr b="1" dirty="0">
                <a:latin typeface="Consolas"/>
                <a:cs typeface="Consolas"/>
              </a:rPr>
              <a:t>return</a:t>
            </a:r>
            <a:r>
              <a:rPr b="1" spc="-26" dirty="0">
                <a:latin typeface="Consolas"/>
                <a:cs typeface="Consolas"/>
              </a:rPr>
              <a:t> </a:t>
            </a:r>
            <a:r>
              <a:rPr spc="-8" dirty="0">
                <a:latin typeface="Consolas"/>
                <a:cs typeface="Consolas"/>
              </a:rPr>
              <a:t>B[1..n];</a:t>
            </a:r>
            <a:endParaRPr>
              <a:latin typeface="Consolas"/>
              <a:cs typeface="Consolas"/>
            </a:endParaRPr>
          </a:p>
          <a:p>
            <a:pPr marR="3054191" algn="ctr"/>
            <a:r>
              <a:rPr spc="-38" dirty="0">
                <a:latin typeface="Consolas"/>
                <a:cs typeface="Consolas"/>
              </a:rPr>
              <a:t>}</a:t>
            </a:r>
            <a:endParaRPr>
              <a:latin typeface="Consolas"/>
              <a:cs typeface="Consolas"/>
            </a:endParaRPr>
          </a:p>
        </p:txBody>
      </p:sp>
      <p:sp>
        <p:nvSpPr>
          <p:cNvPr id="54" name="Slide Number Placeholder 53">
            <a:extLst>
              <a:ext uri="{FF2B5EF4-FFF2-40B4-BE49-F238E27FC236}">
                <a16:creationId xmlns:a16="http://schemas.microsoft.com/office/drawing/2014/main" id="{EAD0F242-5DC8-1EBC-28D9-4AADF35ABD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883789" y="3956590"/>
            <a:ext cx="0" cy="396240"/>
          </a:xfrm>
          <a:custGeom>
            <a:avLst/>
            <a:gdLst/>
            <a:ahLst/>
            <a:cxnLst/>
            <a:rect l="l" t="t" r="r" b="b"/>
            <a:pathLst>
              <a:path h="528320">
                <a:moveTo>
                  <a:pt x="0" y="0"/>
                </a:moveTo>
                <a:lnTo>
                  <a:pt x="0" y="52832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3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697319" y="3956590"/>
            <a:ext cx="0" cy="396240"/>
          </a:xfrm>
          <a:custGeom>
            <a:avLst/>
            <a:gdLst/>
            <a:ahLst/>
            <a:cxnLst/>
            <a:rect l="l" t="t" r="r" b="b"/>
            <a:pathLst>
              <a:path h="528320">
                <a:moveTo>
                  <a:pt x="0" y="0"/>
                </a:moveTo>
                <a:lnTo>
                  <a:pt x="0" y="52832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4" name="object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510754" y="3956590"/>
            <a:ext cx="0" cy="396240"/>
          </a:xfrm>
          <a:custGeom>
            <a:avLst/>
            <a:gdLst/>
            <a:ahLst/>
            <a:cxnLst/>
            <a:rect l="l" t="t" r="r" b="b"/>
            <a:pathLst>
              <a:path h="528320">
                <a:moveTo>
                  <a:pt x="0" y="0"/>
                </a:moveTo>
                <a:lnTo>
                  <a:pt x="0" y="52832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5" name="object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065592" y="3956590"/>
            <a:ext cx="3263741" cy="396240"/>
          </a:xfrm>
          <a:custGeom>
            <a:avLst/>
            <a:gdLst/>
            <a:ahLst/>
            <a:cxnLst/>
            <a:rect l="l" t="t" r="r" b="b"/>
            <a:pathLst>
              <a:path w="4351655" h="528320">
                <a:moveTo>
                  <a:pt x="6350" y="0"/>
                </a:moveTo>
                <a:lnTo>
                  <a:pt x="6350" y="528320"/>
                </a:lnTo>
              </a:path>
              <a:path w="4351655" h="528320">
                <a:moveTo>
                  <a:pt x="0" y="6350"/>
                </a:moveTo>
                <a:lnTo>
                  <a:pt x="4351274" y="6350"/>
                </a:lnTo>
              </a:path>
              <a:path w="4351655" h="528320">
                <a:moveTo>
                  <a:pt x="0" y="521970"/>
                </a:moveTo>
                <a:lnTo>
                  <a:pt x="4351274" y="52197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6" name="object 6" descr="$PPTXTitle"/>
          <p:cNvSpPr txBox="1">
            <a:spLocks noGrp="1"/>
          </p:cNvSpPr>
          <p:nvPr>
            <p:ph type="title"/>
          </p:nvPr>
        </p:nvSpPr>
        <p:spPr>
          <a:xfrm>
            <a:off x="1380200" y="177543"/>
            <a:ext cx="7161897" cy="686246"/>
          </a:xfrm>
          <a:prstGeom prst="rect">
            <a:avLst/>
          </a:prstGeom>
        </p:spPr>
        <p:txBody>
          <a:bodyPr vert="horz" wrap="square" lIns="0" tIns="9049" rIns="0" bIns="0" rtlCol="0" anchor="ctr">
            <a:spAutoFit/>
          </a:bodyPr>
          <a:lstStyle/>
          <a:p>
            <a:pPr marL="9525">
              <a:spcBef>
                <a:spcPts val="71"/>
              </a:spcBef>
            </a:pPr>
            <a:r>
              <a:rPr spc="41" dirty="0">
                <a:latin typeface="Arial Narrow"/>
                <a:cs typeface="Arial Narrow"/>
              </a:rPr>
              <a:t>Prefix</a:t>
            </a:r>
            <a:r>
              <a:rPr spc="86" dirty="0">
                <a:latin typeface="Arial Narrow"/>
                <a:cs typeface="Arial Narrow"/>
              </a:rPr>
              <a:t> </a:t>
            </a:r>
            <a:r>
              <a:rPr spc="-19" dirty="0">
                <a:latin typeface="Arial Narrow"/>
                <a:cs typeface="Arial Narrow"/>
              </a:rPr>
              <a:t>Sum</a:t>
            </a:r>
            <a:r>
              <a:rPr lang="en-US" spc="-19" dirty="0">
                <a:latin typeface="Arial Narrow"/>
                <a:cs typeface="Arial Narrow"/>
              </a:rPr>
              <a:t> Parallel Algorithm</a:t>
            </a:r>
            <a:endParaRPr spc="-19" dirty="0">
              <a:latin typeface="Arial Narrow"/>
              <a:cs typeface="Arial Narrow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83210" y="1734274"/>
            <a:ext cx="1325879" cy="21736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  <a:tabLst>
                <a:tab pos="615314" algn="l"/>
                <a:tab pos="1220153" algn="l"/>
              </a:tabLst>
            </a:pPr>
            <a:r>
              <a:rPr sz="2025" spc="-56" baseline="3086" dirty="0">
                <a:latin typeface="Arial"/>
                <a:cs typeface="Arial"/>
              </a:rPr>
              <a:t>1</a:t>
            </a:r>
            <a:r>
              <a:rPr sz="2025" baseline="3086" dirty="0">
                <a:latin typeface="Arial"/>
                <a:cs typeface="Arial"/>
              </a:rPr>
              <a:t>	</a:t>
            </a:r>
            <a:r>
              <a:rPr sz="2025" spc="-56" baseline="1543" dirty="0">
                <a:latin typeface="Arial"/>
                <a:cs typeface="Arial"/>
              </a:rPr>
              <a:t>2</a:t>
            </a:r>
            <a:r>
              <a:rPr sz="2025" baseline="1543" dirty="0">
                <a:latin typeface="Arial"/>
                <a:cs typeface="Arial"/>
              </a:rPr>
              <a:t>	</a:t>
            </a:r>
            <a:r>
              <a:rPr sz="1350" spc="-38" dirty="0">
                <a:latin typeface="Arial"/>
                <a:cs typeface="Arial"/>
              </a:rPr>
              <a:t>3</a:t>
            </a:r>
            <a:endParaRPr sz="135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407854" y="1736027"/>
            <a:ext cx="114776" cy="21736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350" spc="-38" dirty="0">
                <a:latin typeface="Arial"/>
                <a:cs typeface="Arial"/>
              </a:rPr>
              <a:t>6</a:t>
            </a:r>
            <a:endParaRPr sz="135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803207" y="1736027"/>
            <a:ext cx="114776" cy="21736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350" spc="-38" dirty="0">
                <a:latin typeface="Arial"/>
                <a:cs typeface="Arial"/>
              </a:rPr>
              <a:t>5</a:t>
            </a:r>
            <a:endParaRPr sz="135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198751" y="1736027"/>
            <a:ext cx="114776" cy="21736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350" spc="-38" dirty="0">
                <a:latin typeface="Arial"/>
                <a:cs typeface="Arial"/>
              </a:rPr>
              <a:t>4</a:t>
            </a:r>
            <a:endParaRPr sz="135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621721" y="1736027"/>
            <a:ext cx="114776" cy="21736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350" spc="-38" dirty="0">
                <a:latin typeface="Arial"/>
                <a:cs typeface="Arial"/>
              </a:rPr>
              <a:t>8</a:t>
            </a:r>
            <a:endParaRPr sz="135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014788" y="1736027"/>
            <a:ext cx="114776" cy="21736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350" spc="-38" dirty="0">
                <a:latin typeface="Arial"/>
                <a:cs typeface="Arial"/>
              </a:rPr>
              <a:t>7</a:t>
            </a:r>
            <a:endParaRPr sz="1350">
              <a:latin typeface="Arial"/>
              <a:cs typeface="Arial"/>
            </a:endParaRPr>
          </a:p>
        </p:txBody>
      </p:sp>
      <p:sp>
        <p:nvSpPr>
          <p:cNvPr id="13" name="object 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41418" y="1983200"/>
            <a:ext cx="606266" cy="132874"/>
          </a:xfrm>
          <a:custGeom>
            <a:avLst/>
            <a:gdLst/>
            <a:ahLst/>
            <a:cxnLst/>
            <a:rect l="l" t="t" r="r" b="b"/>
            <a:pathLst>
              <a:path w="808355" h="177164">
                <a:moveTo>
                  <a:pt x="0" y="0"/>
                </a:moveTo>
                <a:lnTo>
                  <a:pt x="419100" y="176784"/>
                </a:lnTo>
              </a:path>
              <a:path w="808355" h="177164">
                <a:moveTo>
                  <a:pt x="808189" y="1016"/>
                </a:moveTo>
                <a:lnTo>
                  <a:pt x="419100" y="176784"/>
                </a:lnTo>
              </a:path>
            </a:pathLst>
          </a:custGeom>
          <a:ln w="635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4" name="object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652397" y="1991106"/>
            <a:ext cx="604361" cy="124778"/>
          </a:xfrm>
          <a:custGeom>
            <a:avLst/>
            <a:gdLst/>
            <a:ahLst/>
            <a:cxnLst/>
            <a:rect l="l" t="t" r="r" b="b"/>
            <a:pathLst>
              <a:path w="805814" h="166369">
                <a:moveTo>
                  <a:pt x="0" y="0"/>
                </a:moveTo>
                <a:lnTo>
                  <a:pt x="432943" y="166242"/>
                </a:lnTo>
              </a:path>
              <a:path w="805814" h="166369">
                <a:moveTo>
                  <a:pt x="805815" y="2158"/>
                </a:moveTo>
                <a:lnTo>
                  <a:pt x="432943" y="166242"/>
                </a:lnTo>
              </a:path>
            </a:pathLst>
          </a:custGeom>
          <a:ln w="635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5" name="object 1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861215" y="1992725"/>
            <a:ext cx="604361" cy="123349"/>
          </a:xfrm>
          <a:custGeom>
            <a:avLst/>
            <a:gdLst/>
            <a:ahLst/>
            <a:cxnLst/>
            <a:rect l="l" t="t" r="r" b="b"/>
            <a:pathLst>
              <a:path w="805814" h="164464">
                <a:moveTo>
                  <a:pt x="0" y="0"/>
                </a:moveTo>
                <a:lnTo>
                  <a:pt x="402844" y="164084"/>
                </a:lnTo>
              </a:path>
              <a:path w="805814" h="164464">
                <a:moveTo>
                  <a:pt x="805814" y="0"/>
                </a:moveTo>
                <a:lnTo>
                  <a:pt x="402844" y="164084"/>
                </a:lnTo>
              </a:path>
            </a:pathLst>
          </a:custGeom>
          <a:ln w="635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6" name="object 1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072413" y="1992725"/>
            <a:ext cx="607219" cy="123349"/>
          </a:xfrm>
          <a:custGeom>
            <a:avLst/>
            <a:gdLst/>
            <a:ahLst/>
            <a:cxnLst/>
            <a:rect l="l" t="t" r="r" b="b"/>
            <a:pathLst>
              <a:path w="809625" h="164464">
                <a:moveTo>
                  <a:pt x="0" y="0"/>
                </a:moveTo>
                <a:lnTo>
                  <a:pt x="432942" y="164084"/>
                </a:lnTo>
              </a:path>
              <a:path w="809625" h="164464">
                <a:moveTo>
                  <a:pt x="809243" y="0"/>
                </a:moveTo>
                <a:lnTo>
                  <a:pt x="432942" y="164084"/>
                </a:lnTo>
              </a:path>
            </a:pathLst>
          </a:custGeom>
          <a:ln w="635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7" name="object 1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55743" y="2392776"/>
            <a:ext cx="1221581" cy="122396"/>
          </a:xfrm>
          <a:custGeom>
            <a:avLst/>
            <a:gdLst/>
            <a:ahLst/>
            <a:cxnLst/>
            <a:rect l="l" t="t" r="r" b="b"/>
            <a:pathLst>
              <a:path w="1628775" h="163194">
                <a:moveTo>
                  <a:pt x="0" y="0"/>
                </a:moveTo>
                <a:lnTo>
                  <a:pt x="814285" y="162941"/>
                </a:lnTo>
              </a:path>
              <a:path w="1628775" h="163194">
                <a:moveTo>
                  <a:pt x="814285" y="162941"/>
                </a:moveTo>
                <a:lnTo>
                  <a:pt x="1628482" y="0"/>
                </a:lnTo>
              </a:path>
            </a:pathLst>
          </a:custGeom>
          <a:ln w="635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8" name="object 1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163347" y="2392776"/>
            <a:ext cx="1233964" cy="122396"/>
          </a:xfrm>
          <a:custGeom>
            <a:avLst/>
            <a:gdLst/>
            <a:ahLst/>
            <a:cxnLst/>
            <a:rect l="l" t="t" r="r" b="b"/>
            <a:pathLst>
              <a:path w="1645285" h="163194">
                <a:moveTo>
                  <a:pt x="0" y="0"/>
                </a:moveTo>
                <a:lnTo>
                  <a:pt x="808989" y="162941"/>
                </a:lnTo>
              </a:path>
              <a:path w="1645285" h="163194">
                <a:moveTo>
                  <a:pt x="808989" y="162941"/>
                </a:moveTo>
                <a:lnTo>
                  <a:pt x="1645030" y="0"/>
                </a:lnTo>
              </a:path>
            </a:pathLst>
          </a:custGeom>
          <a:ln w="635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9" name="object 1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322261" y="2743200"/>
            <a:ext cx="2403634" cy="203359"/>
          </a:xfrm>
          <a:custGeom>
            <a:avLst/>
            <a:gdLst/>
            <a:ahLst/>
            <a:cxnLst/>
            <a:rect l="l" t="t" r="r" b="b"/>
            <a:pathLst>
              <a:path w="3204845" h="271144">
                <a:moveTo>
                  <a:pt x="0" y="0"/>
                </a:moveTo>
                <a:lnTo>
                  <a:pt x="1589786" y="271145"/>
                </a:lnTo>
              </a:path>
              <a:path w="3204845" h="271144">
                <a:moveTo>
                  <a:pt x="1589786" y="271145"/>
                </a:moveTo>
                <a:lnTo>
                  <a:pt x="3204845" y="0"/>
                </a:lnTo>
              </a:path>
            </a:pathLst>
          </a:custGeom>
          <a:ln w="635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0" name="object 20"/>
          <p:cNvSpPr txBox="1"/>
          <p:nvPr/>
        </p:nvSpPr>
        <p:spPr>
          <a:xfrm>
            <a:off x="679933" y="1802256"/>
            <a:ext cx="152876" cy="554158"/>
          </a:xfrm>
          <a:prstGeom prst="rect">
            <a:avLst/>
          </a:prstGeom>
        </p:spPr>
        <p:txBody>
          <a:bodyPr vert="horz" wrap="square" lIns="0" tIns="43339" rIns="0" bIns="0" rtlCol="0">
            <a:spAutoFit/>
          </a:bodyPr>
          <a:lstStyle/>
          <a:p>
            <a:pPr marL="9525">
              <a:spcBef>
                <a:spcPts val="341"/>
              </a:spcBef>
            </a:pPr>
            <a:r>
              <a:rPr spc="-38" dirty="0">
                <a:solidFill>
                  <a:srgbClr val="FF0000"/>
                </a:solidFill>
                <a:latin typeface="Arial"/>
                <a:cs typeface="Arial"/>
              </a:rPr>
              <a:t>+</a:t>
            </a:r>
            <a:endParaRPr>
              <a:latin typeface="Arial"/>
              <a:cs typeface="Arial"/>
            </a:endParaRPr>
          </a:p>
          <a:p>
            <a:pPr marL="26670">
              <a:spcBef>
                <a:spcPts val="203"/>
              </a:spcBef>
            </a:pPr>
            <a:r>
              <a:rPr sz="1350" spc="-38" dirty="0">
                <a:latin typeface="Arial"/>
                <a:cs typeface="Arial"/>
              </a:rPr>
              <a:t>3</a:t>
            </a:r>
            <a:endParaRPr sz="135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906143" y="1810258"/>
            <a:ext cx="152876" cy="549830"/>
          </a:xfrm>
          <a:prstGeom prst="rect">
            <a:avLst/>
          </a:prstGeom>
        </p:spPr>
        <p:txBody>
          <a:bodyPr vert="horz" wrap="square" lIns="0" tIns="39052" rIns="0" bIns="0" rtlCol="0">
            <a:spAutoFit/>
          </a:bodyPr>
          <a:lstStyle/>
          <a:p>
            <a:pPr marL="9525">
              <a:spcBef>
                <a:spcPts val="307"/>
              </a:spcBef>
            </a:pPr>
            <a:r>
              <a:rPr spc="-38" dirty="0">
                <a:solidFill>
                  <a:srgbClr val="FF0000"/>
                </a:solidFill>
                <a:latin typeface="Arial"/>
                <a:cs typeface="Arial"/>
              </a:rPr>
              <a:t>+</a:t>
            </a:r>
            <a:endParaRPr>
              <a:latin typeface="Arial"/>
              <a:cs typeface="Arial"/>
            </a:endParaRPr>
          </a:p>
          <a:p>
            <a:pPr marL="22384">
              <a:spcBef>
                <a:spcPts val="172"/>
              </a:spcBef>
            </a:pPr>
            <a:r>
              <a:rPr sz="1350" spc="-38" dirty="0">
                <a:latin typeface="Arial"/>
                <a:cs typeface="Arial"/>
              </a:rPr>
              <a:t>7</a:t>
            </a:r>
            <a:endParaRPr sz="135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037903" y="1802256"/>
            <a:ext cx="197168" cy="554158"/>
          </a:xfrm>
          <a:prstGeom prst="rect">
            <a:avLst/>
          </a:prstGeom>
        </p:spPr>
        <p:txBody>
          <a:bodyPr vert="horz" wrap="square" lIns="0" tIns="43339" rIns="0" bIns="0" rtlCol="0">
            <a:spAutoFit/>
          </a:bodyPr>
          <a:lstStyle/>
          <a:p>
            <a:pPr marL="53816">
              <a:spcBef>
                <a:spcPts val="341"/>
              </a:spcBef>
            </a:pPr>
            <a:r>
              <a:rPr spc="-38" dirty="0">
                <a:solidFill>
                  <a:srgbClr val="FF0000"/>
                </a:solidFill>
                <a:latin typeface="Arial"/>
                <a:cs typeface="Arial"/>
              </a:rPr>
              <a:t>+</a:t>
            </a:r>
            <a:endParaRPr>
              <a:latin typeface="Arial"/>
              <a:cs typeface="Arial"/>
            </a:endParaRPr>
          </a:p>
          <a:p>
            <a:pPr marL="9525">
              <a:spcBef>
                <a:spcPts val="203"/>
              </a:spcBef>
            </a:pPr>
            <a:r>
              <a:rPr sz="1350" spc="-30" dirty="0">
                <a:latin typeface="Arial"/>
                <a:cs typeface="Arial"/>
              </a:rPr>
              <a:t>11</a:t>
            </a:r>
            <a:endParaRPr sz="135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291774" y="1795812"/>
            <a:ext cx="209074" cy="558006"/>
          </a:xfrm>
          <a:prstGeom prst="rect">
            <a:avLst/>
          </a:prstGeom>
        </p:spPr>
        <p:txBody>
          <a:bodyPr vert="horz" wrap="square" lIns="0" tIns="47149" rIns="0" bIns="0" rtlCol="0">
            <a:spAutoFit/>
          </a:bodyPr>
          <a:lstStyle/>
          <a:p>
            <a:pPr marL="37624">
              <a:spcBef>
                <a:spcPts val="371"/>
              </a:spcBef>
            </a:pPr>
            <a:r>
              <a:rPr spc="-38" dirty="0">
                <a:solidFill>
                  <a:srgbClr val="FF0000"/>
                </a:solidFill>
                <a:latin typeface="Arial"/>
                <a:cs typeface="Arial"/>
              </a:rPr>
              <a:t>+</a:t>
            </a:r>
            <a:endParaRPr>
              <a:latin typeface="Arial"/>
              <a:cs typeface="Arial"/>
            </a:endParaRPr>
          </a:p>
          <a:p>
            <a:pPr marL="9525">
              <a:spcBef>
                <a:spcPts val="225"/>
              </a:spcBef>
            </a:pPr>
            <a:r>
              <a:rPr sz="1350" spc="-19" dirty="0">
                <a:latin typeface="Arial"/>
                <a:cs typeface="Arial"/>
              </a:rPr>
              <a:t>15</a:t>
            </a:r>
            <a:endParaRPr sz="135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240726" y="2193709"/>
            <a:ext cx="209074" cy="558486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55245">
              <a:spcBef>
                <a:spcPts val="375"/>
              </a:spcBef>
            </a:pPr>
            <a:r>
              <a:rPr spc="-38" dirty="0">
                <a:solidFill>
                  <a:srgbClr val="FF0000"/>
                </a:solidFill>
                <a:latin typeface="Arial"/>
                <a:cs typeface="Arial"/>
              </a:rPr>
              <a:t>+</a:t>
            </a:r>
            <a:endParaRPr>
              <a:latin typeface="Arial"/>
              <a:cs typeface="Arial"/>
            </a:endParaRPr>
          </a:p>
          <a:p>
            <a:pPr marL="9525">
              <a:spcBef>
                <a:spcPts val="229"/>
              </a:spcBef>
            </a:pPr>
            <a:r>
              <a:rPr sz="1350" spc="-19" dirty="0">
                <a:latin typeface="Arial"/>
                <a:cs typeface="Arial"/>
              </a:rPr>
              <a:t>10</a:t>
            </a:r>
            <a:endParaRPr sz="135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644455" y="2183049"/>
            <a:ext cx="209550" cy="577562"/>
          </a:xfrm>
          <a:prstGeom prst="rect">
            <a:avLst/>
          </a:prstGeom>
        </p:spPr>
        <p:txBody>
          <a:bodyPr vert="horz" wrap="square" lIns="0" tIns="53816" rIns="0" bIns="0" rtlCol="0">
            <a:spAutoFit/>
          </a:bodyPr>
          <a:lstStyle/>
          <a:p>
            <a:pPr marL="55245">
              <a:spcBef>
                <a:spcPts val="424"/>
              </a:spcBef>
            </a:pPr>
            <a:r>
              <a:rPr spc="-38" dirty="0">
                <a:solidFill>
                  <a:srgbClr val="FF0000"/>
                </a:solidFill>
                <a:latin typeface="Arial"/>
                <a:cs typeface="Arial"/>
              </a:rPr>
              <a:t>+</a:t>
            </a:r>
            <a:endParaRPr>
              <a:latin typeface="Arial"/>
              <a:cs typeface="Arial"/>
            </a:endParaRPr>
          </a:p>
          <a:p>
            <a:pPr marL="9525">
              <a:spcBef>
                <a:spcPts val="266"/>
              </a:spcBef>
            </a:pPr>
            <a:r>
              <a:rPr sz="1350" spc="-19" dirty="0">
                <a:latin typeface="Arial"/>
                <a:cs typeface="Arial"/>
              </a:rPr>
              <a:t>26</a:t>
            </a:r>
            <a:endParaRPr sz="135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433066" y="2637436"/>
            <a:ext cx="209074" cy="605775"/>
          </a:xfrm>
          <a:prstGeom prst="rect">
            <a:avLst/>
          </a:prstGeom>
        </p:spPr>
        <p:txBody>
          <a:bodyPr vert="horz" wrap="square" lIns="0" tIns="69056" rIns="0" bIns="0" rtlCol="0">
            <a:spAutoFit/>
          </a:bodyPr>
          <a:lstStyle/>
          <a:p>
            <a:pPr marL="55721">
              <a:spcBef>
                <a:spcPts val="544"/>
              </a:spcBef>
            </a:pPr>
            <a:r>
              <a:rPr spc="-38" dirty="0">
                <a:solidFill>
                  <a:srgbClr val="FF0000"/>
                </a:solidFill>
                <a:latin typeface="Arial"/>
                <a:cs typeface="Arial"/>
              </a:rPr>
              <a:t>+</a:t>
            </a:r>
            <a:endParaRPr>
              <a:latin typeface="Arial"/>
              <a:cs typeface="Arial"/>
            </a:endParaRPr>
          </a:p>
          <a:p>
            <a:pPr marL="9525">
              <a:spcBef>
                <a:spcPts val="353"/>
              </a:spcBef>
            </a:pPr>
            <a:r>
              <a:rPr sz="1350" spc="-19" dirty="0">
                <a:latin typeface="Arial"/>
                <a:cs typeface="Arial"/>
              </a:rPr>
              <a:t>36</a:t>
            </a:r>
            <a:endParaRPr sz="135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4917567" y="3961352"/>
            <a:ext cx="406718" cy="346729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23336" rIns="0" bIns="0" rtlCol="0">
            <a:spAutoFit/>
          </a:bodyPr>
          <a:lstStyle/>
          <a:p>
            <a:pPr marL="74771">
              <a:spcBef>
                <a:spcPts val="184"/>
              </a:spcBef>
            </a:pPr>
            <a:r>
              <a:rPr sz="2100" spc="-19" dirty="0">
                <a:latin typeface="Arial"/>
                <a:cs typeface="Arial"/>
              </a:rPr>
              <a:t>36</a:t>
            </a:r>
            <a:endParaRPr sz="21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3290602" y="3961352"/>
            <a:ext cx="406718" cy="338554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15240" rIns="0" bIns="0" rtlCol="0">
            <a:spAutoFit/>
          </a:bodyPr>
          <a:lstStyle/>
          <a:p>
            <a:pPr marL="51911">
              <a:spcBef>
                <a:spcPts val="120"/>
              </a:spcBef>
            </a:pPr>
            <a:r>
              <a:rPr sz="2100" spc="-19" dirty="0">
                <a:latin typeface="Arial"/>
                <a:cs typeface="Arial"/>
              </a:rPr>
              <a:t>10</a:t>
            </a:r>
            <a:endParaRPr sz="21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2477071" y="3961352"/>
            <a:ext cx="406718" cy="338554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15240" rIns="0" bIns="0" rtlCol="0">
            <a:spAutoFit/>
          </a:bodyPr>
          <a:lstStyle/>
          <a:p>
            <a:pPr marL="129064">
              <a:spcBef>
                <a:spcPts val="120"/>
              </a:spcBef>
            </a:pPr>
            <a:r>
              <a:rPr sz="2100" spc="-38" dirty="0">
                <a:latin typeface="Arial"/>
                <a:cs typeface="Arial"/>
              </a:rPr>
              <a:t>3</a:t>
            </a:r>
            <a:endParaRPr sz="21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763458" y="3382004"/>
            <a:ext cx="197168" cy="332303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9525">
              <a:spcBef>
                <a:spcPts val="71"/>
              </a:spcBef>
            </a:pPr>
            <a:r>
              <a:rPr sz="2100" spc="-38" dirty="0">
                <a:latin typeface="Arial"/>
                <a:cs typeface="Arial"/>
              </a:rPr>
              <a:t>A</a:t>
            </a:r>
            <a:endParaRPr sz="21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4104036" y="3961352"/>
            <a:ext cx="406718" cy="338554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15240" rIns="0" bIns="0" rtlCol="0">
            <a:spAutoFit/>
          </a:bodyPr>
          <a:lstStyle/>
          <a:p>
            <a:pPr marL="71914">
              <a:spcBef>
                <a:spcPts val="120"/>
              </a:spcBef>
            </a:pPr>
            <a:r>
              <a:rPr sz="2100" spc="-19" dirty="0">
                <a:latin typeface="Arial"/>
                <a:cs typeface="Arial"/>
              </a:rPr>
              <a:t>21</a:t>
            </a:r>
            <a:endParaRPr sz="21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4515517" y="3975640"/>
            <a:ext cx="397669" cy="332303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60484">
              <a:spcBef>
                <a:spcPts val="71"/>
              </a:spcBef>
            </a:pPr>
            <a:r>
              <a:rPr sz="2100" spc="-19" dirty="0">
                <a:latin typeface="Arial"/>
                <a:cs typeface="Arial"/>
              </a:rPr>
              <a:t>28</a:t>
            </a:r>
            <a:endParaRPr sz="21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3702082" y="3975640"/>
            <a:ext cx="397193" cy="332303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50959">
              <a:spcBef>
                <a:spcPts val="71"/>
              </a:spcBef>
            </a:pPr>
            <a:r>
              <a:rPr sz="2100" spc="-19" dirty="0">
                <a:latin typeface="Arial"/>
                <a:cs typeface="Arial"/>
              </a:rPr>
              <a:t>15</a:t>
            </a:r>
            <a:endParaRPr sz="210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2888552" y="3967638"/>
            <a:ext cx="397669" cy="332303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129540">
              <a:spcBef>
                <a:spcPts val="71"/>
              </a:spcBef>
            </a:pPr>
            <a:r>
              <a:rPr sz="2100" spc="-38" dirty="0">
                <a:latin typeface="Arial"/>
                <a:cs typeface="Arial"/>
              </a:rPr>
              <a:t>6</a:t>
            </a:r>
            <a:endParaRPr sz="210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2075116" y="3967638"/>
            <a:ext cx="397193" cy="332303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128111">
              <a:spcBef>
                <a:spcPts val="71"/>
              </a:spcBef>
            </a:pPr>
            <a:r>
              <a:rPr sz="2100" spc="-38" dirty="0">
                <a:latin typeface="Arial"/>
                <a:cs typeface="Arial"/>
              </a:rPr>
              <a:t>1</a:t>
            </a:r>
            <a:endParaRPr sz="2100">
              <a:latin typeface="Arial"/>
              <a:cs typeface="Arial"/>
            </a:endParaRPr>
          </a:p>
        </p:txBody>
      </p:sp>
      <p:graphicFrame>
        <p:nvGraphicFramePr>
          <p:cNvPr id="36" name="object 36"/>
          <p:cNvGraphicFramePr>
            <a:graphicFrameLocks noGrp="1"/>
          </p:cNvGraphicFramePr>
          <p:nvPr/>
        </p:nvGraphicFramePr>
        <p:xfrm>
          <a:off x="2058353" y="3369944"/>
          <a:ext cx="3253739" cy="38623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67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67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67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0671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0671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0671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0671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0671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86238">
                <a:tc>
                  <a:txBody>
                    <a:bodyPr/>
                    <a:lstStyle/>
                    <a:p>
                      <a:pPr marL="186690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2300" spc="-50" dirty="0">
                          <a:latin typeface="Arial"/>
                          <a:cs typeface="Arial"/>
                        </a:rPr>
                        <a:t>1</a:t>
                      </a:r>
                      <a:endParaRPr sz="2300">
                        <a:latin typeface="Arial"/>
                        <a:cs typeface="Arial"/>
                      </a:endParaRPr>
                    </a:p>
                  </a:txBody>
                  <a:tcPr marL="0" marR="0" marT="10001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0975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2300" spc="-50" dirty="0">
                          <a:latin typeface="Arial"/>
                          <a:cs typeface="Arial"/>
                        </a:rPr>
                        <a:t>2</a:t>
                      </a:r>
                      <a:endParaRPr sz="2300">
                        <a:latin typeface="Arial"/>
                        <a:cs typeface="Arial"/>
                      </a:endParaRPr>
                    </a:p>
                  </a:txBody>
                  <a:tcPr marL="0" marR="0" marT="10001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5260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2300" spc="-50" dirty="0">
                          <a:latin typeface="Arial"/>
                          <a:cs typeface="Arial"/>
                        </a:rPr>
                        <a:t>3</a:t>
                      </a:r>
                      <a:endParaRPr sz="2300">
                        <a:latin typeface="Arial"/>
                        <a:cs typeface="Arial"/>
                      </a:endParaRPr>
                    </a:p>
                  </a:txBody>
                  <a:tcPr marL="0" marR="0" marT="10001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9545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2300" spc="-50" dirty="0">
                          <a:latin typeface="Arial"/>
                          <a:cs typeface="Arial"/>
                        </a:rPr>
                        <a:t>4</a:t>
                      </a:r>
                      <a:endParaRPr sz="2300">
                        <a:latin typeface="Arial"/>
                        <a:cs typeface="Arial"/>
                      </a:endParaRPr>
                    </a:p>
                  </a:txBody>
                  <a:tcPr marL="0" marR="0" marT="10001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3195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2300" spc="-50" dirty="0">
                          <a:latin typeface="Arial"/>
                          <a:cs typeface="Arial"/>
                        </a:rPr>
                        <a:t>5</a:t>
                      </a:r>
                      <a:endParaRPr sz="2300">
                        <a:latin typeface="Arial"/>
                        <a:cs typeface="Arial"/>
                      </a:endParaRPr>
                    </a:p>
                  </a:txBody>
                  <a:tcPr marL="0" marR="0" marT="10001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7480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2300" spc="-50" dirty="0">
                          <a:latin typeface="Arial"/>
                          <a:cs typeface="Arial"/>
                        </a:rPr>
                        <a:t>6</a:t>
                      </a:r>
                      <a:endParaRPr sz="2300">
                        <a:latin typeface="Arial"/>
                        <a:cs typeface="Arial"/>
                      </a:endParaRPr>
                    </a:p>
                  </a:txBody>
                  <a:tcPr marL="0" marR="0" marT="10001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3670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2300" spc="-50" dirty="0">
                          <a:latin typeface="Arial"/>
                          <a:cs typeface="Arial"/>
                        </a:rPr>
                        <a:t>7</a:t>
                      </a:r>
                      <a:endParaRPr sz="2300">
                        <a:latin typeface="Arial"/>
                        <a:cs typeface="Arial"/>
                      </a:endParaRPr>
                    </a:p>
                  </a:txBody>
                  <a:tcPr marL="0" marR="0" marT="10001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7320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2300" spc="-50" dirty="0">
                          <a:latin typeface="Arial"/>
                          <a:cs typeface="Arial"/>
                        </a:rPr>
                        <a:t>8</a:t>
                      </a:r>
                      <a:endParaRPr sz="2300">
                        <a:latin typeface="Arial"/>
                        <a:cs typeface="Arial"/>
                      </a:endParaRPr>
                    </a:p>
                  </a:txBody>
                  <a:tcPr marL="0" marR="0" marT="10001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7" name="object 37"/>
          <p:cNvGraphicFramePr>
            <a:graphicFrameLocks noGrp="1"/>
          </p:cNvGraphicFramePr>
          <p:nvPr/>
        </p:nvGraphicFramePr>
        <p:xfrm>
          <a:off x="2065592" y="5456606"/>
          <a:ext cx="3253739" cy="3867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134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34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134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134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6715">
                <a:tc>
                  <a:txBody>
                    <a:bodyPr/>
                    <a:lstStyle/>
                    <a:p>
                      <a:pPr marL="83185"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2100" spc="-50" dirty="0">
                          <a:latin typeface="Arial"/>
                          <a:cs typeface="Arial"/>
                        </a:rPr>
                        <a:t>3</a:t>
                      </a:r>
                      <a:endParaRPr sz="2100">
                        <a:latin typeface="Arial"/>
                        <a:cs typeface="Arial"/>
                      </a:endParaRPr>
                    </a:p>
                  </a:txBody>
                  <a:tcPr marL="0" marR="0" marT="14288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115"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2100" spc="-50" dirty="0">
                          <a:latin typeface="Arial"/>
                          <a:cs typeface="Arial"/>
                        </a:rPr>
                        <a:t>7</a:t>
                      </a:r>
                      <a:endParaRPr sz="2100">
                        <a:latin typeface="Arial"/>
                        <a:cs typeface="Arial"/>
                      </a:endParaRPr>
                    </a:p>
                  </a:txBody>
                  <a:tcPr marL="0" marR="0" marT="14288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60045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2100" spc="-25" dirty="0">
                          <a:latin typeface="Arial"/>
                          <a:cs typeface="Arial"/>
                        </a:rPr>
                        <a:t>11</a:t>
                      </a:r>
                      <a:endParaRPr sz="2100">
                        <a:latin typeface="Arial"/>
                        <a:cs typeface="Arial"/>
                      </a:endParaRPr>
                    </a:p>
                  </a:txBody>
                  <a:tcPr marL="0" marR="0" marT="14288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6870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2100" spc="-25" dirty="0">
                          <a:latin typeface="Arial"/>
                          <a:cs typeface="Arial"/>
                        </a:rPr>
                        <a:t>15</a:t>
                      </a:r>
                      <a:endParaRPr sz="2100">
                        <a:latin typeface="Arial"/>
                        <a:cs typeface="Arial"/>
                      </a:endParaRPr>
                    </a:p>
                  </a:txBody>
                  <a:tcPr marL="0" marR="0" marT="14288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8" name="object 38"/>
          <p:cNvSpPr txBox="1"/>
          <p:nvPr/>
        </p:nvSpPr>
        <p:spPr>
          <a:xfrm>
            <a:off x="116205" y="4925720"/>
            <a:ext cx="1827371" cy="873477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9525">
              <a:spcBef>
                <a:spcPts val="71"/>
              </a:spcBef>
            </a:pPr>
            <a:r>
              <a:rPr sz="2100" dirty="0">
                <a:latin typeface="Arial"/>
                <a:cs typeface="Arial"/>
              </a:rPr>
              <a:t>Prefix</a:t>
            </a:r>
            <a:r>
              <a:rPr sz="2100" spc="-45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sum</a:t>
            </a:r>
            <a:r>
              <a:rPr sz="2100" spc="-30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of</a:t>
            </a:r>
            <a:r>
              <a:rPr sz="2100" spc="-45" dirty="0">
                <a:latin typeface="Arial"/>
                <a:cs typeface="Arial"/>
              </a:rPr>
              <a:t> </a:t>
            </a:r>
            <a:r>
              <a:rPr sz="2100" spc="-38" dirty="0">
                <a:latin typeface="Arial"/>
                <a:cs typeface="Arial"/>
              </a:rPr>
              <a:t>B</a:t>
            </a:r>
            <a:endParaRPr sz="2100">
              <a:latin typeface="Arial"/>
              <a:cs typeface="Arial"/>
            </a:endParaRPr>
          </a:p>
          <a:p>
            <a:pPr marR="12859" algn="r">
              <a:spcBef>
                <a:spcPts val="1669"/>
              </a:spcBef>
            </a:pPr>
            <a:r>
              <a:rPr sz="2100" spc="-38" dirty="0">
                <a:latin typeface="Arial"/>
                <a:cs typeface="Arial"/>
              </a:rPr>
              <a:t>B</a:t>
            </a:r>
            <a:endParaRPr sz="210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132207" y="3977926"/>
            <a:ext cx="1812608" cy="332303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9525">
              <a:spcBef>
                <a:spcPts val="71"/>
              </a:spcBef>
            </a:pPr>
            <a:r>
              <a:rPr sz="2100" dirty="0">
                <a:latin typeface="Arial"/>
                <a:cs typeface="Arial"/>
              </a:rPr>
              <a:t>Prefix</a:t>
            </a:r>
            <a:r>
              <a:rPr sz="2100" spc="-56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sum</a:t>
            </a:r>
            <a:r>
              <a:rPr sz="2100" spc="-34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of</a:t>
            </a:r>
            <a:r>
              <a:rPr sz="2100" spc="-146" dirty="0">
                <a:latin typeface="Arial"/>
                <a:cs typeface="Arial"/>
              </a:rPr>
              <a:t> </a:t>
            </a:r>
            <a:r>
              <a:rPr sz="2100" spc="-38" dirty="0">
                <a:latin typeface="Arial"/>
                <a:cs typeface="Arial"/>
              </a:rPr>
              <a:t>A</a:t>
            </a:r>
            <a:endParaRPr sz="2100">
              <a:latin typeface="Arial"/>
              <a:cs typeface="Arial"/>
            </a:endParaRPr>
          </a:p>
        </p:txBody>
      </p:sp>
      <p:graphicFrame>
        <p:nvGraphicFramePr>
          <p:cNvPr id="40" name="object 40"/>
          <p:cNvGraphicFramePr>
            <a:graphicFrameLocks noGrp="1"/>
          </p:cNvGraphicFramePr>
          <p:nvPr/>
        </p:nvGraphicFramePr>
        <p:xfrm>
          <a:off x="2058353" y="4913375"/>
          <a:ext cx="3253739" cy="3867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134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34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134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134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6715">
                <a:tc>
                  <a:txBody>
                    <a:bodyPr/>
                    <a:lstStyle/>
                    <a:p>
                      <a:pPr marL="88265" algn="ct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2100" spc="-50" dirty="0">
                          <a:latin typeface="Arial"/>
                          <a:cs typeface="Arial"/>
                        </a:rPr>
                        <a:t>3</a:t>
                      </a:r>
                      <a:endParaRPr sz="2100">
                        <a:latin typeface="Arial"/>
                        <a:cs typeface="Arial"/>
                      </a:endParaRPr>
                    </a:p>
                  </a:txBody>
                  <a:tcPr marL="0" marR="0" marT="171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1150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2100" spc="-25" dirty="0">
                          <a:latin typeface="Arial"/>
                          <a:cs typeface="Arial"/>
                        </a:rPr>
                        <a:t>10</a:t>
                      </a:r>
                      <a:endParaRPr sz="2100">
                        <a:latin typeface="Arial"/>
                        <a:cs typeface="Arial"/>
                      </a:endParaRPr>
                    </a:p>
                  </a:txBody>
                  <a:tcPr marL="0" marR="0" marT="171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33375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2100" spc="-25" dirty="0">
                          <a:latin typeface="Arial"/>
                          <a:cs typeface="Arial"/>
                        </a:rPr>
                        <a:t>21</a:t>
                      </a:r>
                      <a:endParaRPr sz="2100">
                        <a:latin typeface="Arial"/>
                        <a:cs typeface="Arial"/>
                      </a:endParaRPr>
                    </a:p>
                  </a:txBody>
                  <a:tcPr marL="0" marR="0" marT="171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6870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2100" spc="-25" dirty="0">
                          <a:latin typeface="Arial"/>
                          <a:cs typeface="Arial"/>
                        </a:rPr>
                        <a:t>36</a:t>
                      </a:r>
                      <a:endParaRPr sz="2100">
                        <a:latin typeface="Arial"/>
                        <a:cs typeface="Arial"/>
                      </a:endParaRPr>
                    </a:p>
                  </a:txBody>
                  <a:tcPr marL="0" marR="0" marT="171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41" name="object 4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243232" y="3752088"/>
            <a:ext cx="2940844" cy="1191578"/>
            <a:chOff x="2990976" y="3859784"/>
            <a:chExt cx="3921125" cy="1588770"/>
          </a:xfrm>
        </p:grpSpPr>
        <p:sp>
          <p:nvSpPr>
            <p:cNvPr id="42" name="object 42"/>
            <p:cNvSpPr/>
            <p:nvPr/>
          </p:nvSpPr>
          <p:spPr>
            <a:xfrm>
              <a:off x="3336290" y="4632198"/>
              <a:ext cx="3575685" cy="787400"/>
            </a:xfrm>
            <a:custGeom>
              <a:avLst/>
              <a:gdLst/>
              <a:ahLst/>
              <a:cxnLst/>
              <a:rect l="l" t="t" r="r" b="b"/>
              <a:pathLst>
                <a:path w="3575684" h="787400">
                  <a:moveTo>
                    <a:pt x="300101" y="211709"/>
                  </a:moveTo>
                  <a:lnTo>
                    <a:pt x="290588" y="149479"/>
                  </a:lnTo>
                  <a:lnTo>
                    <a:pt x="271145" y="22225"/>
                  </a:lnTo>
                  <a:lnTo>
                    <a:pt x="136906" y="159131"/>
                  </a:lnTo>
                  <a:lnTo>
                    <a:pt x="191376" y="176682"/>
                  </a:lnTo>
                  <a:lnTo>
                    <a:pt x="0" y="769874"/>
                  </a:lnTo>
                  <a:lnTo>
                    <a:pt x="54483" y="787400"/>
                  </a:lnTo>
                  <a:lnTo>
                    <a:pt x="245732" y="194195"/>
                  </a:lnTo>
                  <a:lnTo>
                    <a:pt x="300101" y="211709"/>
                  </a:lnTo>
                  <a:close/>
                </a:path>
                <a:path w="3575684" h="787400">
                  <a:moveTo>
                    <a:pt x="1301623" y="196596"/>
                  </a:moveTo>
                  <a:lnTo>
                    <a:pt x="1292110" y="134366"/>
                  </a:lnTo>
                  <a:lnTo>
                    <a:pt x="1272667" y="7112"/>
                  </a:lnTo>
                  <a:lnTo>
                    <a:pt x="1138555" y="144018"/>
                  </a:lnTo>
                  <a:lnTo>
                    <a:pt x="1192911" y="161556"/>
                  </a:lnTo>
                  <a:lnTo>
                    <a:pt x="1001649" y="754761"/>
                  </a:lnTo>
                  <a:lnTo>
                    <a:pt x="1056005" y="772287"/>
                  </a:lnTo>
                  <a:lnTo>
                    <a:pt x="1247267" y="179082"/>
                  </a:lnTo>
                  <a:lnTo>
                    <a:pt x="1301623" y="196596"/>
                  </a:lnTo>
                  <a:close/>
                </a:path>
                <a:path w="3575684" h="787400">
                  <a:moveTo>
                    <a:pt x="2465451" y="207264"/>
                  </a:moveTo>
                  <a:lnTo>
                    <a:pt x="2455913" y="144907"/>
                  </a:lnTo>
                  <a:lnTo>
                    <a:pt x="2436495" y="17780"/>
                  </a:lnTo>
                  <a:lnTo>
                    <a:pt x="2302256" y="154559"/>
                  </a:lnTo>
                  <a:lnTo>
                    <a:pt x="2356713" y="172148"/>
                  </a:lnTo>
                  <a:lnTo>
                    <a:pt x="2165350" y="765302"/>
                  </a:lnTo>
                  <a:lnTo>
                    <a:pt x="2219706" y="782828"/>
                  </a:lnTo>
                  <a:lnTo>
                    <a:pt x="2411057" y="189699"/>
                  </a:lnTo>
                  <a:lnTo>
                    <a:pt x="2465451" y="207264"/>
                  </a:lnTo>
                  <a:close/>
                </a:path>
                <a:path w="3575684" h="787400">
                  <a:moveTo>
                    <a:pt x="3575304" y="189484"/>
                  </a:moveTo>
                  <a:lnTo>
                    <a:pt x="3565766" y="127127"/>
                  </a:lnTo>
                  <a:lnTo>
                    <a:pt x="3546348" y="0"/>
                  </a:lnTo>
                  <a:lnTo>
                    <a:pt x="3412109" y="136779"/>
                  </a:lnTo>
                  <a:lnTo>
                    <a:pt x="3466566" y="154368"/>
                  </a:lnTo>
                  <a:lnTo>
                    <a:pt x="3275203" y="747522"/>
                  </a:lnTo>
                  <a:lnTo>
                    <a:pt x="3329559" y="765175"/>
                  </a:lnTo>
                  <a:lnTo>
                    <a:pt x="3520948" y="171932"/>
                  </a:lnTo>
                  <a:lnTo>
                    <a:pt x="3575304" y="189484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43" name="object 43"/>
            <p:cNvSpPr/>
            <p:nvPr/>
          </p:nvSpPr>
          <p:spPr>
            <a:xfrm>
              <a:off x="2990977" y="3859784"/>
              <a:ext cx="3369310" cy="1588770"/>
            </a:xfrm>
            <a:custGeom>
              <a:avLst/>
              <a:gdLst/>
              <a:ahLst/>
              <a:cxnLst/>
              <a:rect l="l" t="t" r="r" b="b"/>
              <a:pathLst>
                <a:path w="3369310" h="1588770">
                  <a:moveTo>
                    <a:pt x="168910" y="147828"/>
                  </a:moveTo>
                  <a:lnTo>
                    <a:pt x="112687" y="157645"/>
                  </a:lnTo>
                  <a:lnTo>
                    <a:pt x="85217" y="0"/>
                  </a:lnTo>
                  <a:lnTo>
                    <a:pt x="28829" y="9779"/>
                  </a:lnTo>
                  <a:lnTo>
                    <a:pt x="56286" y="167474"/>
                  </a:lnTo>
                  <a:lnTo>
                    <a:pt x="0" y="177292"/>
                  </a:lnTo>
                  <a:lnTo>
                    <a:pt x="113919" y="331470"/>
                  </a:lnTo>
                  <a:lnTo>
                    <a:pt x="154571" y="195707"/>
                  </a:lnTo>
                  <a:lnTo>
                    <a:pt x="168910" y="147828"/>
                  </a:lnTo>
                  <a:close/>
                </a:path>
                <a:path w="3369310" h="1588770">
                  <a:moveTo>
                    <a:pt x="1167384" y="801497"/>
                  </a:moveTo>
                  <a:lnTo>
                    <a:pt x="987806" y="868426"/>
                  </a:lnTo>
                  <a:lnTo>
                    <a:pt x="1029525" y="907364"/>
                  </a:lnTo>
                  <a:lnTo>
                    <a:pt x="433324" y="1546606"/>
                  </a:lnTo>
                  <a:lnTo>
                    <a:pt x="475107" y="1585595"/>
                  </a:lnTo>
                  <a:lnTo>
                    <a:pt x="1071308" y="946353"/>
                  </a:lnTo>
                  <a:lnTo>
                    <a:pt x="1113155" y="985393"/>
                  </a:lnTo>
                  <a:lnTo>
                    <a:pt x="1142326" y="886460"/>
                  </a:lnTo>
                  <a:lnTo>
                    <a:pt x="1167384" y="801497"/>
                  </a:lnTo>
                  <a:close/>
                </a:path>
                <a:path w="3369310" h="1588770">
                  <a:moveTo>
                    <a:pt x="1227963" y="159258"/>
                  </a:moveTo>
                  <a:lnTo>
                    <a:pt x="1171625" y="169049"/>
                  </a:lnTo>
                  <a:lnTo>
                    <a:pt x="1144143" y="11303"/>
                  </a:lnTo>
                  <a:lnTo>
                    <a:pt x="1087882" y="21082"/>
                  </a:lnTo>
                  <a:lnTo>
                    <a:pt x="1115250" y="178841"/>
                  </a:lnTo>
                  <a:lnTo>
                    <a:pt x="1059053" y="188595"/>
                  </a:lnTo>
                  <a:lnTo>
                    <a:pt x="1172845" y="342773"/>
                  </a:lnTo>
                  <a:lnTo>
                    <a:pt x="1213612" y="207010"/>
                  </a:lnTo>
                  <a:lnTo>
                    <a:pt x="1227963" y="159258"/>
                  </a:lnTo>
                  <a:close/>
                </a:path>
                <a:path w="3369310" h="1588770">
                  <a:moveTo>
                    <a:pt x="2228088" y="796544"/>
                  </a:moveTo>
                  <a:lnTo>
                    <a:pt x="2047113" y="859790"/>
                  </a:lnTo>
                  <a:lnTo>
                    <a:pt x="2088057" y="899566"/>
                  </a:lnTo>
                  <a:lnTo>
                    <a:pt x="1495552" y="1509268"/>
                  </a:lnTo>
                  <a:lnTo>
                    <a:pt x="1536573" y="1549146"/>
                  </a:lnTo>
                  <a:lnTo>
                    <a:pt x="2129104" y="939419"/>
                  </a:lnTo>
                  <a:lnTo>
                    <a:pt x="2170049" y="979170"/>
                  </a:lnTo>
                  <a:lnTo>
                    <a:pt x="2201849" y="879094"/>
                  </a:lnTo>
                  <a:lnTo>
                    <a:pt x="2228088" y="796544"/>
                  </a:lnTo>
                  <a:close/>
                </a:path>
                <a:path w="3369310" h="1588770">
                  <a:moveTo>
                    <a:pt x="2305050" y="155448"/>
                  </a:moveTo>
                  <a:lnTo>
                    <a:pt x="2248700" y="165277"/>
                  </a:lnTo>
                  <a:lnTo>
                    <a:pt x="2221230" y="7620"/>
                  </a:lnTo>
                  <a:lnTo>
                    <a:pt x="2164969" y="17399"/>
                  </a:lnTo>
                  <a:lnTo>
                    <a:pt x="2192451" y="175094"/>
                  </a:lnTo>
                  <a:lnTo>
                    <a:pt x="2136140" y="184912"/>
                  </a:lnTo>
                  <a:lnTo>
                    <a:pt x="2250059" y="339090"/>
                  </a:lnTo>
                  <a:lnTo>
                    <a:pt x="2290749" y="203200"/>
                  </a:lnTo>
                  <a:lnTo>
                    <a:pt x="2305050" y="155448"/>
                  </a:lnTo>
                  <a:close/>
                </a:path>
                <a:path w="3369310" h="1588770">
                  <a:moveTo>
                    <a:pt x="3311398" y="800354"/>
                  </a:moveTo>
                  <a:lnTo>
                    <a:pt x="3138678" y="883285"/>
                  </a:lnTo>
                  <a:lnTo>
                    <a:pt x="3183813" y="918286"/>
                  </a:lnTo>
                  <a:lnTo>
                    <a:pt x="2691511" y="1553718"/>
                  </a:lnTo>
                  <a:lnTo>
                    <a:pt x="2736723" y="1588770"/>
                  </a:lnTo>
                  <a:lnTo>
                    <a:pt x="3229038" y="953325"/>
                  </a:lnTo>
                  <a:lnTo>
                    <a:pt x="3274187" y="988314"/>
                  </a:lnTo>
                  <a:lnTo>
                    <a:pt x="3292513" y="895731"/>
                  </a:lnTo>
                  <a:lnTo>
                    <a:pt x="3311398" y="800354"/>
                  </a:lnTo>
                  <a:close/>
                </a:path>
                <a:path w="3369310" h="1588770">
                  <a:moveTo>
                    <a:pt x="3369310" y="153416"/>
                  </a:moveTo>
                  <a:lnTo>
                    <a:pt x="3313087" y="163233"/>
                  </a:lnTo>
                  <a:lnTo>
                    <a:pt x="3285617" y="5588"/>
                  </a:lnTo>
                  <a:lnTo>
                    <a:pt x="3229229" y="15367"/>
                  </a:lnTo>
                  <a:lnTo>
                    <a:pt x="3256686" y="173062"/>
                  </a:lnTo>
                  <a:lnTo>
                    <a:pt x="3200400" y="182880"/>
                  </a:lnTo>
                  <a:lnTo>
                    <a:pt x="3314319" y="337058"/>
                  </a:lnTo>
                  <a:lnTo>
                    <a:pt x="3354971" y="201295"/>
                  </a:lnTo>
                  <a:lnTo>
                    <a:pt x="3369310" y="153416"/>
                  </a:lnTo>
                  <a:close/>
                </a:path>
              </a:pathLst>
            </a:custGeom>
            <a:solidFill>
              <a:srgbClr val="6FAC46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</p:grpSp>
      <p:sp>
        <p:nvSpPr>
          <p:cNvPr id="44" name="object 44"/>
          <p:cNvSpPr txBox="1"/>
          <p:nvPr/>
        </p:nvSpPr>
        <p:spPr>
          <a:xfrm>
            <a:off x="8456010" y="3521450"/>
            <a:ext cx="108109" cy="195246"/>
          </a:xfrm>
          <a:prstGeom prst="rect">
            <a:avLst/>
          </a:prstGeom>
        </p:spPr>
        <p:txBody>
          <a:bodyPr vert="horz" wrap="square" lIns="0" tIns="10478" rIns="0" bIns="0" rtlCol="0">
            <a:spAutoFit/>
          </a:bodyPr>
          <a:lstStyle/>
          <a:p>
            <a:pPr marL="9525">
              <a:spcBef>
                <a:spcPts val="83"/>
              </a:spcBef>
            </a:pPr>
            <a:r>
              <a:rPr sz="1200" spc="-38" dirty="0">
                <a:latin typeface="Cambria Math"/>
                <a:cs typeface="Cambria Math"/>
              </a:rPr>
              <a:t>2</a:t>
            </a:r>
            <a:endParaRPr sz="1200">
              <a:latin typeface="Cambria Math"/>
              <a:cs typeface="Cambria Math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5525452" y="3360286"/>
            <a:ext cx="3131344" cy="263053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285274" indent="-256699">
              <a:spcBef>
                <a:spcPts val="71"/>
              </a:spcBef>
              <a:buChar char="•"/>
              <a:tabLst>
                <a:tab pos="285274" algn="l"/>
              </a:tabLst>
            </a:pPr>
            <a:r>
              <a:rPr sz="1650" dirty="0">
                <a:latin typeface="Arial"/>
                <a:cs typeface="Arial"/>
              </a:rPr>
              <a:t>Shrink</a:t>
            </a:r>
            <a:r>
              <a:rPr sz="1650" spc="-41" dirty="0">
                <a:latin typeface="Arial"/>
                <a:cs typeface="Arial"/>
              </a:rPr>
              <a:t> </a:t>
            </a:r>
            <a:r>
              <a:rPr sz="1650" dirty="0">
                <a:latin typeface="Arial"/>
                <a:cs typeface="Arial"/>
              </a:rPr>
              <a:t>the</a:t>
            </a:r>
            <a:r>
              <a:rPr sz="1650" spc="-41" dirty="0">
                <a:latin typeface="Arial"/>
                <a:cs typeface="Arial"/>
              </a:rPr>
              <a:t> </a:t>
            </a:r>
            <a:r>
              <a:rPr sz="1650" dirty="0">
                <a:latin typeface="Arial"/>
                <a:cs typeface="Arial"/>
              </a:rPr>
              <a:t>problem</a:t>
            </a:r>
            <a:r>
              <a:rPr sz="1650" spc="-34" dirty="0">
                <a:latin typeface="Arial"/>
                <a:cs typeface="Arial"/>
              </a:rPr>
              <a:t> </a:t>
            </a:r>
            <a:r>
              <a:rPr sz="1650" dirty="0">
                <a:latin typeface="Arial"/>
                <a:cs typeface="Arial"/>
              </a:rPr>
              <a:t>size</a:t>
            </a:r>
            <a:r>
              <a:rPr sz="1650" spc="-41" dirty="0">
                <a:latin typeface="Arial"/>
                <a:cs typeface="Arial"/>
              </a:rPr>
              <a:t> </a:t>
            </a:r>
            <a:r>
              <a:rPr sz="1650" dirty="0">
                <a:latin typeface="Arial"/>
                <a:cs typeface="Arial"/>
              </a:rPr>
              <a:t>into</a:t>
            </a:r>
            <a:r>
              <a:rPr sz="1650" spc="-30" dirty="0">
                <a:latin typeface="Arial"/>
                <a:cs typeface="Arial"/>
              </a:rPr>
              <a:t> </a:t>
            </a:r>
            <a:r>
              <a:rPr sz="2400" u="heavy" spc="50" baseline="45138" dirty="0">
                <a:uFill>
                  <a:solidFill>
                    <a:srgbClr val="000000"/>
                  </a:solidFill>
                </a:uFill>
                <a:latin typeface="Cambria Math"/>
                <a:cs typeface="Cambria Math"/>
              </a:rPr>
              <a:t>𝑛</a:t>
            </a:r>
            <a:r>
              <a:rPr lang="en-US" u="heavy" spc="50" baseline="45138" dirty="0">
                <a:uFill>
                  <a:solidFill>
                    <a:srgbClr val="000000"/>
                  </a:solidFill>
                </a:uFill>
                <a:latin typeface="Cambria Math"/>
                <a:cs typeface="Cambria Math"/>
              </a:rPr>
              <a:t> </a:t>
            </a:r>
            <a:r>
              <a:rPr sz="1650" spc="34" dirty="0">
                <a:latin typeface="Arial"/>
                <a:cs typeface="Arial"/>
              </a:rPr>
              <a:t>,</a:t>
            </a:r>
            <a:endParaRPr sz="1650" dirty="0">
              <a:latin typeface="Arial"/>
              <a:cs typeface="Arial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5801677" y="3670459"/>
            <a:ext cx="1730693" cy="263053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9525">
              <a:spcBef>
                <a:spcPts val="71"/>
              </a:spcBef>
            </a:pPr>
            <a:r>
              <a:rPr sz="1650" dirty="0">
                <a:latin typeface="Arial"/>
                <a:cs typeface="Arial"/>
              </a:rPr>
              <a:t>possibly</a:t>
            </a:r>
            <a:r>
              <a:rPr sz="1650" spc="-45" dirty="0">
                <a:latin typeface="Arial"/>
                <a:cs typeface="Arial"/>
              </a:rPr>
              <a:t> </a:t>
            </a:r>
            <a:r>
              <a:rPr sz="1650" dirty="0">
                <a:latin typeface="Arial"/>
                <a:cs typeface="Arial"/>
              </a:rPr>
              <a:t>in</a:t>
            </a:r>
            <a:r>
              <a:rPr sz="1650" spc="-45" dirty="0">
                <a:latin typeface="Arial"/>
                <a:cs typeface="Arial"/>
              </a:rPr>
              <a:t> </a:t>
            </a:r>
            <a:r>
              <a:rPr sz="1650" spc="-8" dirty="0">
                <a:latin typeface="Arial"/>
                <a:cs typeface="Arial"/>
              </a:rPr>
              <a:t>parallel</a:t>
            </a:r>
            <a:endParaRPr sz="1650">
              <a:latin typeface="Arial"/>
              <a:cs typeface="Aria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5544502" y="4198525"/>
            <a:ext cx="2827496" cy="263053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266224" indent="-256699">
              <a:spcBef>
                <a:spcPts val="71"/>
              </a:spcBef>
              <a:buChar char="•"/>
              <a:tabLst>
                <a:tab pos="266224" algn="l"/>
              </a:tabLst>
            </a:pPr>
            <a:r>
              <a:rPr sz="1650" dirty="0">
                <a:latin typeface="Arial"/>
                <a:cs typeface="Arial"/>
              </a:rPr>
              <a:t>Solve</a:t>
            </a:r>
            <a:r>
              <a:rPr sz="1650" spc="-53" dirty="0">
                <a:latin typeface="Arial"/>
                <a:cs typeface="Arial"/>
              </a:rPr>
              <a:t> </a:t>
            </a:r>
            <a:r>
              <a:rPr sz="1650" dirty="0">
                <a:latin typeface="Arial"/>
                <a:cs typeface="Arial"/>
              </a:rPr>
              <a:t>the</a:t>
            </a:r>
            <a:r>
              <a:rPr sz="1650" spc="-41" dirty="0">
                <a:latin typeface="Arial"/>
                <a:cs typeface="Arial"/>
              </a:rPr>
              <a:t> </a:t>
            </a:r>
            <a:r>
              <a:rPr sz="1650" dirty="0">
                <a:latin typeface="Arial"/>
                <a:cs typeface="Arial"/>
              </a:rPr>
              <a:t>same</a:t>
            </a:r>
            <a:r>
              <a:rPr sz="1650" spc="-45" dirty="0">
                <a:latin typeface="Arial"/>
                <a:cs typeface="Arial"/>
              </a:rPr>
              <a:t> </a:t>
            </a:r>
            <a:r>
              <a:rPr sz="1650" dirty="0">
                <a:latin typeface="Arial"/>
                <a:cs typeface="Arial"/>
              </a:rPr>
              <a:t>problem</a:t>
            </a:r>
            <a:r>
              <a:rPr sz="1650" spc="-45" dirty="0">
                <a:latin typeface="Arial"/>
                <a:cs typeface="Arial"/>
              </a:rPr>
              <a:t> </a:t>
            </a:r>
            <a:r>
              <a:rPr sz="1650" spc="-26" dirty="0">
                <a:latin typeface="Arial"/>
                <a:cs typeface="Arial"/>
              </a:rPr>
              <a:t>on</a:t>
            </a:r>
            <a:endParaRPr sz="1650">
              <a:latin typeface="Arial"/>
              <a:cs typeface="Arial"/>
            </a:endParaRPr>
          </a:p>
        </p:txBody>
      </p:sp>
      <p:sp>
        <p:nvSpPr>
          <p:cNvPr id="48" name="object 4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422195" y="4350259"/>
            <a:ext cx="101918" cy="13811"/>
          </a:xfrm>
          <a:custGeom>
            <a:avLst/>
            <a:gdLst/>
            <a:ahLst/>
            <a:cxnLst/>
            <a:rect l="l" t="t" r="r" b="b"/>
            <a:pathLst>
              <a:path w="135890" h="18414">
                <a:moveTo>
                  <a:pt x="135635" y="0"/>
                </a:moveTo>
                <a:lnTo>
                  <a:pt x="0" y="0"/>
                </a:lnTo>
                <a:lnTo>
                  <a:pt x="0" y="18287"/>
                </a:lnTo>
                <a:lnTo>
                  <a:pt x="135635" y="18287"/>
                </a:lnTo>
                <a:lnTo>
                  <a:pt x="13563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49" name="object 49"/>
          <p:cNvSpPr txBox="1"/>
          <p:nvPr/>
        </p:nvSpPr>
        <p:spPr>
          <a:xfrm>
            <a:off x="8413718" y="4088568"/>
            <a:ext cx="243077" cy="524535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16193" marR="3810" indent="-7144">
              <a:lnSpc>
                <a:spcPct val="124400"/>
              </a:lnSpc>
              <a:spcBef>
                <a:spcPts val="71"/>
              </a:spcBef>
            </a:pPr>
            <a:r>
              <a:rPr sz="1400" spc="56" dirty="0">
                <a:latin typeface="Cambria Math"/>
                <a:cs typeface="Cambria Math"/>
              </a:rPr>
              <a:t>𝑛 </a:t>
            </a:r>
            <a:r>
              <a:rPr sz="1400" spc="-38" dirty="0">
                <a:latin typeface="Cambria Math"/>
                <a:cs typeface="Cambria Math"/>
              </a:rPr>
              <a:t>2</a:t>
            </a:r>
            <a:endParaRPr sz="1400" dirty="0">
              <a:latin typeface="Cambria Math"/>
              <a:cs typeface="Cambria Math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5544502" y="4760023"/>
            <a:ext cx="3177064" cy="770884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266700" marR="3810" indent="-257175">
              <a:spcBef>
                <a:spcPts val="71"/>
              </a:spcBef>
              <a:buChar char="•"/>
              <a:tabLst>
                <a:tab pos="266700" algn="l"/>
              </a:tabLst>
            </a:pPr>
            <a:r>
              <a:rPr sz="1650" dirty="0">
                <a:latin typeface="Arial"/>
                <a:cs typeface="Arial"/>
              </a:rPr>
              <a:t>Convert</a:t>
            </a:r>
            <a:r>
              <a:rPr sz="1650" spc="-26" dirty="0">
                <a:latin typeface="Arial"/>
                <a:cs typeface="Arial"/>
              </a:rPr>
              <a:t> </a:t>
            </a:r>
            <a:r>
              <a:rPr sz="1650" dirty="0">
                <a:latin typeface="Arial"/>
                <a:cs typeface="Arial"/>
              </a:rPr>
              <a:t>the</a:t>
            </a:r>
            <a:r>
              <a:rPr sz="1650" spc="-38" dirty="0">
                <a:latin typeface="Arial"/>
                <a:cs typeface="Arial"/>
              </a:rPr>
              <a:t> </a:t>
            </a:r>
            <a:r>
              <a:rPr sz="1650" dirty="0">
                <a:latin typeface="Arial"/>
                <a:cs typeface="Arial"/>
              </a:rPr>
              <a:t>result</a:t>
            </a:r>
            <a:r>
              <a:rPr sz="1650" spc="-38" dirty="0">
                <a:latin typeface="Arial"/>
                <a:cs typeface="Arial"/>
              </a:rPr>
              <a:t> </a:t>
            </a:r>
            <a:r>
              <a:rPr sz="1650" dirty="0">
                <a:latin typeface="Arial"/>
                <a:cs typeface="Arial"/>
              </a:rPr>
              <a:t>of</a:t>
            </a:r>
            <a:r>
              <a:rPr sz="1650" spc="-34" dirty="0">
                <a:latin typeface="Arial"/>
                <a:cs typeface="Arial"/>
              </a:rPr>
              <a:t> </a:t>
            </a:r>
            <a:r>
              <a:rPr sz="1650" spc="-19" dirty="0">
                <a:latin typeface="Arial"/>
                <a:cs typeface="Arial"/>
              </a:rPr>
              <a:t>the </a:t>
            </a:r>
            <a:r>
              <a:rPr sz="1650" dirty="0">
                <a:latin typeface="Arial"/>
                <a:cs typeface="Arial"/>
              </a:rPr>
              <a:t>subproblem</a:t>
            </a:r>
            <a:r>
              <a:rPr sz="1650" spc="-41" dirty="0">
                <a:latin typeface="Arial"/>
                <a:cs typeface="Arial"/>
              </a:rPr>
              <a:t> </a:t>
            </a:r>
            <a:r>
              <a:rPr sz="1650" dirty="0">
                <a:latin typeface="Arial"/>
                <a:cs typeface="Arial"/>
              </a:rPr>
              <a:t>to</a:t>
            </a:r>
            <a:r>
              <a:rPr sz="1650" spc="-45" dirty="0">
                <a:latin typeface="Arial"/>
                <a:cs typeface="Arial"/>
              </a:rPr>
              <a:t> </a:t>
            </a:r>
            <a:r>
              <a:rPr sz="1650" dirty="0">
                <a:latin typeface="Arial"/>
                <a:cs typeface="Arial"/>
              </a:rPr>
              <a:t>the</a:t>
            </a:r>
            <a:r>
              <a:rPr sz="1650" spc="-45" dirty="0">
                <a:latin typeface="Arial"/>
                <a:cs typeface="Arial"/>
              </a:rPr>
              <a:t> </a:t>
            </a:r>
            <a:r>
              <a:rPr sz="1650" dirty="0">
                <a:latin typeface="Arial"/>
                <a:cs typeface="Arial"/>
              </a:rPr>
              <a:t>final</a:t>
            </a:r>
            <a:r>
              <a:rPr sz="1650" spc="-41" dirty="0">
                <a:latin typeface="Arial"/>
                <a:cs typeface="Arial"/>
              </a:rPr>
              <a:t> </a:t>
            </a:r>
            <a:r>
              <a:rPr sz="1650" spc="-8" dirty="0">
                <a:latin typeface="Arial"/>
                <a:cs typeface="Arial"/>
              </a:rPr>
              <a:t>answer, </a:t>
            </a:r>
            <a:r>
              <a:rPr sz="1650" dirty="0">
                <a:latin typeface="Arial"/>
                <a:cs typeface="Arial"/>
              </a:rPr>
              <a:t>possibly</a:t>
            </a:r>
            <a:r>
              <a:rPr sz="1650" spc="-45" dirty="0">
                <a:latin typeface="Arial"/>
                <a:cs typeface="Arial"/>
              </a:rPr>
              <a:t> </a:t>
            </a:r>
            <a:r>
              <a:rPr sz="1650" dirty="0">
                <a:latin typeface="Arial"/>
                <a:cs typeface="Arial"/>
              </a:rPr>
              <a:t>in</a:t>
            </a:r>
            <a:r>
              <a:rPr sz="1650" spc="-45" dirty="0">
                <a:latin typeface="Arial"/>
                <a:cs typeface="Arial"/>
              </a:rPr>
              <a:t> </a:t>
            </a:r>
            <a:r>
              <a:rPr sz="1650" spc="-8" dirty="0">
                <a:latin typeface="Arial"/>
                <a:cs typeface="Arial"/>
              </a:rPr>
              <a:t>parallel</a:t>
            </a:r>
            <a:r>
              <a:rPr lang="en-US" sz="1650" spc="-8" dirty="0">
                <a:latin typeface="Arial"/>
                <a:cs typeface="Arial"/>
              </a:rPr>
              <a:t>.</a:t>
            </a:r>
            <a:endParaRPr sz="1650" dirty="0">
              <a:latin typeface="Arial"/>
              <a:cs typeface="Arial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5372100" y="1657350"/>
            <a:ext cx="3143250" cy="1408558"/>
          </a:xfrm>
          <a:prstGeom prst="rect">
            <a:avLst/>
          </a:prstGeom>
          <a:ln w="38100">
            <a:solidFill>
              <a:srgbClr val="4471C4"/>
            </a:solidFill>
          </a:ln>
        </p:spPr>
        <p:txBody>
          <a:bodyPr vert="horz" wrap="square" lIns="0" tIns="23336" rIns="0" bIns="0" rtlCol="0">
            <a:spAutoFit/>
          </a:bodyPr>
          <a:lstStyle/>
          <a:p>
            <a:pPr marL="69056">
              <a:spcBef>
                <a:spcPts val="184"/>
              </a:spcBef>
            </a:pPr>
            <a:r>
              <a:rPr sz="1500" dirty="0">
                <a:latin typeface="Consolas"/>
                <a:cs typeface="Consolas"/>
              </a:rPr>
              <a:t>reduce(A,</a:t>
            </a:r>
            <a:r>
              <a:rPr sz="1500" spc="-23" dirty="0">
                <a:latin typeface="Consolas"/>
                <a:cs typeface="Consolas"/>
              </a:rPr>
              <a:t> </a:t>
            </a:r>
            <a:r>
              <a:rPr sz="1500" dirty="0">
                <a:latin typeface="Consolas"/>
                <a:cs typeface="Consolas"/>
              </a:rPr>
              <a:t>n)</a:t>
            </a:r>
            <a:r>
              <a:rPr sz="1500" spc="-8" dirty="0">
                <a:latin typeface="Consolas"/>
                <a:cs typeface="Consolas"/>
              </a:rPr>
              <a:t> </a:t>
            </a:r>
            <a:r>
              <a:rPr sz="1500" spc="-38" dirty="0">
                <a:latin typeface="Consolas"/>
                <a:cs typeface="Consolas"/>
              </a:rPr>
              <a:t>{</a:t>
            </a:r>
            <a:endParaRPr sz="1500">
              <a:latin typeface="Consolas"/>
              <a:cs typeface="Consolas"/>
            </a:endParaRPr>
          </a:p>
          <a:p>
            <a:pPr marL="279559" marR="343376"/>
            <a:r>
              <a:rPr sz="1500" b="1" dirty="0">
                <a:latin typeface="Consolas"/>
                <a:cs typeface="Consolas"/>
              </a:rPr>
              <a:t>if</a:t>
            </a:r>
            <a:r>
              <a:rPr sz="1500" b="1" spc="-11" dirty="0">
                <a:latin typeface="Consolas"/>
                <a:cs typeface="Consolas"/>
              </a:rPr>
              <a:t> </a:t>
            </a:r>
            <a:r>
              <a:rPr sz="1500" dirty="0">
                <a:latin typeface="Consolas"/>
                <a:cs typeface="Consolas"/>
              </a:rPr>
              <a:t>(n</a:t>
            </a:r>
            <a:r>
              <a:rPr sz="1500" spc="-8" dirty="0">
                <a:latin typeface="Consolas"/>
                <a:cs typeface="Consolas"/>
              </a:rPr>
              <a:t> </a:t>
            </a:r>
            <a:r>
              <a:rPr sz="1500" dirty="0">
                <a:latin typeface="Consolas"/>
                <a:cs typeface="Consolas"/>
              </a:rPr>
              <a:t>==</a:t>
            </a:r>
            <a:r>
              <a:rPr sz="1500" spc="-15" dirty="0">
                <a:latin typeface="Consolas"/>
                <a:cs typeface="Consolas"/>
              </a:rPr>
              <a:t> </a:t>
            </a:r>
            <a:r>
              <a:rPr sz="1500" dirty="0">
                <a:latin typeface="Consolas"/>
                <a:cs typeface="Consolas"/>
              </a:rPr>
              <a:t>1)</a:t>
            </a:r>
            <a:r>
              <a:rPr sz="1500" spc="4" dirty="0">
                <a:latin typeface="Consolas"/>
                <a:cs typeface="Consolas"/>
              </a:rPr>
              <a:t> </a:t>
            </a:r>
            <a:r>
              <a:rPr sz="1500" b="1" dirty="0">
                <a:latin typeface="Consolas"/>
                <a:cs typeface="Consolas"/>
              </a:rPr>
              <a:t>return</a:t>
            </a:r>
            <a:r>
              <a:rPr sz="1500" b="1" spc="-4" dirty="0">
                <a:latin typeface="Consolas"/>
                <a:cs typeface="Consolas"/>
              </a:rPr>
              <a:t> </a:t>
            </a:r>
            <a:r>
              <a:rPr sz="1500" spc="-15" dirty="0">
                <a:latin typeface="Consolas"/>
                <a:cs typeface="Consolas"/>
              </a:rPr>
              <a:t>A[0]; </a:t>
            </a:r>
            <a:r>
              <a:rPr sz="1500" b="1" dirty="0">
                <a:latin typeface="Consolas"/>
                <a:cs typeface="Consolas"/>
              </a:rPr>
              <a:t>if</a:t>
            </a:r>
            <a:r>
              <a:rPr sz="1500" b="1" spc="-8" dirty="0">
                <a:latin typeface="Consolas"/>
                <a:cs typeface="Consolas"/>
              </a:rPr>
              <a:t> </a:t>
            </a:r>
            <a:r>
              <a:rPr sz="1500" dirty="0">
                <a:latin typeface="Consolas"/>
                <a:cs typeface="Consolas"/>
              </a:rPr>
              <a:t>(n</a:t>
            </a:r>
            <a:r>
              <a:rPr sz="1500" spc="-4" dirty="0">
                <a:latin typeface="Consolas"/>
                <a:cs typeface="Consolas"/>
              </a:rPr>
              <a:t> </a:t>
            </a:r>
            <a:r>
              <a:rPr sz="1500" dirty="0">
                <a:latin typeface="Consolas"/>
                <a:cs typeface="Consolas"/>
              </a:rPr>
              <a:t>is</a:t>
            </a:r>
            <a:r>
              <a:rPr sz="1500" spc="-11" dirty="0">
                <a:latin typeface="Consolas"/>
                <a:cs typeface="Consolas"/>
              </a:rPr>
              <a:t> </a:t>
            </a:r>
            <a:r>
              <a:rPr sz="1500" dirty="0">
                <a:latin typeface="Consolas"/>
                <a:cs typeface="Consolas"/>
              </a:rPr>
              <a:t>odd) </a:t>
            </a:r>
            <a:r>
              <a:rPr sz="1500" spc="-8" dirty="0">
                <a:latin typeface="Consolas"/>
                <a:cs typeface="Consolas"/>
              </a:rPr>
              <a:t>n=n+1; </a:t>
            </a:r>
            <a:r>
              <a:rPr sz="1500" b="1" dirty="0">
                <a:latin typeface="Consolas"/>
                <a:cs typeface="Consolas"/>
              </a:rPr>
              <a:t>parallel_for</a:t>
            </a:r>
            <a:r>
              <a:rPr sz="1500" b="1" spc="-19" dirty="0">
                <a:latin typeface="Consolas"/>
                <a:cs typeface="Consolas"/>
              </a:rPr>
              <a:t> </a:t>
            </a:r>
            <a:r>
              <a:rPr sz="1500" dirty="0">
                <a:latin typeface="Consolas"/>
                <a:cs typeface="Consolas"/>
              </a:rPr>
              <a:t>i=1</a:t>
            </a:r>
            <a:r>
              <a:rPr sz="1500" spc="-19" dirty="0">
                <a:latin typeface="Consolas"/>
                <a:cs typeface="Consolas"/>
              </a:rPr>
              <a:t> </a:t>
            </a:r>
            <a:r>
              <a:rPr sz="1500" b="1" dirty="0">
                <a:latin typeface="Consolas"/>
                <a:cs typeface="Consolas"/>
              </a:rPr>
              <a:t>to</a:t>
            </a:r>
            <a:r>
              <a:rPr sz="1500" b="1" spc="-26" dirty="0">
                <a:latin typeface="Consolas"/>
                <a:cs typeface="Consolas"/>
              </a:rPr>
              <a:t> </a:t>
            </a:r>
            <a:r>
              <a:rPr sz="1500" spc="-19" dirty="0">
                <a:latin typeface="Consolas"/>
                <a:cs typeface="Consolas"/>
              </a:rPr>
              <a:t>n/2</a:t>
            </a:r>
            <a:endParaRPr sz="1500">
              <a:latin typeface="Consolas"/>
              <a:cs typeface="Consolas"/>
            </a:endParaRPr>
          </a:p>
          <a:p>
            <a:pPr marL="488633"/>
            <a:r>
              <a:rPr sz="1500" spc="-8" dirty="0">
                <a:latin typeface="Consolas"/>
                <a:cs typeface="Consolas"/>
              </a:rPr>
              <a:t>B[i]=A[2i]+A[2i+1];</a:t>
            </a:r>
            <a:endParaRPr sz="1500">
              <a:latin typeface="Consolas"/>
              <a:cs typeface="Consolas"/>
            </a:endParaRPr>
          </a:p>
          <a:p>
            <a:pPr marL="279559"/>
            <a:r>
              <a:rPr sz="1500" b="1" dirty="0">
                <a:latin typeface="Consolas"/>
                <a:cs typeface="Consolas"/>
              </a:rPr>
              <a:t>return</a:t>
            </a:r>
            <a:r>
              <a:rPr sz="1500" b="1" spc="-23" dirty="0">
                <a:latin typeface="Consolas"/>
                <a:cs typeface="Consolas"/>
              </a:rPr>
              <a:t> </a:t>
            </a:r>
            <a:r>
              <a:rPr sz="1500" dirty="0">
                <a:latin typeface="Consolas"/>
                <a:cs typeface="Consolas"/>
              </a:rPr>
              <a:t>reduce(B,</a:t>
            </a:r>
            <a:r>
              <a:rPr sz="1500" spc="-19" dirty="0">
                <a:latin typeface="Consolas"/>
                <a:cs typeface="Consolas"/>
              </a:rPr>
              <a:t> </a:t>
            </a:r>
            <a:r>
              <a:rPr sz="1500" dirty="0">
                <a:latin typeface="Consolas"/>
                <a:cs typeface="Consolas"/>
              </a:rPr>
              <a:t>n/2);</a:t>
            </a:r>
            <a:r>
              <a:rPr sz="1500" spc="-15" dirty="0">
                <a:latin typeface="Consolas"/>
                <a:cs typeface="Consolas"/>
              </a:rPr>
              <a:t> </a:t>
            </a:r>
            <a:r>
              <a:rPr sz="1500" spc="-38" dirty="0">
                <a:latin typeface="Consolas"/>
                <a:cs typeface="Consolas"/>
              </a:rPr>
              <a:t>}</a:t>
            </a:r>
            <a:endParaRPr sz="1500">
              <a:latin typeface="Consolas"/>
              <a:cs typeface="Consolas"/>
            </a:endParaRPr>
          </a:p>
        </p:txBody>
      </p:sp>
      <p:sp>
        <p:nvSpPr>
          <p:cNvPr id="52" name="Slide Number Placeholder 51">
            <a:extLst>
              <a:ext uri="{FF2B5EF4-FFF2-40B4-BE49-F238E27FC236}">
                <a16:creationId xmlns:a16="http://schemas.microsoft.com/office/drawing/2014/main" id="{88DD2107-45A1-3826-F0A2-2849AF553C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1621373" y="395334"/>
            <a:ext cx="6434175" cy="625652"/>
          </a:xfrm>
          <a:prstGeom prst="rect">
            <a:avLst/>
          </a:prstGeom>
        </p:spPr>
        <p:txBody>
          <a:bodyPr vert="horz" wrap="square" lIns="0" tIns="10001" rIns="0" bIns="0" rtlCol="0" anchor="ctr">
            <a:spAutoFit/>
          </a:bodyPr>
          <a:lstStyle/>
          <a:p>
            <a:pPr marL="9525">
              <a:spcBef>
                <a:spcPts val="79"/>
              </a:spcBef>
            </a:pPr>
            <a:r>
              <a:rPr sz="4000" spc="-45" dirty="0"/>
              <a:t>Advances</a:t>
            </a:r>
            <a:r>
              <a:rPr sz="4000" spc="-131" dirty="0"/>
              <a:t> </a:t>
            </a:r>
            <a:r>
              <a:rPr sz="4000" spc="53" dirty="0"/>
              <a:t>in</a:t>
            </a:r>
            <a:r>
              <a:rPr sz="4000" spc="-109" dirty="0"/>
              <a:t> </a:t>
            </a:r>
            <a:r>
              <a:rPr sz="4000" spc="45" dirty="0"/>
              <a:t>Hardware</a:t>
            </a:r>
            <a:endParaRPr sz="4000" dirty="0"/>
          </a:p>
        </p:txBody>
      </p:sp>
      <p:sp>
        <p:nvSpPr>
          <p:cNvPr id="3" name="object 3"/>
          <p:cNvSpPr txBox="1"/>
          <p:nvPr/>
        </p:nvSpPr>
        <p:spPr>
          <a:xfrm>
            <a:off x="516256" y="1669504"/>
            <a:ext cx="7908131" cy="379431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>
              <a:spcBef>
                <a:spcPts val="79"/>
              </a:spcBef>
            </a:pPr>
            <a:r>
              <a:rPr sz="2400" b="1" dirty="0">
                <a:solidFill>
                  <a:srgbClr val="585858"/>
                </a:solidFill>
                <a:latin typeface="Arial"/>
                <a:cs typeface="Arial"/>
              </a:rPr>
              <a:t>Apple</a:t>
            </a:r>
            <a:r>
              <a:rPr sz="2400" b="1" spc="-38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585858"/>
                </a:solidFill>
                <a:latin typeface="Arial"/>
                <a:cs typeface="Arial"/>
              </a:rPr>
              <a:t>computers</a:t>
            </a:r>
            <a:r>
              <a:rPr sz="2400" b="1" spc="-41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585858"/>
                </a:solidFill>
                <a:latin typeface="Arial"/>
                <a:cs typeface="Arial"/>
              </a:rPr>
              <a:t>with</a:t>
            </a:r>
            <a:r>
              <a:rPr sz="2400" b="1" spc="-41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585858"/>
                </a:solidFill>
                <a:latin typeface="Arial"/>
                <a:cs typeface="Arial"/>
              </a:rPr>
              <a:t>similar</a:t>
            </a:r>
            <a:r>
              <a:rPr sz="2400" b="1" spc="-1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585858"/>
                </a:solidFill>
                <a:latin typeface="Arial"/>
                <a:cs typeface="Arial"/>
              </a:rPr>
              <a:t>prices</a:t>
            </a:r>
            <a:r>
              <a:rPr sz="2400" b="1" spc="-38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585858"/>
                </a:solidFill>
                <a:latin typeface="Arial"/>
                <a:cs typeface="Arial"/>
              </a:rPr>
              <a:t>from</a:t>
            </a:r>
            <a:r>
              <a:rPr sz="2400" b="1" spc="-1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585858"/>
                </a:solidFill>
                <a:latin typeface="Arial"/>
                <a:cs typeface="Arial"/>
              </a:rPr>
              <a:t>1977</a:t>
            </a:r>
            <a:r>
              <a:rPr sz="2400" b="1" spc="-41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585858"/>
                </a:solidFill>
                <a:latin typeface="Arial"/>
                <a:cs typeface="Arial"/>
              </a:rPr>
              <a:t>to</a:t>
            </a:r>
            <a:r>
              <a:rPr sz="2400" b="1" spc="-26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400" b="1" spc="-15" dirty="0">
                <a:solidFill>
                  <a:srgbClr val="585858"/>
                </a:solidFill>
                <a:latin typeface="Arial"/>
                <a:cs typeface="Arial"/>
              </a:rPr>
              <a:t>2004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325499" y="3687414"/>
            <a:ext cx="741998" cy="28661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b="1" dirty="0">
                <a:latin typeface="Arial Narrow"/>
                <a:cs typeface="Arial Narrow"/>
              </a:rPr>
              <a:t>Apple</a:t>
            </a:r>
            <a:r>
              <a:rPr b="1" spc="124" dirty="0">
                <a:latin typeface="Arial Narrow"/>
                <a:cs typeface="Arial Narrow"/>
              </a:rPr>
              <a:t> </a:t>
            </a:r>
            <a:r>
              <a:rPr b="1" spc="71" dirty="0">
                <a:latin typeface="Arial Narrow"/>
                <a:cs typeface="Arial Narrow"/>
              </a:rPr>
              <a:t>II</a:t>
            </a:r>
            <a:endParaRPr>
              <a:latin typeface="Arial Narrow"/>
              <a:cs typeface="Arial Narrow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27379" y="4110383"/>
            <a:ext cx="877729" cy="1313854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9525" marR="3810">
              <a:lnSpc>
                <a:spcPct val="114999"/>
              </a:lnSpc>
              <a:spcBef>
                <a:spcPts val="71"/>
              </a:spcBef>
            </a:pPr>
            <a:r>
              <a:rPr sz="1500" spc="-38" dirty="0">
                <a:latin typeface="Arial"/>
                <a:cs typeface="Arial"/>
              </a:rPr>
              <a:t>Launched: </a:t>
            </a:r>
            <a:r>
              <a:rPr sz="1500" spc="-53" dirty="0">
                <a:latin typeface="Arial"/>
                <a:cs typeface="Arial"/>
              </a:rPr>
              <a:t>Clock</a:t>
            </a:r>
            <a:r>
              <a:rPr sz="1500" spc="-45" dirty="0">
                <a:latin typeface="Arial"/>
                <a:cs typeface="Arial"/>
              </a:rPr>
              <a:t> </a:t>
            </a:r>
            <a:r>
              <a:rPr sz="1500" spc="-30" dirty="0">
                <a:latin typeface="Arial"/>
                <a:cs typeface="Arial"/>
              </a:rPr>
              <a:t>rate: Data</a:t>
            </a:r>
            <a:r>
              <a:rPr sz="1500" spc="-60" dirty="0">
                <a:latin typeface="Arial"/>
                <a:cs typeface="Arial"/>
              </a:rPr>
              <a:t> </a:t>
            </a:r>
            <a:r>
              <a:rPr sz="1500" spc="-15" dirty="0">
                <a:latin typeface="Arial"/>
                <a:cs typeface="Arial"/>
              </a:rPr>
              <a:t>path: </a:t>
            </a:r>
            <a:r>
              <a:rPr sz="1500" spc="-8" dirty="0">
                <a:latin typeface="Arial"/>
                <a:cs typeface="Arial"/>
              </a:rPr>
              <a:t>Memory: Cost:</a:t>
            </a:r>
            <a:endParaRPr sz="15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816037" y="4110383"/>
            <a:ext cx="564356" cy="1351813"/>
          </a:xfrm>
          <a:prstGeom prst="rect">
            <a:avLst/>
          </a:prstGeom>
        </p:spPr>
        <p:txBody>
          <a:bodyPr vert="horz" wrap="square" lIns="0" tIns="43339" rIns="0" bIns="0" rtlCol="0">
            <a:spAutoFit/>
          </a:bodyPr>
          <a:lstStyle/>
          <a:p>
            <a:pPr marL="9525">
              <a:spcBef>
                <a:spcPts val="341"/>
              </a:spcBef>
            </a:pPr>
            <a:r>
              <a:rPr sz="1500" spc="-15" dirty="0">
                <a:latin typeface="Arial"/>
                <a:cs typeface="Arial"/>
              </a:rPr>
              <a:t>1977</a:t>
            </a:r>
            <a:endParaRPr sz="1500">
              <a:latin typeface="Arial"/>
              <a:cs typeface="Arial"/>
            </a:endParaRPr>
          </a:p>
          <a:p>
            <a:pPr marL="9525">
              <a:spcBef>
                <a:spcPts val="270"/>
              </a:spcBef>
            </a:pPr>
            <a:r>
              <a:rPr sz="1500" dirty="0">
                <a:latin typeface="Arial"/>
                <a:cs typeface="Arial"/>
              </a:rPr>
              <a:t>1</a:t>
            </a:r>
            <a:r>
              <a:rPr sz="1500" spc="-60" dirty="0">
                <a:latin typeface="Arial"/>
                <a:cs typeface="Arial"/>
              </a:rPr>
              <a:t> </a:t>
            </a:r>
            <a:r>
              <a:rPr sz="1500" spc="-19" dirty="0">
                <a:latin typeface="Arial"/>
                <a:cs typeface="Arial"/>
              </a:rPr>
              <a:t>MHz</a:t>
            </a:r>
            <a:endParaRPr sz="1500">
              <a:latin typeface="Arial"/>
              <a:cs typeface="Arial"/>
            </a:endParaRPr>
          </a:p>
          <a:p>
            <a:pPr marL="9525">
              <a:spcBef>
                <a:spcPts val="270"/>
              </a:spcBef>
            </a:pPr>
            <a:r>
              <a:rPr sz="1500" dirty="0">
                <a:latin typeface="Arial"/>
                <a:cs typeface="Arial"/>
              </a:rPr>
              <a:t>8</a:t>
            </a:r>
            <a:r>
              <a:rPr sz="1500" spc="-68" dirty="0">
                <a:latin typeface="Arial"/>
                <a:cs typeface="Arial"/>
              </a:rPr>
              <a:t> </a:t>
            </a:r>
            <a:r>
              <a:rPr sz="1500" spc="-15" dirty="0">
                <a:latin typeface="Arial"/>
                <a:cs typeface="Arial"/>
              </a:rPr>
              <a:t>bits</a:t>
            </a:r>
            <a:endParaRPr sz="1500">
              <a:latin typeface="Arial"/>
              <a:cs typeface="Arial"/>
            </a:endParaRPr>
          </a:p>
          <a:p>
            <a:pPr marL="9525">
              <a:spcBef>
                <a:spcPts val="270"/>
              </a:spcBef>
            </a:pPr>
            <a:r>
              <a:rPr sz="1500" spc="-15" dirty="0">
                <a:latin typeface="Arial"/>
                <a:cs typeface="Arial"/>
              </a:rPr>
              <a:t>48</a:t>
            </a:r>
            <a:r>
              <a:rPr sz="1500" spc="-86" dirty="0">
                <a:latin typeface="Arial"/>
                <a:cs typeface="Arial"/>
              </a:rPr>
              <a:t> </a:t>
            </a:r>
            <a:r>
              <a:rPr sz="1500" spc="-19" dirty="0">
                <a:latin typeface="Arial"/>
                <a:cs typeface="Arial"/>
              </a:rPr>
              <a:t>KB</a:t>
            </a:r>
            <a:endParaRPr sz="1500">
              <a:latin typeface="Arial"/>
              <a:cs typeface="Arial"/>
            </a:endParaRPr>
          </a:p>
          <a:p>
            <a:pPr marL="9525">
              <a:spcBef>
                <a:spcPts val="270"/>
              </a:spcBef>
            </a:pPr>
            <a:r>
              <a:rPr sz="1500" spc="-49" dirty="0">
                <a:latin typeface="Arial"/>
                <a:cs typeface="Arial"/>
              </a:rPr>
              <a:t>$1,395</a:t>
            </a:r>
            <a:endParaRPr sz="1500">
              <a:latin typeface="Arial"/>
              <a:cs typeface="Arial"/>
            </a:endParaRPr>
          </a:p>
        </p:txBody>
      </p:sp>
      <p:pic>
        <p:nvPicPr>
          <p:cNvPr id="7" name="object 7" descr="Apple Inc.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54227" y="2379917"/>
            <a:ext cx="1483519" cy="1236250"/>
          </a:xfrm>
          <a:prstGeom prst="rect">
            <a:avLst/>
          </a:prstGeom>
        </p:spPr>
      </p:pic>
      <p:pic>
        <p:nvPicPr>
          <p:cNvPr id="8" name="object 8" descr="A white computer tower with a black and grey logo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981450" y="2173701"/>
            <a:ext cx="1060609" cy="1442465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3491960" y="3687414"/>
            <a:ext cx="1941195" cy="28661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b="1" dirty="0">
                <a:latin typeface="Arial Narrow"/>
                <a:cs typeface="Arial Narrow"/>
              </a:rPr>
              <a:t>Power</a:t>
            </a:r>
            <a:r>
              <a:rPr b="1" spc="236" dirty="0">
                <a:latin typeface="Arial Narrow"/>
                <a:cs typeface="Arial Narrow"/>
              </a:rPr>
              <a:t> </a:t>
            </a:r>
            <a:r>
              <a:rPr b="1" dirty="0">
                <a:latin typeface="Arial Narrow"/>
                <a:cs typeface="Arial Narrow"/>
              </a:rPr>
              <a:t>Macintosh</a:t>
            </a:r>
            <a:r>
              <a:rPr b="1" spc="229" dirty="0">
                <a:latin typeface="Arial Narrow"/>
                <a:cs typeface="Arial Narrow"/>
              </a:rPr>
              <a:t> </a:t>
            </a:r>
            <a:r>
              <a:rPr b="1" spc="-19" dirty="0">
                <a:latin typeface="Arial Narrow"/>
                <a:cs typeface="Arial Narrow"/>
              </a:rPr>
              <a:t>G4</a:t>
            </a:r>
            <a:endParaRPr>
              <a:latin typeface="Arial Narrow"/>
              <a:cs typeface="Arial Narrow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471863" y="4110383"/>
            <a:ext cx="877729" cy="1313854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9525" marR="3810">
              <a:lnSpc>
                <a:spcPct val="114999"/>
              </a:lnSpc>
              <a:spcBef>
                <a:spcPts val="71"/>
              </a:spcBef>
            </a:pPr>
            <a:r>
              <a:rPr sz="1500" spc="-38" dirty="0">
                <a:latin typeface="Arial"/>
                <a:cs typeface="Arial"/>
              </a:rPr>
              <a:t>Launched: </a:t>
            </a:r>
            <a:r>
              <a:rPr sz="1500" spc="-53" dirty="0">
                <a:latin typeface="Arial"/>
                <a:cs typeface="Arial"/>
              </a:rPr>
              <a:t>Clock</a:t>
            </a:r>
            <a:r>
              <a:rPr sz="1500" spc="-45" dirty="0">
                <a:latin typeface="Arial"/>
                <a:cs typeface="Arial"/>
              </a:rPr>
              <a:t> </a:t>
            </a:r>
            <a:r>
              <a:rPr sz="1500" spc="-30" dirty="0">
                <a:latin typeface="Arial"/>
                <a:cs typeface="Arial"/>
              </a:rPr>
              <a:t>rate: Data</a:t>
            </a:r>
            <a:r>
              <a:rPr sz="1500" spc="-60" dirty="0">
                <a:latin typeface="Arial"/>
                <a:cs typeface="Arial"/>
              </a:rPr>
              <a:t> </a:t>
            </a:r>
            <a:r>
              <a:rPr sz="1500" spc="-15" dirty="0">
                <a:latin typeface="Arial"/>
                <a:cs typeface="Arial"/>
              </a:rPr>
              <a:t>path: </a:t>
            </a:r>
            <a:r>
              <a:rPr sz="1500" spc="-8" dirty="0">
                <a:latin typeface="Arial"/>
                <a:cs typeface="Arial"/>
              </a:rPr>
              <a:t>Memory: Cost:</a:t>
            </a:r>
            <a:endParaRPr sz="15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460557" y="4110383"/>
            <a:ext cx="755808" cy="1351813"/>
          </a:xfrm>
          <a:prstGeom prst="rect">
            <a:avLst/>
          </a:prstGeom>
        </p:spPr>
        <p:txBody>
          <a:bodyPr vert="horz" wrap="square" lIns="0" tIns="43339" rIns="0" bIns="0" rtlCol="0">
            <a:spAutoFit/>
          </a:bodyPr>
          <a:lstStyle/>
          <a:p>
            <a:pPr marL="9525">
              <a:spcBef>
                <a:spcPts val="341"/>
              </a:spcBef>
            </a:pPr>
            <a:r>
              <a:rPr sz="1500" spc="-15" dirty="0">
                <a:latin typeface="Arial"/>
                <a:cs typeface="Arial"/>
              </a:rPr>
              <a:t>2000</a:t>
            </a:r>
            <a:endParaRPr sz="1500">
              <a:latin typeface="Arial"/>
              <a:cs typeface="Arial"/>
            </a:endParaRPr>
          </a:p>
          <a:p>
            <a:pPr marL="9525">
              <a:spcBef>
                <a:spcPts val="270"/>
              </a:spcBef>
            </a:pPr>
            <a:r>
              <a:rPr sz="1500" spc="-30" dirty="0">
                <a:latin typeface="Arial"/>
                <a:cs typeface="Arial"/>
              </a:rPr>
              <a:t>400</a:t>
            </a:r>
            <a:r>
              <a:rPr sz="1500" spc="-64" dirty="0">
                <a:latin typeface="Arial"/>
                <a:cs typeface="Arial"/>
              </a:rPr>
              <a:t> </a:t>
            </a:r>
            <a:r>
              <a:rPr sz="1500" spc="-19" dirty="0">
                <a:latin typeface="Arial"/>
                <a:cs typeface="Arial"/>
              </a:rPr>
              <a:t>MHz</a:t>
            </a:r>
            <a:endParaRPr sz="1500">
              <a:latin typeface="Arial"/>
              <a:cs typeface="Arial"/>
            </a:endParaRPr>
          </a:p>
          <a:p>
            <a:pPr marL="9525">
              <a:spcBef>
                <a:spcPts val="270"/>
              </a:spcBef>
            </a:pPr>
            <a:r>
              <a:rPr sz="1500" spc="-15" dirty="0">
                <a:latin typeface="Arial"/>
                <a:cs typeface="Arial"/>
              </a:rPr>
              <a:t>32</a:t>
            </a:r>
            <a:r>
              <a:rPr sz="1500" spc="-86" dirty="0">
                <a:latin typeface="Arial"/>
                <a:cs typeface="Arial"/>
              </a:rPr>
              <a:t> </a:t>
            </a:r>
            <a:r>
              <a:rPr sz="1500" spc="-15" dirty="0">
                <a:latin typeface="Arial"/>
                <a:cs typeface="Arial"/>
              </a:rPr>
              <a:t>bits</a:t>
            </a:r>
            <a:endParaRPr sz="1500">
              <a:latin typeface="Arial"/>
              <a:cs typeface="Arial"/>
            </a:endParaRPr>
          </a:p>
          <a:p>
            <a:pPr marL="9525">
              <a:spcBef>
                <a:spcPts val="270"/>
              </a:spcBef>
            </a:pPr>
            <a:r>
              <a:rPr sz="1500" spc="-15" dirty="0">
                <a:latin typeface="Arial"/>
                <a:cs typeface="Arial"/>
              </a:rPr>
              <a:t>64</a:t>
            </a:r>
            <a:r>
              <a:rPr sz="1500" spc="-86" dirty="0">
                <a:latin typeface="Arial"/>
                <a:cs typeface="Arial"/>
              </a:rPr>
              <a:t> </a:t>
            </a:r>
            <a:r>
              <a:rPr sz="1500" spc="-19" dirty="0">
                <a:latin typeface="Arial"/>
                <a:cs typeface="Arial"/>
              </a:rPr>
              <a:t>MB</a:t>
            </a:r>
            <a:endParaRPr sz="1500">
              <a:latin typeface="Arial"/>
              <a:cs typeface="Arial"/>
            </a:endParaRPr>
          </a:p>
          <a:p>
            <a:pPr marL="9525">
              <a:spcBef>
                <a:spcPts val="270"/>
              </a:spcBef>
            </a:pPr>
            <a:r>
              <a:rPr sz="1500" spc="-8" dirty="0">
                <a:latin typeface="Arial"/>
                <a:cs typeface="Arial"/>
              </a:rPr>
              <a:t>$1,599</a:t>
            </a:r>
            <a:endParaRPr sz="15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246590" y="3687414"/>
            <a:ext cx="1941195" cy="28661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b="1" dirty="0">
                <a:latin typeface="Arial Narrow"/>
                <a:cs typeface="Arial Narrow"/>
              </a:rPr>
              <a:t>Power</a:t>
            </a:r>
            <a:r>
              <a:rPr b="1" spc="236" dirty="0">
                <a:latin typeface="Arial Narrow"/>
                <a:cs typeface="Arial Narrow"/>
              </a:rPr>
              <a:t> </a:t>
            </a:r>
            <a:r>
              <a:rPr b="1" dirty="0">
                <a:latin typeface="Arial Narrow"/>
                <a:cs typeface="Arial Narrow"/>
              </a:rPr>
              <a:t>Macintosh</a:t>
            </a:r>
            <a:r>
              <a:rPr b="1" spc="229" dirty="0">
                <a:latin typeface="Arial Narrow"/>
                <a:cs typeface="Arial Narrow"/>
              </a:rPr>
              <a:t> </a:t>
            </a:r>
            <a:r>
              <a:rPr b="1" spc="-19" dirty="0">
                <a:latin typeface="Arial Narrow"/>
                <a:cs typeface="Arial Narrow"/>
              </a:rPr>
              <a:t>G5</a:t>
            </a:r>
            <a:endParaRPr>
              <a:latin typeface="Arial Narrow"/>
              <a:cs typeface="Arial Narrow"/>
            </a:endParaRPr>
          </a:p>
        </p:txBody>
      </p:sp>
      <p:pic>
        <p:nvPicPr>
          <p:cNvPr id="13" name="object 13" descr="A silver computer tower with a white cover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908006" y="2241424"/>
            <a:ext cx="716346" cy="1374743"/>
          </a:xfrm>
          <a:prstGeom prst="rect">
            <a:avLst/>
          </a:prstGeom>
        </p:spPr>
      </p:pic>
      <p:sp>
        <p:nvSpPr>
          <p:cNvPr id="14" name="object 14"/>
          <p:cNvSpPr txBox="1"/>
          <p:nvPr/>
        </p:nvSpPr>
        <p:spPr>
          <a:xfrm>
            <a:off x="6264402" y="4110383"/>
            <a:ext cx="877729" cy="1313854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9525" marR="3810">
              <a:lnSpc>
                <a:spcPct val="114999"/>
              </a:lnSpc>
              <a:spcBef>
                <a:spcPts val="71"/>
              </a:spcBef>
            </a:pPr>
            <a:r>
              <a:rPr sz="1500" spc="-38" dirty="0">
                <a:latin typeface="Arial"/>
                <a:cs typeface="Arial"/>
              </a:rPr>
              <a:t>Launched: </a:t>
            </a:r>
            <a:r>
              <a:rPr sz="1500" spc="-53" dirty="0">
                <a:latin typeface="Arial"/>
                <a:cs typeface="Arial"/>
              </a:rPr>
              <a:t>Clock</a:t>
            </a:r>
            <a:r>
              <a:rPr sz="1500" spc="-45" dirty="0">
                <a:latin typeface="Arial"/>
                <a:cs typeface="Arial"/>
              </a:rPr>
              <a:t> </a:t>
            </a:r>
            <a:r>
              <a:rPr sz="1500" spc="-30" dirty="0">
                <a:latin typeface="Arial"/>
                <a:cs typeface="Arial"/>
              </a:rPr>
              <a:t>rate: Data</a:t>
            </a:r>
            <a:r>
              <a:rPr sz="1500" spc="-60" dirty="0">
                <a:latin typeface="Arial"/>
                <a:cs typeface="Arial"/>
              </a:rPr>
              <a:t> </a:t>
            </a:r>
            <a:r>
              <a:rPr sz="1500" spc="-15" dirty="0">
                <a:latin typeface="Arial"/>
                <a:cs typeface="Arial"/>
              </a:rPr>
              <a:t>path: </a:t>
            </a:r>
            <a:r>
              <a:rPr sz="1500" spc="-8" dirty="0">
                <a:latin typeface="Arial"/>
                <a:cs typeface="Arial"/>
              </a:rPr>
              <a:t>Memory: Cost:</a:t>
            </a:r>
            <a:endParaRPr sz="15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253097" y="4110383"/>
            <a:ext cx="662464" cy="1351813"/>
          </a:xfrm>
          <a:prstGeom prst="rect">
            <a:avLst/>
          </a:prstGeom>
        </p:spPr>
        <p:txBody>
          <a:bodyPr vert="horz" wrap="square" lIns="0" tIns="43339" rIns="0" bIns="0" rtlCol="0">
            <a:spAutoFit/>
          </a:bodyPr>
          <a:lstStyle/>
          <a:p>
            <a:pPr marL="9525">
              <a:spcBef>
                <a:spcPts val="341"/>
              </a:spcBef>
            </a:pPr>
            <a:r>
              <a:rPr sz="1500" spc="-15" dirty="0">
                <a:latin typeface="Arial"/>
                <a:cs typeface="Arial"/>
              </a:rPr>
              <a:t>2004</a:t>
            </a:r>
            <a:endParaRPr sz="1500">
              <a:latin typeface="Arial"/>
              <a:cs typeface="Arial"/>
            </a:endParaRPr>
          </a:p>
          <a:p>
            <a:pPr marL="9525">
              <a:spcBef>
                <a:spcPts val="270"/>
              </a:spcBef>
            </a:pPr>
            <a:r>
              <a:rPr sz="1500" spc="-49" dirty="0">
                <a:latin typeface="Arial"/>
                <a:cs typeface="Arial"/>
              </a:rPr>
              <a:t>1.8</a:t>
            </a:r>
            <a:r>
              <a:rPr sz="1500" spc="-45" dirty="0">
                <a:latin typeface="Arial"/>
                <a:cs typeface="Arial"/>
              </a:rPr>
              <a:t> </a:t>
            </a:r>
            <a:r>
              <a:rPr sz="1500" spc="-71" dirty="0">
                <a:latin typeface="Arial"/>
                <a:cs typeface="Arial"/>
              </a:rPr>
              <a:t>GHz</a:t>
            </a:r>
            <a:endParaRPr sz="1500">
              <a:latin typeface="Arial"/>
              <a:cs typeface="Arial"/>
            </a:endParaRPr>
          </a:p>
          <a:p>
            <a:pPr marL="9525">
              <a:spcBef>
                <a:spcPts val="270"/>
              </a:spcBef>
            </a:pPr>
            <a:r>
              <a:rPr sz="1500" spc="-15" dirty="0">
                <a:latin typeface="Arial"/>
                <a:cs typeface="Arial"/>
              </a:rPr>
              <a:t>64</a:t>
            </a:r>
            <a:r>
              <a:rPr sz="1500" spc="-86" dirty="0">
                <a:latin typeface="Arial"/>
                <a:cs typeface="Arial"/>
              </a:rPr>
              <a:t> </a:t>
            </a:r>
            <a:r>
              <a:rPr sz="1500" spc="-15" dirty="0">
                <a:latin typeface="Arial"/>
                <a:cs typeface="Arial"/>
              </a:rPr>
              <a:t>bits</a:t>
            </a:r>
            <a:endParaRPr sz="1500">
              <a:latin typeface="Arial"/>
              <a:cs typeface="Arial"/>
            </a:endParaRPr>
          </a:p>
          <a:p>
            <a:pPr marL="9525">
              <a:spcBef>
                <a:spcPts val="270"/>
              </a:spcBef>
            </a:pPr>
            <a:r>
              <a:rPr sz="1500" spc="-38" dirty="0">
                <a:latin typeface="Arial"/>
                <a:cs typeface="Arial"/>
              </a:rPr>
              <a:t>256</a:t>
            </a:r>
            <a:r>
              <a:rPr sz="1500" spc="-64" dirty="0">
                <a:latin typeface="Arial"/>
                <a:cs typeface="Arial"/>
              </a:rPr>
              <a:t> </a:t>
            </a:r>
            <a:r>
              <a:rPr sz="1500" spc="-19" dirty="0">
                <a:latin typeface="Arial"/>
                <a:cs typeface="Arial"/>
              </a:rPr>
              <a:t>MB</a:t>
            </a:r>
            <a:endParaRPr sz="1500">
              <a:latin typeface="Arial"/>
              <a:cs typeface="Arial"/>
            </a:endParaRPr>
          </a:p>
          <a:p>
            <a:pPr marL="9525">
              <a:spcBef>
                <a:spcPts val="270"/>
              </a:spcBef>
            </a:pPr>
            <a:r>
              <a:rPr sz="1500" spc="-8" dirty="0">
                <a:latin typeface="Arial"/>
                <a:cs typeface="Arial"/>
              </a:rPr>
              <a:t>$1,499</a:t>
            </a:r>
            <a:endParaRPr sz="1500">
              <a:latin typeface="Arial"/>
              <a:cs typeface="Arial"/>
            </a:endParaRPr>
          </a:p>
        </p:txBody>
      </p:sp>
      <p:sp>
        <p:nvSpPr>
          <p:cNvPr id="16" name="object 1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053906" y="2387917"/>
            <a:ext cx="21431" cy="3169920"/>
          </a:xfrm>
          <a:custGeom>
            <a:avLst/>
            <a:gdLst/>
            <a:ahLst/>
            <a:cxnLst/>
            <a:rect l="l" t="t" r="r" b="b"/>
            <a:pathLst>
              <a:path w="28575" h="4226560">
                <a:moveTo>
                  <a:pt x="9525" y="0"/>
                </a:moveTo>
                <a:lnTo>
                  <a:pt x="0" y="0"/>
                </a:lnTo>
                <a:lnTo>
                  <a:pt x="0" y="4226407"/>
                </a:lnTo>
                <a:lnTo>
                  <a:pt x="9525" y="4226407"/>
                </a:lnTo>
                <a:lnTo>
                  <a:pt x="9525" y="0"/>
                </a:lnTo>
                <a:close/>
              </a:path>
              <a:path w="28575" h="4226560">
                <a:moveTo>
                  <a:pt x="28575" y="0"/>
                </a:moveTo>
                <a:lnTo>
                  <a:pt x="19050" y="0"/>
                </a:lnTo>
                <a:lnTo>
                  <a:pt x="19050" y="4226407"/>
                </a:lnTo>
                <a:lnTo>
                  <a:pt x="28575" y="4226407"/>
                </a:lnTo>
                <a:lnTo>
                  <a:pt x="2857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7" name="object 1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804345" y="2387917"/>
            <a:ext cx="21431" cy="3169920"/>
          </a:xfrm>
          <a:custGeom>
            <a:avLst/>
            <a:gdLst/>
            <a:ahLst/>
            <a:cxnLst/>
            <a:rect l="l" t="t" r="r" b="b"/>
            <a:pathLst>
              <a:path w="28575" h="4226560">
                <a:moveTo>
                  <a:pt x="9525" y="0"/>
                </a:moveTo>
                <a:lnTo>
                  <a:pt x="0" y="0"/>
                </a:lnTo>
                <a:lnTo>
                  <a:pt x="0" y="4226407"/>
                </a:lnTo>
                <a:lnTo>
                  <a:pt x="9525" y="4226407"/>
                </a:lnTo>
                <a:lnTo>
                  <a:pt x="9525" y="0"/>
                </a:lnTo>
                <a:close/>
              </a:path>
              <a:path w="28575" h="4226560">
                <a:moveTo>
                  <a:pt x="28575" y="0"/>
                </a:moveTo>
                <a:lnTo>
                  <a:pt x="19050" y="0"/>
                </a:lnTo>
                <a:lnTo>
                  <a:pt x="19050" y="4226407"/>
                </a:lnTo>
                <a:lnTo>
                  <a:pt x="28575" y="4226407"/>
                </a:lnTo>
                <a:lnTo>
                  <a:pt x="2857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237D38CE-71AC-874E-EA86-CDC8A6EEB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46892" y="304800"/>
            <a:ext cx="8991600" cy="686246"/>
          </a:xfrm>
          <a:prstGeom prst="rect">
            <a:avLst/>
          </a:prstGeom>
        </p:spPr>
        <p:txBody>
          <a:bodyPr vert="horz" wrap="square" lIns="0" tIns="9049" rIns="0" bIns="0" rtlCol="0" anchor="ctr">
            <a:spAutoFit/>
          </a:bodyPr>
          <a:lstStyle/>
          <a:p>
            <a:pPr marL="9525">
              <a:spcBef>
                <a:spcPts val="71"/>
              </a:spcBef>
            </a:pPr>
            <a:r>
              <a:rPr lang="en-US" dirty="0">
                <a:latin typeface="Arial Narrow"/>
                <a:cs typeface="Arial Narrow"/>
              </a:rPr>
              <a:t>Implementations of the </a:t>
            </a:r>
            <a:r>
              <a:rPr spc="41" dirty="0">
                <a:latin typeface="Arial Narrow"/>
                <a:cs typeface="Arial Narrow"/>
              </a:rPr>
              <a:t>prefix</a:t>
            </a:r>
            <a:r>
              <a:rPr spc="143" dirty="0">
                <a:latin typeface="Arial Narrow"/>
                <a:cs typeface="Arial Narrow"/>
              </a:rPr>
              <a:t> </a:t>
            </a:r>
            <a:r>
              <a:rPr spc="-19" dirty="0">
                <a:latin typeface="Arial Narrow"/>
                <a:cs typeface="Arial Narrow"/>
              </a:rPr>
              <a:t>sum</a:t>
            </a:r>
            <a:r>
              <a:rPr lang="en-US" spc="-19" dirty="0">
                <a:latin typeface="Arial Narrow"/>
                <a:cs typeface="Arial Narrow"/>
              </a:rPr>
              <a:t> algorithm</a:t>
            </a:r>
            <a:endParaRPr spc="-19" dirty="0">
              <a:latin typeface="Arial Narrow"/>
              <a:cs typeface="Arial Narrow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11368151" y="6555022"/>
            <a:ext cx="330200" cy="2641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920"/>
              </a:lnSpc>
            </a:pPr>
            <a:fld id="{81D60167-4931-47E6-BA6A-407CBD079E47}" type="slidenum">
              <a:rPr lang="en-US" spc="-50" smtClean="0"/>
              <a:pPr marL="38100">
                <a:lnSpc>
                  <a:spcPts val="1920"/>
                </a:lnSpc>
              </a:pPr>
              <a:t>40</a:t>
            </a:fld>
            <a:endParaRPr spc="-19" dirty="0"/>
          </a:p>
        </p:txBody>
      </p:sp>
      <p:sp>
        <p:nvSpPr>
          <p:cNvPr id="3" name="object 3"/>
          <p:cNvSpPr txBox="1"/>
          <p:nvPr/>
        </p:nvSpPr>
        <p:spPr>
          <a:xfrm>
            <a:off x="287655" y="1866329"/>
            <a:ext cx="4665345" cy="4509087"/>
          </a:xfrm>
          <a:prstGeom prst="rect">
            <a:avLst/>
          </a:prstGeom>
        </p:spPr>
        <p:txBody>
          <a:bodyPr vert="horz" wrap="square" lIns="0" tIns="50959" rIns="0" bIns="0" rtlCol="0">
            <a:spAutoFit/>
          </a:bodyPr>
          <a:lstStyle/>
          <a:p>
            <a:pPr marL="180022" marR="3810" indent="-170497">
              <a:lnSpc>
                <a:spcPts val="2595"/>
              </a:lnSpc>
              <a:spcBef>
                <a:spcPts val="401"/>
              </a:spcBef>
              <a:buFont typeface="Arial"/>
              <a:buChar char="•"/>
              <a:tabLst>
                <a:tab pos="180975" algn="l"/>
              </a:tabLst>
            </a:pPr>
            <a:r>
              <a:rPr lang="en-US" sz="2400" b="1" dirty="0">
                <a:solidFill>
                  <a:srgbClr val="585858"/>
                </a:solidFill>
                <a:latin typeface="Arial Narrow"/>
                <a:cs typeface="Arial Narrow"/>
              </a:rPr>
              <a:t>EREW PRAM</a:t>
            </a:r>
            <a:r>
              <a:rPr sz="2400" b="1" spc="116" dirty="0">
                <a:solidFill>
                  <a:srgbClr val="585858"/>
                </a:solidFill>
                <a:latin typeface="Arial Narrow"/>
                <a:cs typeface="Arial Narrow"/>
              </a:rPr>
              <a:t> </a:t>
            </a:r>
            <a:r>
              <a:rPr sz="2400" b="1" dirty="0">
                <a:solidFill>
                  <a:srgbClr val="585858"/>
                </a:solidFill>
                <a:latin typeface="Arial Narrow"/>
                <a:cs typeface="Arial Narrow"/>
              </a:rPr>
              <a:t>prefix</a:t>
            </a:r>
            <a:r>
              <a:rPr sz="2400" b="1" spc="116" dirty="0">
                <a:solidFill>
                  <a:srgbClr val="585858"/>
                </a:solidFill>
                <a:latin typeface="Arial Narrow"/>
                <a:cs typeface="Arial Narrow"/>
              </a:rPr>
              <a:t> </a:t>
            </a:r>
            <a:r>
              <a:rPr sz="2400" b="1" dirty="0">
                <a:solidFill>
                  <a:srgbClr val="585858"/>
                </a:solidFill>
                <a:latin typeface="Arial Narrow"/>
                <a:cs typeface="Arial Narrow"/>
              </a:rPr>
              <a:t>sum</a:t>
            </a:r>
            <a:r>
              <a:rPr sz="2400" b="1" spc="101" dirty="0">
                <a:solidFill>
                  <a:srgbClr val="585858"/>
                </a:solidFill>
                <a:latin typeface="Arial Narrow"/>
                <a:cs typeface="Arial Narrow"/>
              </a:rPr>
              <a:t> </a:t>
            </a:r>
            <a:r>
              <a:rPr sz="2400" b="1" spc="34" dirty="0">
                <a:solidFill>
                  <a:srgbClr val="585858"/>
                </a:solidFill>
                <a:latin typeface="Arial Narrow"/>
                <a:cs typeface="Arial Narrow"/>
              </a:rPr>
              <a:t>algorithm</a:t>
            </a:r>
            <a:r>
              <a:rPr lang="en-US" sz="2400" b="1" spc="34" dirty="0">
                <a:solidFill>
                  <a:srgbClr val="585858"/>
                </a:solidFill>
                <a:latin typeface="Arial Narrow"/>
                <a:cs typeface="Arial Narrow"/>
              </a:rPr>
              <a:t>:</a:t>
            </a:r>
            <a:endParaRPr sz="2400" dirty="0">
              <a:latin typeface="Arial Narrow"/>
              <a:cs typeface="Arial Narrow"/>
            </a:endParaRPr>
          </a:p>
          <a:p>
            <a:pPr marL="522923" lvl="1" indent="-170497">
              <a:spcBef>
                <a:spcPts val="1061"/>
              </a:spcBef>
              <a:buFont typeface="Arial"/>
              <a:buChar char="•"/>
              <a:tabLst>
                <a:tab pos="522923" algn="l"/>
              </a:tabLst>
            </a:pPr>
            <a:r>
              <a:rPr sz="2100" dirty="0">
                <a:solidFill>
                  <a:srgbClr val="585858"/>
                </a:solidFill>
                <a:latin typeface="Cambria Math"/>
                <a:cs typeface="Cambria Math"/>
              </a:rPr>
              <a:t>𝑂(𝑛)</a:t>
            </a:r>
            <a:r>
              <a:rPr sz="2100" spc="146" dirty="0">
                <a:solidFill>
                  <a:srgbClr val="585858"/>
                </a:solidFill>
                <a:latin typeface="Cambria Math"/>
                <a:cs typeface="Cambria Math"/>
              </a:rPr>
              <a:t> </a:t>
            </a:r>
            <a:r>
              <a:rPr sz="2100" spc="90" dirty="0">
                <a:solidFill>
                  <a:srgbClr val="585858"/>
                </a:solidFill>
                <a:latin typeface="Arial Narrow"/>
                <a:cs typeface="Arial Narrow"/>
              </a:rPr>
              <a:t>work,</a:t>
            </a:r>
            <a:r>
              <a:rPr sz="2100" spc="135" dirty="0">
                <a:solidFill>
                  <a:srgbClr val="585858"/>
                </a:solidFill>
                <a:latin typeface="Arial Narrow"/>
                <a:cs typeface="Arial Narrow"/>
              </a:rPr>
              <a:t> </a:t>
            </a:r>
            <a:r>
              <a:rPr sz="2100" dirty="0">
                <a:solidFill>
                  <a:srgbClr val="585858"/>
                </a:solidFill>
                <a:latin typeface="Cambria Math"/>
                <a:cs typeface="Cambria Math"/>
              </a:rPr>
              <a:t>𝑂(log</a:t>
            </a:r>
            <a:r>
              <a:rPr sz="2100" spc="-83" dirty="0">
                <a:solidFill>
                  <a:srgbClr val="585858"/>
                </a:solidFill>
                <a:latin typeface="Cambria Math"/>
                <a:cs typeface="Cambria Math"/>
              </a:rPr>
              <a:t> </a:t>
            </a:r>
            <a:r>
              <a:rPr sz="2100" dirty="0">
                <a:solidFill>
                  <a:srgbClr val="585858"/>
                </a:solidFill>
                <a:latin typeface="Cambria Math"/>
                <a:cs typeface="Cambria Math"/>
              </a:rPr>
              <a:t>𝑛)</a:t>
            </a:r>
            <a:r>
              <a:rPr sz="2100" spc="135" dirty="0">
                <a:solidFill>
                  <a:srgbClr val="585858"/>
                </a:solidFill>
                <a:latin typeface="Cambria Math"/>
                <a:cs typeface="Cambria Math"/>
              </a:rPr>
              <a:t> </a:t>
            </a:r>
            <a:r>
              <a:rPr sz="2100" spc="45" dirty="0">
                <a:solidFill>
                  <a:srgbClr val="585858"/>
                </a:solidFill>
                <a:latin typeface="Arial Narrow"/>
                <a:cs typeface="Arial Narrow"/>
              </a:rPr>
              <a:t>span</a:t>
            </a:r>
            <a:endParaRPr lang="en-US" sz="2100" spc="45" dirty="0">
              <a:solidFill>
                <a:srgbClr val="585858"/>
              </a:solidFill>
              <a:latin typeface="Arial Narrow"/>
              <a:cs typeface="Arial Narrow"/>
            </a:endParaRPr>
          </a:p>
          <a:p>
            <a:pPr marL="522923" lvl="1" indent="-170497">
              <a:spcBef>
                <a:spcPts val="1061"/>
              </a:spcBef>
              <a:buFont typeface="Arial"/>
              <a:buChar char="•"/>
              <a:tabLst>
                <a:tab pos="522923" algn="l"/>
              </a:tabLst>
            </a:pPr>
            <a:r>
              <a:rPr lang="en-US" sz="2100" spc="45" dirty="0">
                <a:solidFill>
                  <a:srgbClr val="585858"/>
                </a:solidFill>
                <a:latin typeface="Arial Narrow"/>
                <a:cs typeface="Arial Narrow"/>
              </a:rPr>
              <a:t>E.g., can be done in O(log n) time using O(n/log n) processors.</a:t>
            </a:r>
          </a:p>
          <a:p>
            <a:pPr marL="522923" lvl="1" indent="-170497">
              <a:spcBef>
                <a:spcPts val="1061"/>
              </a:spcBef>
              <a:buFont typeface="Arial"/>
              <a:buChar char="•"/>
              <a:tabLst>
                <a:tab pos="522923" algn="l"/>
              </a:tabLst>
            </a:pPr>
            <a:endParaRPr lang="en-US" sz="2100" spc="45" dirty="0">
              <a:solidFill>
                <a:srgbClr val="585858"/>
              </a:solidFill>
              <a:latin typeface="Arial Narrow"/>
              <a:cs typeface="Arial Narrow"/>
            </a:endParaRPr>
          </a:p>
          <a:p>
            <a:pPr marL="65723" indent="-170497">
              <a:spcBef>
                <a:spcPts val="1061"/>
              </a:spcBef>
              <a:buFont typeface="Arial"/>
              <a:buChar char="•"/>
              <a:tabLst>
                <a:tab pos="522923" algn="l"/>
              </a:tabLst>
            </a:pPr>
            <a:r>
              <a:rPr lang="en-US" sz="2400" b="1" spc="45" dirty="0">
                <a:solidFill>
                  <a:srgbClr val="585858"/>
                </a:solidFill>
                <a:latin typeface="Arial Narrow"/>
                <a:cs typeface="Arial Narrow"/>
              </a:rPr>
              <a:t>Binary fork-join algorithm:</a:t>
            </a:r>
          </a:p>
          <a:p>
            <a:pPr marL="522923" lvl="1" indent="-170497">
              <a:spcBef>
                <a:spcPts val="1061"/>
              </a:spcBef>
              <a:buFont typeface="Arial"/>
              <a:buChar char="•"/>
              <a:tabLst>
                <a:tab pos="522923" algn="l"/>
              </a:tabLst>
            </a:pPr>
            <a:r>
              <a:rPr lang="en-US" sz="2100" dirty="0">
                <a:solidFill>
                  <a:srgbClr val="585858"/>
                </a:solidFill>
                <a:latin typeface="Cambria Math"/>
                <a:cs typeface="Cambria Math"/>
              </a:rPr>
              <a:t>𝑂(𝑛)</a:t>
            </a:r>
            <a:r>
              <a:rPr lang="en-US" sz="2100" spc="146" dirty="0">
                <a:solidFill>
                  <a:srgbClr val="585858"/>
                </a:solidFill>
                <a:latin typeface="Cambria Math"/>
                <a:cs typeface="Cambria Math"/>
              </a:rPr>
              <a:t> </a:t>
            </a:r>
            <a:r>
              <a:rPr lang="en-US" sz="2100" spc="90" dirty="0">
                <a:solidFill>
                  <a:srgbClr val="585858"/>
                </a:solidFill>
                <a:latin typeface="Arial Narrow"/>
                <a:cs typeface="Arial Narrow"/>
              </a:rPr>
              <a:t>work,</a:t>
            </a:r>
            <a:r>
              <a:rPr lang="en-US" sz="2100" spc="135" dirty="0">
                <a:solidFill>
                  <a:srgbClr val="585858"/>
                </a:solidFill>
                <a:latin typeface="Arial Narrow"/>
                <a:cs typeface="Arial Narrow"/>
              </a:rPr>
              <a:t> </a:t>
            </a:r>
            <a:r>
              <a:rPr lang="en-US" sz="2100" dirty="0">
                <a:solidFill>
                  <a:srgbClr val="585858"/>
                </a:solidFill>
                <a:latin typeface="Cambria Math"/>
                <a:cs typeface="Cambria Math"/>
              </a:rPr>
              <a:t>𝑂(log</a:t>
            </a:r>
            <a:r>
              <a:rPr lang="en-US" sz="2100" spc="-83" dirty="0">
                <a:solidFill>
                  <a:srgbClr val="585858"/>
                </a:solidFill>
                <a:latin typeface="Cambria Math"/>
                <a:cs typeface="Cambria Math"/>
              </a:rPr>
              <a:t> </a:t>
            </a:r>
            <a:r>
              <a:rPr lang="en-US" sz="2100" dirty="0">
                <a:solidFill>
                  <a:srgbClr val="585858"/>
                </a:solidFill>
                <a:latin typeface="Cambria Math"/>
                <a:cs typeface="Cambria Math"/>
              </a:rPr>
              <a:t>𝑛)</a:t>
            </a:r>
            <a:r>
              <a:rPr lang="en-US" sz="2100" spc="135" dirty="0">
                <a:solidFill>
                  <a:srgbClr val="585858"/>
                </a:solidFill>
                <a:latin typeface="Cambria Math"/>
                <a:cs typeface="Cambria Math"/>
              </a:rPr>
              <a:t> </a:t>
            </a:r>
            <a:r>
              <a:rPr lang="en-US" sz="2100" spc="45" dirty="0">
                <a:solidFill>
                  <a:srgbClr val="585858"/>
                </a:solidFill>
                <a:latin typeface="Arial Narrow"/>
                <a:cs typeface="Arial Narrow"/>
              </a:rPr>
              <a:t>span</a:t>
            </a:r>
            <a:endParaRPr sz="2100" dirty="0">
              <a:latin typeface="Arial Narrow"/>
              <a:cs typeface="Arial Narrow"/>
            </a:endParaRPr>
          </a:p>
          <a:p>
            <a:pPr marL="522923" lvl="1" indent="-170497">
              <a:spcBef>
                <a:spcPts val="1099"/>
              </a:spcBef>
              <a:buFont typeface="Arial"/>
              <a:buChar char="•"/>
              <a:tabLst>
                <a:tab pos="522923" algn="l"/>
              </a:tabLst>
            </a:pPr>
            <a:r>
              <a:rPr sz="2100" spc="56" dirty="0">
                <a:solidFill>
                  <a:srgbClr val="585858"/>
                </a:solidFill>
                <a:latin typeface="Arial Narrow"/>
                <a:cs typeface="Arial Narrow"/>
              </a:rPr>
              <a:t>Slightly</a:t>
            </a:r>
            <a:r>
              <a:rPr sz="2100" spc="113" dirty="0">
                <a:solidFill>
                  <a:srgbClr val="585858"/>
                </a:solidFill>
                <a:latin typeface="Arial Narrow"/>
                <a:cs typeface="Arial Narrow"/>
              </a:rPr>
              <a:t> </a:t>
            </a:r>
            <a:r>
              <a:rPr sz="2100" spc="101" dirty="0">
                <a:solidFill>
                  <a:srgbClr val="585858"/>
                </a:solidFill>
                <a:latin typeface="Arial Narrow"/>
                <a:cs typeface="Arial Narrow"/>
              </a:rPr>
              <a:t>more</a:t>
            </a:r>
            <a:r>
              <a:rPr sz="2100" spc="124" dirty="0">
                <a:solidFill>
                  <a:srgbClr val="585858"/>
                </a:solidFill>
                <a:latin typeface="Arial Narrow"/>
                <a:cs typeface="Arial Narrow"/>
              </a:rPr>
              <a:t> </a:t>
            </a:r>
            <a:r>
              <a:rPr sz="2100" spc="64" dirty="0">
                <a:solidFill>
                  <a:srgbClr val="585858"/>
                </a:solidFill>
                <a:latin typeface="Arial Narrow"/>
                <a:cs typeface="Arial Narrow"/>
              </a:rPr>
              <a:t>complicated</a:t>
            </a:r>
            <a:r>
              <a:rPr lang="en-US" sz="2100" spc="64" dirty="0">
                <a:solidFill>
                  <a:srgbClr val="585858"/>
                </a:solidFill>
                <a:latin typeface="Arial Narrow"/>
                <a:cs typeface="Arial Narrow"/>
              </a:rPr>
              <a:t>, e.g., can be done by two divide-and-conquer methods, one going bottom-up and the other going top-down.</a:t>
            </a:r>
            <a:endParaRPr sz="2100" dirty="0">
              <a:latin typeface="Arial Narrow"/>
              <a:cs typeface="Arial Narrow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0B43A44-2D53-26AA-1301-371D9BFA47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00" y="1915886"/>
            <a:ext cx="4009292" cy="3722914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E6A91F-E80E-689C-9ADB-B8E691D554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/>
              <a:t>Application: Array Compaction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50CF57-EDBB-3116-B959-0154D48725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219200"/>
            <a:ext cx="8686800" cy="5364162"/>
          </a:xfrm>
        </p:spPr>
        <p:txBody>
          <a:bodyPr>
            <a:normAutofit fontScale="92500"/>
          </a:bodyPr>
          <a:lstStyle/>
          <a:p>
            <a:r>
              <a:rPr lang="en-US" sz="2800" dirty="0"/>
              <a:t>Suppose you have an array of data and you want to filter out certain elements (e.g., keep only the positive numbers) and pack the remaining elements into a dense, gapless array.</a:t>
            </a:r>
          </a:p>
          <a:p>
            <a:r>
              <a:rPr lang="en-US" sz="2800" b="1" dirty="0"/>
              <a:t>The Problem:</a:t>
            </a:r>
            <a:r>
              <a:rPr lang="en-US" sz="2800" dirty="0"/>
              <a:t> In a parallel environment, if multiple processors try to write their surviving elements to a new array simultaneously, they will overwrite each other unless they know exactly </a:t>
            </a:r>
            <a:r>
              <a:rPr lang="en-US" sz="2800" b="1" i="1" dirty="0">
                <a:solidFill>
                  <a:srgbClr val="FF0000"/>
                </a:solidFill>
              </a:rPr>
              <a:t>where</a:t>
            </a:r>
            <a:r>
              <a:rPr lang="en-US" sz="2800" dirty="0"/>
              <a:t> to write.</a:t>
            </a:r>
          </a:p>
          <a:p>
            <a:r>
              <a:rPr lang="en-US" sz="2800" b="1" dirty="0"/>
              <a:t>The Prefix Sum Solution:</a:t>
            </a:r>
            <a:r>
              <a:rPr lang="en-US" sz="2800" dirty="0"/>
              <a:t> 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2400" dirty="0"/>
              <a:t>Create a temporary array of 1s and 0s: assign 1 to elements you want to keep, and 0 to elements you want to discard. 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2400" dirty="0"/>
              <a:t>Run a parallel prefix sum (using addition) on this 1/0 array.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2400" dirty="0"/>
              <a:t>The result of the prefix sum gives each surviving element its </a:t>
            </a:r>
            <a:r>
              <a:rPr lang="en-US" sz="2400" b="1" dirty="0"/>
              <a:t>exact, unique target index</a:t>
            </a:r>
            <a:r>
              <a:rPr lang="en-US" sz="2400" dirty="0"/>
              <a:t> in the new, compacted array.</a:t>
            </a:r>
          </a:p>
          <a:p>
            <a:endParaRPr lang="en-US" sz="2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3360D2-D39F-C08D-AD5D-AF318D98A3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63215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585F0E-051D-F3F0-CEDE-220C4D4E4D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Application: Range-Sum Queries</a:t>
            </a:r>
          </a:p>
        </p:txBody>
      </p:sp>
      <p:pic>
        <p:nvPicPr>
          <p:cNvPr id="4" name="Content Placeholder 3" descr="Range-sum flow">
            <a:extLst>
              <a:ext uri="{FF2B5EF4-FFF2-40B4-BE49-F238E27FC236}">
                <a16:creationId xmlns:a16="http://schemas.microsoft.com/office/drawing/2014/main" id="{F6DBB3D3-890A-6728-802F-7B4F9E0B63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4334" y="1676400"/>
            <a:ext cx="7970682" cy="43433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888EBA1-FFF9-7243-B942-DC6ACD64E1D0}"/>
              </a:ext>
            </a:extLst>
          </p:cNvPr>
          <p:cNvSpPr txBox="1"/>
          <p:nvPr/>
        </p:nvSpPr>
        <p:spPr>
          <a:xfrm>
            <a:off x="76200" y="6451882"/>
            <a:ext cx="27189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Image generated using Nano Banana Pro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4872DE-6F89-6A92-74AF-69CA5C420B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21301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3F56BD-9BB3-DFF8-E03B-DABF7E07F5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Extension: Any Associative Operation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CC4B42-3483-9774-9CDB-A313B6C5D4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165724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/>
              <a:t>Running Maximums, Minimums, or Logic</a:t>
            </a:r>
          </a:p>
          <a:p>
            <a:pPr lvl="1"/>
            <a:r>
              <a:rPr lang="en-US" dirty="0"/>
              <a:t>The prefix algorithm doesn't just work with addition. It works with any associative operator.</a:t>
            </a:r>
          </a:p>
          <a:p>
            <a:r>
              <a:rPr lang="en-US" b="1" dirty="0"/>
              <a:t>Running Max:</a:t>
            </a:r>
            <a:r>
              <a:rPr lang="en-US" dirty="0"/>
              <a:t> If you have an array of daily stock prices and you want to find the highest price seen </a:t>
            </a:r>
            <a:r>
              <a:rPr lang="en-US" i="1" dirty="0"/>
              <a:t>up to that point</a:t>
            </a:r>
            <a:r>
              <a:rPr lang="en-US" dirty="0"/>
              <a:t> for every single day in history, you run a prefix sum but replace the addition operator + with the max() function.</a:t>
            </a:r>
          </a:p>
          <a:p>
            <a:r>
              <a:rPr lang="en-US" dirty="0"/>
              <a:t>Note that this can’t be used for range-minimum or range-maximum queries, since min and max don’t have inverses.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840658-2DCE-1D85-656E-88F8FBCA7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5535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472994" y="2428118"/>
            <a:ext cx="6531769" cy="3573304"/>
            <a:chOff x="1963991" y="1161097"/>
            <a:chExt cx="8709025" cy="4764405"/>
          </a:xfrm>
        </p:grpSpPr>
        <p:sp>
          <p:nvSpPr>
            <p:cNvPr id="3" name="object 3"/>
            <p:cNvSpPr/>
            <p:nvPr/>
          </p:nvSpPr>
          <p:spPr>
            <a:xfrm>
              <a:off x="1968754" y="1174711"/>
              <a:ext cx="8247380" cy="4705985"/>
            </a:xfrm>
            <a:custGeom>
              <a:avLst/>
              <a:gdLst/>
              <a:ahLst/>
              <a:cxnLst/>
              <a:rect l="l" t="t" r="r" b="b"/>
              <a:pathLst>
                <a:path w="8247380" h="4705985">
                  <a:moveTo>
                    <a:pt x="8247253" y="0"/>
                  </a:moveTo>
                  <a:lnTo>
                    <a:pt x="0" y="0"/>
                  </a:lnTo>
                  <a:lnTo>
                    <a:pt x="0" y="4705731"/>
                  </a:lnTo>
                  <a:lnTo>
                    <a:pt x="8247253" y="4705731"/>
                  </a:lnTo>
                  <a:lnTo>
                    <a:pt x="8247253" y="0"/>
                  </a:lnTo>
                  <a:close/>
                </a:path>
              </a:pathLst>
            </a:custGeom>
            <a:solidFill>
              <a:srgbClr val="FFFFEB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4" name="object 4"/>
            <p:cNvSpPr/>
            <p:nvPr/>
          </p:nvSpPr>
          <p:spPr>
            <a:xfrm>
              <a:off x="1968754" y="1174750"/>
              <a:ext cx="8247380" cy="4705985"/>
            </a:xfrm>
            <a:custGeom>
              <a:avLst/>
              <a:gdLst/>
              <a:ahLst/>
              <a:cxnLst/>
              <a:rect l="l" t="t" r="r" b="b"/>
              <a:pathLst>
                <a:path w="8247380" h="4705985">
                  <a:moveTo>
                    <a:pt x="0" y="4032757"/>
                  </a:moveTo>
                  <a:lnTo>
                    <a:pt x="8247253" y="4032757"/>
                  </a:lnTo>
                </a:path>
                <a:path w="8247380" h="4705985">
                  <a:moveTo>
                    <a:pt x="0" y="3360674"/>
                  </a:moveTo>
                  <a:lnTo>
                    <a:pt x="8247253" y="3360674"/>
                  </a:lnTo>
                </a:path>
                <a:path w="8247380" h="4705985">
                  <a:moveTo>
                    <a:pt x="0" y="2688590"/>
                  </a:moveTo>
                  <a:lnTo>
                    <a:pt x="8247253" y="2688590"/>
                  </a:lnTo>
                </a:path>
                <a:path w="8247380" h="4705985">
                  <a:moveTo>
                    <a:pt x="0" y="2016505"/>
                  </a:moveTo>
                  <a:lnTo>
                    <a:pt x="8247253" y="2016505"/>
                  </a:lnTo>
                </a:path>
                <a:path w="8247380" h="4705985">
                  <a:moveTo>
                    <a:pt x="0" y="1344422"/>
                  </a:moveTo>
                  <a:lnTo>
                    <a:pt x="8247253" y="1344422"/>
                  </a:lnTo>
                </a:path>
                <a:path w="8247380" h="4705985">
                  <a:moveTo>
                    <a:pt x="0" y="672338"/>
                  </a:moveTo>
                  <a:lnTo>
                    <a:pt x="8247253" y="672338"/>
                  </a:lnTo>
                </a:path>
                <a:path w="8247380" h="4705985">
                  <a:moveTo>
                    <a:pt x="0" y="0"/>
                  </a:moveTo>
                  <a:lnTo>
                    <a:pt x="8247253" y="0"/>
                  </a:lnTo>
                </a:path>
                <a:path w="8247380" h="4705985">
                  <a:moveTo>
                    <a:pt x="914653" y="0"/>
                  </a:moveTo>
                  <a:lnTo>
                    <a:pt x="914653" y="4705692"/>
                  </a:lnTo>
                </a:path>
                <a:path w="8247380" h="4705985">
                  <a:moveTo>
                    <a:pt x="1829054" y="0"/>
                  </a:moveTo>
                  <a:lnTo>
                    <a:pt x="1829054" y="4705692"/>
                  </a:lnTo>
                </a:path>
                <a:path w="8247380" h="4705985">
                  <a:moveTo>
                    <a:pt x="2744978" y="0"/>
                  </a:moveTo>
                  <a:lnTo>
                    <a:pt x="2744978" y="4705692"/>
                  </a:lnTo>
                </a:path>
                <a:path w="8247380" h="4705985">
                  <a:moveTo>
                    <a:pt x="3659378" y="0"/>
                  </a:moveTo>
                  <a:lnTo>
                    <a:pt x="3659378" y="4705692"/>
                  </a:lnTo>
                </a:path>
                <a:path w="8247380" h="4705985">
                  <a:moveTo>
                    <a:pt x="4573778" y="0"/>
                  </a:moveTo>
                  <a:lnTo>
                    <a:pt x="4573778" y="4705692"/>
                  </a:lnTo>
                </a:path>
                <a:path w="8247380" h="4705985">
                  <a:moveTo>
                    <a:pt x="5488178" y="0"/>
                  </a:moveTo>
                  <a:lnTo>
                    <a:pt x="5488178" y="4705692"/>
                  </a:lnTo>
                </a:path>
                <a:path w="8247380" h="4705985">
                  <a:moveTo>
                    <a:pt x="6404102" y="0"/>
                  </a:moveTo>
                  <a:lnTo>
                    <a:pt x="6404102" y="4705692"/>
                  </a:lnTo>
                </a:path>
                <a:path w="8247380" h="4705985">
                  <a:moveTo>
                    <a:pt x="7318502" y="0"/>
                  </a:moveTo>
                  <a:lnTo>
                    <a:pt x="7318502" y="4705692"/>
                  </a:lnTo>
                </a:path>
                <a:path w="8247380" h="4705985">
                  <a:moveTo>
                    <a:pt x="8233029" y="0"/>
                  </a:moveTo>
                  <a:lnTo>
                    <a:pt x="8233029" y="4705692"/>
                  </a:lnTo>
                </a:path>
              </a:pathLst>
            </a:custGeom>
            <a:ln w="9525">
              <a:solidFill>
                <a:srgbClr val="1F3863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5" name="object 5"/>
            <p:cNvSpPr/>
            <p:nvPr/>
          </p:nvSpPr>
          <p:spPr>
            <a:xfrm>
              <a:off x="1968754" y="1174750"/>
              <a:ext cx="8247380" cy="4705985"/>
            </a:xfrm>
            <a:custGeom>
              <a:avLst/>
              <a:gdLst/>
              <a:ahLst/>
              <a:cxnLst/>
              <a:rect l="l" t="t" r="r" b="b"/>
              <a:pathLst>
                <a:path w="8247380" h="4705985">
                  <a:moveTo>
                    <a:pt x="0" y="4705692"/>
                  </a:moveTo>
                  <a:lnTo>
                    <a:pt x="0" y="0"/>
                  </a:lnTo>
                </a:path>
                <a:path w="8247380" h="4705985">
                  <a:moveTo>
                    <a:pt x="0" y="4705692"/>
                  </a:moveTo>
                  <a:lnTo>
                    <a:pt x="8247253" y="4705692"/>
                  </a:lnTo>
                </a:path>
              </a:pathLst>
            </a:custGeom>
            <a:ln w="9525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35517" y="5016817"/>
              <a:ext cx="212217" cy="257936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2682240" y="4864607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>
                  <a:moveTo>
                    <a:pt x="63246" y="0"/>
                  </a:moveTo>
                  <a:lnTo>
                    <a:pt x="38629" y="4970"/>
                  </a:lnTo>
                  <a:lnTo>
                    <a:pt x="18526" y="18526"/>
                  </a:lnTo>
                  <a:lnTo>
                    <a:pt x="4970" y="38629"/>
                  </a:lnTo>
                  <a:lnTo>
                    <a:pt x="0" y="63246"/>
                  </a:lnTo>
                  <a:lnTo>
                    <a:pt x="4970" y="87862"/>
                  </a:lnTo>
                  <a:lnTo>
                    <a:pt x="18526" y="107965"/>
                  </a:lnTo>
                  <a:lnTo>
                    <a:pt x="38629" y="121521"/>
                  </a:lnTo>
                  <a:lnTo>
                    <a:pt x="63246" y="126492"/>
                  </a:lnTo>
                  <a:lnTo>
                    <a:pt x="87862" y="121521"/>
                  </a:lnTo>
                  <a:lnTo>
                    <a:pt x="107965" y="107965"/>
                  </a:lnTo>
                  <a:lnTo>
                    <a:pt x="121521" y="87862"/>
                  </a:lnTo>
                  <a:lnTo>
                    <a:pt x="126492" y="63246"/>
                  </a:lnTo>
                  <a:lnTo>
                    <a:pt x="121521" y="38629"/>
                  </a:lnTo>
                  <a:lnTo>
                    <a:pt x="107965" y="18526"/>
                  </a:lnTo>
                  <a:lnTo>
                    <a:pt x="87862" y="4970"/>
                  </a:lnTo>
                  <a:lnTo>
                    <a:pt x="6324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8" name="object 8"/>
            <p:cNvSpPr/>
            <p:nvPr/>
          </p:nvSpPr>
          <p:spPr>
            <a:xfrm>
              <a:off x="2682240" y="4864607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>
                  <a:moveTo>
                    <a:pt x="126492" y="63246"/>
                  </a:moveTo>
                  <a:lnTo>
                    <a:pt x="121521" y="87862"/>
                  </a:lnTo>
                  <a:lnTo>
                    <a:pt x="107965" y="107965"/>
                  </a:lnTo>
                  <a:lnTo>
                    <a:pt x="87862" y="121521"/>
                  </a:lnTo>
                  <a:lnTo>
                    <a:pt x="63246" y="126492"/>
                  </a:lnTo>
                  <a:lnTo>
                    <a:pt x="38629" y="121521"/>
                  </a:lnTo>
                  <a:lnTo>
                    <a:pt x="18526" y="107965"/>
                  </a:lnTo>
                  <a:lnTo>
                    <a:pt x="4970" y="87862"/>
                  </a:lnTo>
                  <a:lnTo>
                    <a:pt x="0" y="63246"/>
                  </a:lnTo>
                  <a:lnTo>
                    <a:pt x="4970" y="38629"/>
                  </a:lnTo>
                  <a:lnTo>
                    <a:pt x="18526" y="18526"/>
                  </a:lnTo>
                  <a:lnTo>
                    <a:pt x="38629" y="4970"/>
                  </a:lnTo>
                  <a:lnTo>
                    <a:pt x="63246" y="0"/>
                  </a:lnTo>
                  <a:lnTo>
                    <a:pt x="87862" y="4970"/>
                  </a:lnTo>
                  <a:lnTo>
                    <a:pt x="107965" y="18526"/>
                  </a:lnTo>
                  <a:lnTo>
                    <a:pt x="121521" y="38629"/>
                  </a:lnTo>
                  <a:lnTo>
                    <a:pt x="126492" y="63246"/>
                  </a:lnTo>
                  <a:close/>
                </a:path>
              </a:pathLst>
            </a:custGeom>
            <a:ln w="9525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9" name="object 9"/>
            <p:cNvSpPr/>
            <p:nvPr/>
          </p:nvSpPr>
          <p:spPr>
            <a:xfrm>
              <a:off x="3093720" y="4762500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>
                  <a:moveTo>
                    <a:pt x="63246" y="0"/>
                  </a:moveTo>
                  <a:lnTo>
                    <a:pt x="38629" y="4970"/>
                  </a:lnTo>
                  <a:lnTo>
                    <a:pt x="18526" y="18526"/>
                  </a:lnTo>
                  <a:lnTo>
                    <a:pt x="4970" y="38629"/>
                  </a:lnTo>
                  <a:lnTo>
                    <a:pt x="0" y="63245"/>
                  </a:lnTo>
                  <a:lnTo>
                    <a:pt x="4970" y="87862"/>
                  </a:lnTo>
                  <a:lnTo>
                    <a:pt x="18526" y="107965"/>
                  </a:lnTo>
                  <a:lnTo>
                    <a:pt x="38629" y="121521"/>
                  </a:lnTo>
                  <a:lnTo>
                    <a:pt x="63246" y="126492"/>
                  </a:lnTo>
                  <a:lnTo>
                    <a:pt x="87862" y="121521"/>
                  </a:lnTo>
                  <a:lnTo>
                    <a:pt x="107965" y="107965"/>
                  </a:lnTo>
                  <a:lnTo>
                    <a:pt x="121521" y="87862"/>
                  </a:lnTo>
                  <a:lnTo>
                    <a:pt x="126492" y="63245"/>
                  </a:lnTo>
                  <a:lnTo>
                    <a:pt x="121521" y="38629"/>
                  </a:lnTo>
                  <a:lnTo>
                    <a:pt x="107965" y="18526"/>
                  </a:lnTo>
                  <a:lnTo>
                    <a:pt x="87862" y="4970"/>
                  </a:lnTo>
                  <a:lnTo>
                    <a:pt x="6324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0" name="object 10"/>
            <p:cNvSpPr/>
            <p:nvPr/>
          </p:nvSpPr>
          <p:spPr>
            <a:xfrm>
              <a:off x="3093720" y="4762500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>
                  <a:moveTo>
                    <a:pt x="126492" y="63245"/>
                  </a:moveTo>
                  <a:lnTo>
                    <a:pt x="121521" y="87862"/>
                  </a:lnTo>
                  <a:lnTo>
                    <a:pt x="107965" y="107965"/>
                  </a:lnTo>
                  <a:lnTo>
                    <a:pt x="87862" y="121521"/>
                  </a:lnTo>
                  <a:lnTo>
                    <a:pt x="63246" y="126492"/>
                  </a:lnTo>
                  <a:lnTo>
                    <a:pt x="38629" y="121521"/>
                  </a:lnTo>
                  <a:lnTo>
                    <a:pt x="18526" y="107965"/>
                  </a:lnTo>
                  <a:lnTo>
                    <a:pt x="4970" y="87862"/>
                  </a:lnTo>
                  <a:lnTo>
                    <a:pt x="0" y="63245"/>
                  </a:lnTo>
                  <a:lnTo>
                    <a:pt x="4970" y="38629"/>
                  </a:lnTo>
                  <a:lnTo>
                    <a:pt x="18526" y="18526"/>
                  </a:lnTo>
                  <a:lnTo>
                    <a:pt x="38629" y="4970"/>
                  </a:lnTo>
                  <a:lnTo>
                    <a:pt x="63246" y="0"/>
                  </a:lnTo>
                  <a:lnTo>
                    <a:pt x="87862" y="4970"/>
                  </a:lnTo>
                  <a:lnTo>
                    <a:pt x="107965" y="18526"/>
                  </a:lnTo>
                  <a:lnTo>
                    <a:pt x="121521" y="38629"/>
                  </a:lnTo>
                  <a:lnTo>
                    <a:pt x="126492" y="63245"/>
                  </a:lnTo>
                  <a:close/>
                </a:path>
              </a:pathLst>
            </a:custGeom>
            <a:ln w="9525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1" name="object 11"/>
            <p:cNvSpPr/>
            <p:nvPr/>
          </p:nvSpPr>
          <p:spPr>
            <a:xfrm>
              <a:off x="3444240" y="4404360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>
                  <a:moveTo>
                    <a:pt x="63246" y="0"/>
                  </a:moveTo>
                  <a:lnTo>
                    <a:pt x="38629" y="4970"/>
                  </a:lnTo>
                  <a:lnTo>
                    <a:pt x="18526" y="18526"/>
                  </a:lnTo>
                  <a:lnTo>
                    <a:pt x="4970" y="38629"/>
                  </a:lnTo>
                  <a:lnTo>
                    <a:pt x="0" y="63245"/>
                  </a:lnTo>
                  <a:lnTo>
                    <a:pt x="4970" y="87862"/>
                  </a:lnTo>
                  <a:lnTo>
                    <a:pt x="18526" y="107965"/>
                  </a:lnTo>
                  <a:lnTo>
                    <a:pt x="38629" y="121521"/>
                  </a:lnTo>
                  <a:lnTo>
                    <a:pt x="63246" y="126491"/>
                  </a:lnTo>
                  <a:lnTo>
                    <a:pt x="87862" y="121521"/>
                  </a:lnTo>
                  <a:lnTo>
                    <a:pt x="107965" y="107965"/>
                  </a:lnTo>
                  <a:lnTo>
                    <a:pt x="121521" y="87862"/>
                  </a:lnTo>
                  <a:lnTo>
                    <a:pt x="126492" y="63245"/>
                  </a:lnTo>
                  <a:lnTo>
                    <a:pt x="121521" y="38629"/>
                  </a:lnTo>
                  <a:lnTo>
                    <a:pt x="107965" y="18526"/>
                  </a:lnTo>
                  <a:lnTo>
                    <a:pt x="87862" y="4970"/>
                  </a:lnTo>
                  <a:lnTo>
                    <a:pt x="6324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2" name="object 12"/>
            <p:cNvSpPr/>
            <p:nvPr/>
          </p:nvSpPr>
          <p:spPr>
            <a:xfrm>
              <a:off x="3444240" y="4404360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>
                  <a:moveTo>
                    <a:pt x="126492" y="63245"/>
                  </a:moveTo>
                  <a:lnTo>
                    <a:pt x="121521" y="87862"/>
                  </a:lnTo>
                  <a:lnTo>
                    <a:pt x="107965" y="107965"/>
                  </a:lnTo>
                  <a:lnTo>
                    <a:pt x="87862" y="121521"/>
                  </a:lnTo>
                  <a:lnTo>
                    <a:pt x="63246" y="126491"/>
                  </a:lnTo>
                  <a:lnTo>
                    <a:pt x="38629" y="121521"/>
                  </a:lnTo>
                  <a:lnTo>
                    <a:pt x="18526" y="107965"/>
                  </a:lnTo>
                  <a:lnTo>
                    <a:pt x="4970" y="87862"/>
                  </a:lnTo>
                  <a:lnTo>
                    <a:pt x="0" y="63245"/>
                  </a:lnTo>
                  <a:lnTo>
                    <a:pt x="4970" y="38629"/>
                  </a:lnTo>
                  <a:lnTo>
                    <a:pt x="18526" y="18526"/>
                  </a:lnTo>
                  <a:lnTo>
                    <a:pt x="38629" y="4970"/>
                  </a:lnTo>
                  <a:lnTo>
                    <a:pt x="63246" y="0"/>
                  </a:lnTo>
                  <a:lnTo>
                    <a:pt x="87862" y="4970"/>
                  </a:lnTo>
                  <a:lnTo>
                    <a:pt x="107965" y="18526"/>
                  </a:lnTo>
                  <a:lnTo>
                    <a:pt x="121521" y="38629"/>
                  </a:lnTo>
                  <a:lnTo>
                    <a:pt x="126492" y="63245"/>
                  </a:lnTo>
                  <a:close/>
                </a:path>
              </a:pathLst>
            </a:custGeom>
            <a:ln w="9525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3" name="object 13"/>
            <p:cNvSpPr/>
            <p:nvPr/>
          </p:nvSpPr>
          <p:spPr>
            <a:xfrm>
              <a:off x="3627120" y="4404360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>
                  <a:moveTo>
                    <a:pt x="63245" y="0"/>
                  </a:moveTo>
                  <a:lnTo>
                    <a:pt x="38629" y="4970"/>
                  </a:lnTo>
                  <a:lnTo>
                    <a:pt x="18526" y="18526"/>
                  </a:lnTo>
                  <a:lnTo>
                    <a:pt x="4970" y="38629"/>
                  </a:lnTo>
                  <a:lnTo>
                    <a:pt x="0" y="63245"/>
                  </a:lnTo>
                  <a:lnTo>
                    <a:pt x="4970" y="87862"/>
                  </a:lnTo>
                  <a:lnTo>
                    <a:pt x="18526" y="107965"/>
                  </a:lnTo>
                  <a:lnTo>
                    <a:pt x="38629" y="121521"/>
                  </a:lnTo>
                  <a:lnTo>
                    <a:pt x="63245" y="126491"/>
                  </a:lnTo>
                  <a:lnTo>
                    <a:pt x="87862" y="121521"/>
                  </a:lnTo>
                  <a:lnTo>
                    <a:pt x="107965" y="107965"/>
                  </a:lnTo>
                  <a:lnTo>
                    <a:pt x="121521" y="87862"/>
                  </a:lnTo>
                  <a:lnTo>
                    <a:pt x="126491" y="63245"/>
                  </a:lnTo>
                  <a:lnTo>
                    <a:pt x="121521" y="38629"/>
                  </a:lnTo>
                  <a:lnTo>
                    <a:pt x="107965" y="18526"/>
                  </a:lnTo>
                  <a:lnTo>
                    <a:pt x="87862" y="4970"/>
                  </a:lnTo>
                  <a:lnTo>
                    <a:pt x="63245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4" name="object 14"/>
            <p:cNvSpPr/>
            <p:nvPr/>
          </p:nvSpPr>
          <p:spPr>
            <a:xfrm>
              <a:off x="3627120" y="4404360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>
                  <a:moveTo>
                    <a:pt x="126491" y="63245"/>
                  </a:moveTo>
                  <a:lnTo>
                    <a:pt x="121521" y="87862"/>
                  </a:lnTo>
                  <a:lnTo>
                    <a:pt x="107965" y="107965"/>
                  </a:lnTo>
                  <a:lnTo>
                    <a:pt x="87862" y="121521"/>
                  </a:lnTo>
                  <a:lnTo>
                    <a:pt x="63245" y="126491"/>
                  </a:lnTo>
                  <a:lnTo>
                    <a:pt x="38629" y="121521"/>
                  </a:lnTo>
                  <a:lnTo>
                    <a:pt x="18526" y="107965"/>
                  </a:lnTo>
                  <a:lnTo>
                    <a:pt x="4970" y="87862"/>
                  </a:lnTo>
                  <a:lnTo>
                    <a:pt x="0" y="63245"/>
                  </a:lnTo>
                  <a:lnTo>
                    <a:pt x="4970" y="38629"/>
                  </a:lnTo>
                  <a:lnTo>
                    <a:pt x="18526" y="18526"/>
                  </a:lnTo>
                  <a:lnTo>
                    <a:pt x="38629" y="4970"/>
                  </a:lnTo>
                  <a:lnTo>
                    <a:pt x="63245" y="0"/>
                  </a:lnTo>
                  <a:lnTo>
                    <a:pt x="87862" y="4970"/>
                  </a:lnTo>
                  <a:lnTo>
                    <a:pt x="107965" y="18526"/>
                  </a:lnTo>
                  <a:lnTo>
                    <a:pt x="121521" y="38629"/>
                  </a:lnTo>
                  <a:lnTo>
                    <a:pt x="126491" y="63245"/>
                  </a:lnTo>
                  <a:close/>
                </a:path>
              </a:pathLst>
            </a:custGeom>
            <a:ln w="9525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pic>
          <p:nvPicPr>
            <p:cNvPr id="15" name="object 1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668077" y="4151185"/>
              <a:ext cx="136017" cy="136016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110037" y="3953065"/>
              <a:ext cx="136016" cy="136017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4358639" y="4155948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>
                  <a:moveTo>
                    <a:pt x="63246" y="0"/>
                  </a:moveTo>
                  <a:lnTo>
                    <a:pt x="38629" y="4970"/>
                  </a:lnTo>
                  <a:lnTo>
                    <a:pt x="18526" y="18526"/>
                  </a:lnTo>
                  <a:lnTo>
                    <a:pt x="4970" y="38629"/>
                  </a:lnTo>
                  <a:lnTo>
                    <a:pt x="0" y="63245"/>
                  </a:lnTo>
                  <a:lnTo>
                    <a:pt x="4970" y="87862"/>
                  </a:lnTo>
                  <a:lnTo>
                    <a:pt x="18526" y="107965"/>
                  </a:lnTo>
                  <a:lnTo>
                    <a:pt x="38629" y="121521"/>
                  </a:lnTo>
                  <a:lnTo>
                    <a:pt x="63246" y="126491"/>
                  </a:lnTo>
                  <a:lnTo>
                    <a:pt x="87862" y="121521"/>
                  </a:lnTo>
                  <a:lnTo>
                    <a:pt x="107965" y="107965"/>
                  </a:lnTo>
                  <a:lnTo>
                    <a:pt x="121521" y="87862"/>
                  </a:lnTo>
                  <a:lnTo>
                    <a:pt x="126492" y="63245"/>
                  </a:lnTo>
                  <a:lnTo>
                    <a:pt x="121521" y="38629"/>
                  </a:lnTo>
                  <a:lnTo>
                    <a:pt x="107965" y="18526"/>
                  </a:lnTo>
                  <a:lnTo>
                    <a:pt x="87862" y="4970"/>
                  </a:lnTo>
                  <a:lnTo>
                    <a:pt x="6324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8" name="object 18"/>
            <p:cNvSpPr/>
            <p:nvPr/>
          </p:nvSpPr>
          <p:spPr>
            <a:xfrm>
              <a:off x="4358639" y="4155948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>
                  <a:moveTo>
                    <a:pt x="126492" y="63245"/>
                  </a:moveTo>
                  <a:lnTo>
                    <a:pt x="121521" y="87862"/>
                  </a:lnTo>
                  <a:lnTo>
                    <a:pt x="107965" y="107965"/>
                  </a:lnTo>
                  <a:lnTo>
                    <a:pt x="87862" y="121521"/>
                  </a:lnTo>
                  <a:lnTo>
                    <a:pt x="63246" y="126491"/>
                  </a:lnTo>
                  <a:lnTo>
                    <a:pt x="38629" y="121521"/>
                  </a:lnTo>
                  <a:lnTo>
                    <a:pt x="18526" y="107965"/>
                  </a:lnTo>
                  <a:lnTo>
                    <a:pt x="4970" y="87862"/>
                  </a:lnTo>
                  <a:lnTo>
                    <a:pt x="0" y="63245"/>
                  </a:lnTo>
                  <a:lnTo>
                    <a:pt x="4970" y="38629"/>
                  </a:lnTo>
                  <a:lnTo>
                    <a:pt x="18526" y="18526"/>
                  </a:lnTo>
                  <a:lnTo>
                    <a:pt x="38629" y="4970"/>
                  </a:lnTo>
                  <a:lnTo>
                    <a:pt x="63246" y="0"/>
                  </a:lnTo>
                  <a:lnTo>
                    <a:pt x="87862" y="4970"/>
                  </a:lnTo>
                  <a:lnTo>
                    <a:pt x="107965" y="18526"/>
                  </a:lnTo>
                  <a:lnTo>
                    <a:pt x="121521" y="38629"/>
                  </a:lnTo>
                  <a:lnTo>
                    <a:pt x="126492" y="63245"/>
                  </a:lnTo>
                  <a:close/>
                </a:path>
              </a:pathLst>
            </a:custGeom>
            <a:ln w="9525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pic>
          <p:nvPicPr>
            <p:cNvPr id="19" name="object 1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06277" y="3850957"/>
              <a:ext cx="136017" cy="136017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780597" y="3742753"/>
              <a:ext cx="136016" cy="136016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826317" y="4010977"/>
              <a:ext cx="136017" cy="136017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085397" y="3748849"/>
              <a:ext cx="136016" cy="136017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5273039" y="3989832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>
                  <a:moveTo>
                    <a:pt x="63246" y="0"/>
                  </a:moveTo>
                  <a:lnTo>
                    <a:pt x="38629" y="4970"/>
                  </a:lnTo>
                  <a:lnTo>
                    <a:pt x="18526" y="18526"/>
                  </a:lnTo>
                  <a:lnTo>
                    <a:pt x="4970" y="38629"/>
                  </a:lnTo>
                  <a:lnTo>
                    <a:pt x="0" y="63246"/>
                  </a:lnTo>
                  <a:lnTo>
                    <a:pt x="4970" y="87862"/>
                  </a:lnTo>
                  <a:lnTo>
                    <a:pt x="18526" y="107965"/>
                  </a:lnTo>
                  <a:lnTo>
                    <a:pt x="38629" y="121521"/>
                  </a:lnTo>
                  <a:lnTo>
                    <a:pt x="63246" y="126492"/>
                  </a:lnTo>
                  <a:lnTo>
                    <a:pt x="87862" y="121521"/>
                  </a:lnTo>
                  <a:lnTo>
                    <a:pt x="107965" y="107965"/>
                  </a:lnTo>
                  <a:lnTo>
                    <a:pt x="121521" y="87862"/>
                  </a:lnTo>
                  <a:lnTo>
                    <a:pt x="126492" y="63246"/>
                  </a:lnTo>
                  <a:lnTo>
                    <a:pt x="121521" y="38629"/>
                  </a:lnTo>
                  <a:lnTo>
                    <a:pt x="107965" y="18526"/>
                  </a:lnTo>
                  <a:lnTo>
                    <a:pt x="87862" y="4970"/>
                  </a:lnTo>
                  <a:lnTo>
                    <a:pt x="6324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24" name="object 24"/>
            <p:cNvSpPr/>
            <p:nvPr/>
          </p:nvSpPr>
          <p:spPr>
            <a:xfrm>
              <a:off x="5273039" y="3989832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>
                  <a:moveTo>
                    <a:pt x="126492" y="63246"/>
                  </a:moveTo>
                  <a:lnTo>
                    <a:pt x="121521" y="87862"/>
                  </a:lnTo>
                  <a:lnTo>
                    <a:pt x="107965" y="107965"/>
                  </a:lnTo>
                  <a:lnTo>
                    <a:pt x="87862" y="121521"/>
                  </a:lnTo>
                  <a:lnTo>
                    <a:pt x="63246" y="126492"/>
                  </a:lnTo>
                  <a:lnTo>
                    <a:pt x="38629" y="121521"/>
                  </a:lnTo>
                  <a:lnTo>
                    <a:pt x="18526" y="107965"/>
                  </a:lnTo>
                  <a:lnTo>
                    <a:pt x="4970" y="87862"/>
                  </a:lnTo>
                  <a:lnTo>
                    <a:pt x="0" y="63246"/>
                  </a:lnTo>
                  <a:lnTo>
                    <a:pt x="4970" y="38629"/>
                  </a:lnTo>
                  <a:lnTo>
                    <a:pt x="18526" y="18526"/>
                  </a:lnTo>
                  <a:lnTo>
                    <a:pt x="38629" y="4970"/>
                  </a:lnTo>
                  <a:lnTo>
                    <a:pt x="63246" y="0"/>
                  </a:lnTo>
                  <a:lnTo>
                    <a:pt x="87862" y="4970"/>
                  </a:lnTo>
                  <a:lnTo>
                    <a:pt x="107965" y="18526"/>
                  </a:lnTo>
                  <a:lnTo>
                    <a:pt x="121521" y="38629"/>
                  </a:lnTo>
                  <a:lnTo>
                    <a:pt x="126492" y="63246"/>
                  </a:lnTo>
                  <a:close/>
                </a:path>
              </a:pathLst>
            </a:custGeom>
            <a:ln w="9525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pic>
          <p:nvPicPr>
            <p:cNvPr id="25" name="object 2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144321" y="1923097"/>
              <a:ext cx="136017" cy="136016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811321" y="1251013"/>
              <a:ext cx="212217" cy="136016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237041" y="5791009"/>
              <a:ext cx="134493" cy="134493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313241" y="5611177"/>
              <a:ext cx="134493" cy="134493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2683764" y="4943856"/>
              <a:ext cx="125095" cy="125095"/>
            </a:xfrm>
            <a:custGeom>
              <a:avLst/>
              <a:gdLst/>
              <a:ahLst/>
              <a:cxnLst/>
              <a:rect l="l" t="t" r="r" b="b"/>
              <a:pathLst>
                <a:path w="125094" h="125095">
                  <a:moveTo>
                    <a:pt x="62484" y="0"/>
                  </a:moveTo>
                  <a:lnTo>
                    <a:pt x="0" y="62484"/>
                  </a:lnTo>
                  <a:lnTo>
                    <a:pt x="62484" y="124968"/>
                  </a:lnTo>
                  <a:lnTo>
                    <a:pt x="124968" y="62484"/>
                  </a:lnTo>
                  <a:lnTo>
                    <a:pt x="62484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30" name="object 30"/>
            <p:cNvSpPr/>
            <p:nvPr/>
          </p:nvSpPr>
          <p:spPr>
            <a:xfrm>
              <a:off x="2683764" y="4943856"/>
              <a:ext cx="125095" cy="125095"/>
            </a:xfrm>
            <a:custGeom>
              <a:avLst/>
              <a:gdLst/>
              <a:ahLst/>
              <a:cxnLst/>
              <a:rect l="l" t="t" r="r" b="b"/>
              <a:pathLst>
                <a:path w="125094" h="125095">
                  <a:moveTo>
                    <a:pt x="62484" y="0"/>
                  </a:moveTo>
                  <a:lnTo>
                    <a:pt x="124968" y="62484"/>
                  </a:lnTo>
                  <a:lnTo>
                    <a:pt x="62484" y="124968"/>
                  </a:lnTo>
                  <a:lnTo>
                    <a:pt x="0" y="62484"/>
                  </a:lnTo>
                  <a:lnTo>
                    <a:pt x="62484" y="0"/>
                  </a:lnTo>
                  <a:close/>
                </a:path>
              </a:pathLst>
            </a:custGeom>
            <a:ln w="9525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31" name="object 31"/>
            <p:cNvSpPr/>
            <p:nvPr/>
          </p:nvSpPr>
          <p:spPr>
            <a:xfrm>
              <a:off x="3095244" y="4878324"/>
              <a:ext cx="125095" cy="125095"/>
            </a:xfrm>
            <a:custGeom>
              <a:avLst/>
              <a:gdLst/>
              <a:ahLst/>
              <a:cxnLst/>
              <a:rect l="l" t="t" r="r" b="b"/>
              <a:pathLst>
                <a:path w="125094" h="125095">
                  <a:moveTo>
                    <a:pt x="62483" y="0"/>
                  </a:moveTo>
                  <a:lnTo>
                    <a:pt x="0" y="62483"/>
                  </a:lnTo>
                  <a:lnTo>
                    <a:pt x="62483" y="124968"/>
                  </a:lnTo>
                  <a:lnTo>
                    <a:pt x="124968" y="62483"/>
                  </a:lnTo>
                  <a:lnTo>
                    <a:pt x="62483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32" name="object 32"/>
            <p:cNvSpPr/>
            <p:nvPr/>
          </p:nvSpPr>
          <p:spPr>
            <a:xfrm>
              <a:off x="3095244" y="4878324"/>
              <a:ext cx="125095" cy="125095"/>
            </a:xfrm>
            <a:custGeom>
              <a:avLst/>
              <a:gdLst/>
              <a:ahLst/>
              <a:cxnLst/>
              <a:rect l="l" t="t" r="r" b="b"/>
              <a:pathLst>
                <a:path w="125094" h="125095">
                  <a:moveTo>
                    <a:pt x="62483" y="0"/>
                  </a:moveTo>
                  <a:lnTo>
                    <a:pt x="124968" y="62483"/>
                  </a:lnTo>
                  <a:lnTo>
                    <a:pt x="62483" y="124968"/>
                  </a:lnTo>
                  <a:lnTo>
                    <a:pt x="0" y="62483"/>
                  </a:lnTo>
                  <a:lnTo>
                    <a:pt x="62483" y="0"/>
                  </a:lnTo>
                  <a:close/>
                </a:path>
              </a:pathLst>
            </a:custGeom>
            <a:ln w="9525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33" name="object 33"/>
            <p:cNvSpPr/>
            <p:nvPr/>
          </p:nvSpPr>
          <p:spPr>
            <a:xfrm>
              <a:off x="3445764" y="4675631"/>
              <a:ext cx="125095" cy="125095"/>
            </a:xfrm>
            <a:custGeom>
              <a:avLst/>
              <a:gdLst/>
              <a:ahLst/>
              <a:cxnLst/>
              <a:rect l="l" t="t" r="r" b="b"/>
              <a:pathLst>
                <a:path w="125095" h="125095">
                  <a:moveTo>
                    <a:pt x="62484" y="0"/>
                  </a:moveTo>
                  <a:lnTo>
                    <a:pt x="0" y="62484"/>
                  </a:lnTo>
                  <a:lnTo>
                    <a:pt x="62484" y="124968"/>
                  </a:lnTo>
                  <a:lnTo>
                    <a:pt x="124968" y="62484"/>
                  </a:lnTo>
                  <a:lnTo>
                    <a:pt x="62484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34" name="object 34"/>
            <p:cNvSpPr/>
            <p:nvPr/>
          </p:nvSpPr>
          <p:spPr>
            <a:xfrm>
              <a:off x="3445764" y="4675631"/>
              <a:ext cx="125095" cy="125095"/>
            </a:xfrm>
            <a:custGeom>
              <a:avLst/>
              <a:gdLst/>
              <a:ahLst/>
              <a:cxnLst/>
              <a:rect l="l" t="t" r="r" b="b"/>
              <a:pathLst>
                <a:path w="125095" h="125095">
                  <a:moveTo>
                    <a:pt x="62484" y="0"/>
                  </a:moveTo>
                  <a:lnTo>
                    <a:pt x="124968" y="62484"/>
                  </a:lnTo>
                  <a:lnTo>
                    <a:pt x="62484" y="124968"/>
                  </a:lnTo>
                  <a:lnTo>
                    <a:pt x="0" y="62484"/>
                  </a:lnTo>
                  <a:lnTo>
                    <a:pt x="62484" y="0"/>
                  </a:lnTo>
                  <a:close/>
                </a:path>
              </a:pathLst>
            </a:custGeom>
            <a:ln w="9525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35" name="object 35"/>
            <p:cNvSpPr/>
            <p:nvPr/>
          </p:nvSpPr>
          <p:spPr>
            <a:xfrm>
              <a:off x="3461004" y="4538472"/>
              <a:ext cx="125095" cy="125095"/>
            </a:xfrm>
            <a:custGeom>
              <a:avLst/>
              <a:gdLst/>
              <a:ahLst/>
              <a:cxnLst/>
              <a:rect l="l" t="t" r="r" b="b"/>
              <a:pathLst>
                <a:path w="125095" h="125095">
                  <a:moveTo>
                    <a:pt x="62484" y="0"/>
                  </a:moveTo>
                  <a:lnTo>
                    <a:pt x="0" y="62483"/>
                  </a:lnTo>
                  <a:lnTo>
                    <a:pt x="62484" y="124967"/>
                  </a:lnTo>
                  <a:lnTo>
                    <a:pt x="124968" y="62483"/>
                  </a:lnTo>
                  <a:lnTo>
                    <a:pt x="62484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36" name="object 36"/>
            <p:cNvSpPr/>
            <p:nvPr/>
          </p:nvSpPr>
          <p:spPr>
            <a:xfrm>
              <a:off x="3461004" y="4538472"/>
              <a:ext cx="125095" cy="125095"/>
            </a:xfrm>
            <a:custGeom>
              <a:avLst/>
              <a:gdLst/>
              <a:ahLst/>
              <a:cxnLst/>
              <a:rect l="l" t="t" r="r" b="b"/>
              <a:pathLst>
                <a:path w="125095" h="125095">
                  <a:moveTo>
                    <a:pt x="62484" y="0"/>
                  </a:moveTo>
                  <a:lnTo>
                    <a:pt x="124968" y="62483"/>
                  </a:lnTo>
                  <a:lnTo>
                    <a:pt x="62484" y="124967"/>
                  </a:lnTo>
                  <a:lnTo>
                    <a:pt x="0" y="62483"/>
                  </a:lnTo>
                  <a:lnTo>
                    <a:pt x="62484" y="0"/>
                  </a:lnTo>
                  <a:close/>
                </a:path>
              </a:pathLst>
            </a:custGeom>
            <a:ln w="9525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37" name="object 37"/>
            <p:cNvSpPr/>
            <p:nvPr/>
          </p:nvSpPr>
          <p:spPr>
            <a:xfrm>
              <a:off x="3476244" y="4472939"/>
              <a:ext cx="125095" cy="125095"/>
            </a:xfrm>
            <a:custGeom>
              <a:avLst/>
              <a:gdLst/>
              <a:ahLst/>
              <a:cxnLst/>
              <a:rect l="l" t="t" r="r" b="b"/>
              <a:pathLst>
                <a:path w="125095" h="125095">
                  <a:moveTo>
                    <a:pt x="62483" y="0"/>
                  </a:moveTo>
                  <a:lnTo>
                    <a:pt x="0" y="62484"/>
                  </a:lnTo>
                  <a:lnTo>
                    <a:pt x="62483" y="124968"/>
                  </a:lnTo>
                  <a:lnTo>
                    <a:pt x="124967" y="62484"/>
                  </a:lnTo>
                  <a:lnTo>
                    <a:pt x="62483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38" name="object 38"/>
            <p:cNvSpPr/>
            <p:nvPr/>
          </p:nvSpPr>
          <p:spPr>
            <a:xfrm>
              <a:off x="3476244" y="4472939"/>
              <a:ext cx="125095" cy="125095"/>
            </a:xfrm>
            <a:custGeom>
              <a:avLst/>
              <a:gdLst/>
              <a:ahLst/>
              <a:cxnLst/>
              <a:rect l="l" t="t" r="r" b="b"/>
              <a:pathLst>
                <a:path w="125095" h="125095">
                  <a:moveTo>
                    <a:pt x="62483" y="0"/>
                  </a:moveTo>
                  <a:lnTo>
                    <a:pt x="124967" y="62484"/>
                  </a:lnTo>
                  <a:lnTo>
                    <a:pt x="62483" y="124968"/>
                  </a:lnTo>
                  <a:lnTo>
                    <a:pt x="0" y="62484"/>
                  </a:lnTo>
                  <a:lnTo>
                    <a:pt x="62483" y="0"/>
                  </a:lnTo>
                  <a:close/>
                </a:path>
              </a:pathLst>
            </a:custGeom>
            <a:ln w="9525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39" name="object 39"/>
            <p:cNvSpPr/>
            <p:nvPr/>
          </p:nvSpPr>
          <p:spPr>
            <a:xfrm>
              <a:off x="3628644" y="4538472"/>
              <a:ext cx="125095" cy="125095"/>
            </a:xfrm>
            <a:custGeom>
              <a:avLst/>
              <a:gdLst/>
              <a:ahLst/>
              <a:cxnLst/>
              <a:rect l="l" t="t" r="r" b="b"/>
              <a:pathLst>
                <a:path w="125095" h="125095">
                  <a:moveTo>
                    <a:pt x="62483" y="0"/>
                  </a:moveTo>
                  <a:lnTo>
                    <a:pt x="0" y="62483"/>
                  </a:lnTo>
                  <a:lnTo>
                    <a:pt x="62483" y="124967"/>
                  </a:lnTo>
                  <a:lnTo>
                    <a:pt x="124967" y="62483"/>
                  </a:lnTo>
                  <a:lnTo>
                    <a:pt x="62483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40" name="object 40"/>
            <p:cNvSpPr/>
            <p:nvPr/>
          </p:nvSpPr>
          <p:spPr>
            <a:xfrm>
              <a:off x="3628644" y="4538472"/>
              <a:ext cx="125095" cy="125095"/>
            </a:xfrm>
            <a:custGeom>
              <a:avLst/>
              <a:gdLst/>
              <a:ahLst/>
              <a:cxnLst/>
              <a:rect l="l" t="t" r="r" b="b"/>
              <a:pathLst>
                <a:path w="125095" h="125095">
                  <a:moveTo>
                    <a:pt x="62483" y="0"/>
                  </a:moveTo>
                  <a:lnTo>
                    <a:pt x="124967" y="62483"/>
                  </a:lnTo>
                  <a:lnTo>
                    <a:pt x="62483" y="124967"/>
                  </a:lnTo>
                  <a:lnTo>
                    <a:pt x="0" y="62483"/>
                  </a:lnTo>
                  <a:lnTo>
                    <a:pt x="62483" y="0"/>
                  </a:lnTo>
                  <a:close/>
                </a:path>
              </a:pathLst>
            </a:custGeom>
            <a:ln w="9525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41" name="object 41"/>
            <p:cNvSpPr/>
            <p:nvPr/>
          </p:nvSpPr>
          <p:spPr>
            <a:xfrm>
              <a:off x="3674364" y="4375404"/>
              <a:ext cx="125095" cy="125095"/>
            </a:xfrm>
            <a:custGeom>
              <a:avLst/>
              <a:gdLst/>
              <a:ahLst/>
              <a:cxnLst/>
              <a:rect l="l" t="t" r="r" b="b"/>
              <a:pathLst>
                <a:path w="125095" h="125095">
                  <a:moveTo>
                    <a:pt x="62484" y="0"/>
                  </a:moveTo>
                  <a:lnTo>
                    <a:pt x="0" y="62484"/>
                  </a:lnTo>
                  <a:lnTo>
                    <a:pt x="62484" y="124968"/>
                  </a:lnTo>
                  <a:lnTo>
                    <a:pt x="124968" y="62484"/>
                  </a:lnTo>
                  <a:lnTo>
                    <a:pt x="62484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42" name="object 42"/>
            <p:cNvSpPr/>
            <p:nvPr/>
          </p:nvSpPr>
          <p:spPr>
            <a:xfrm>
              <a:off x="3674364" y="4375404"/>
              <a:ext cx="125095" cy="125095"/>
            </a:xfrm>
            <a:custGeom>
              <a:avLst/>
              <a:gdLst/>
              <a:ahLst/>
              <a:cxnLst/>
              <a:rect l="l" t="t" r="r" b="b"/>
              <a:pathLst>
                <a:path w="125095" h="125095">
                  <a:moveTo>
                    <a:pt x="62484" y="0"/>
                  </a:moveTo>
                  <a:lnTo>
                    <a:pt x="124968" y="62484"/>
                  </a:lnTo>
                  <a:lnTo>
                    <a:pt x="62484" y="124968"/>
                  </a:lnTo>
                  <a:lnTo>
                    <a:pt x="0" y="62484"/>
                  </a:lnTo>
                  <a:lnTo>
                    <a:pt x="62484" y="0"/>
                  </a:lnTo>
                  <a:close/>
                </a:path>
              </a:pathLst>
            </a:custGeom>
            <a:ln w="9525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pic>
          <p:nvPicPr>
            <p:cNvPr id="43" name="object 4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111561" y="4414837"/>
              <a:ext cx="164973" cy="337185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355401" y="4370641"/>
              <a:ext cx="134493" cy="134493"/>
            </a:xfrm>
            <a:prstGeom prst="rect">
              <a:avLst/>
            </a:prstGeom>
          </p:spPr>
        </p:pic>
        <p:sp>
          <p:nvSpPr>
            <p:cNvPr id="45" name="object 45"/>
            <p:cNvSpPr/>
            <p:nvPr/>
          </p:nvSpPr>
          <p:spPr>
            <a:xfrm>
              <a:off x="4512564" y="4206239"/>
              <a:ext cx="125095" cy="125095"/>
            </a:xfrm>
            <a:custGeom>
              <a:avLst/>
              <a:gdLst/>
              <a:ahLst/>
              <a:cxnLst/>
              <a:rect l="l" t="t" r="r" b="b"/>
              <a:pathLst>
                <a:path w="125095" h="125095">
                  <a:moveTo>
                    <a:pt x="62484" y="0"/>
                  </a:moveTo>
                  <a:lnTo>
                    <a:pt x="0" y="62484"/>
                  </a:lnTo>
                  <a:lnTo>
                    <a:pt x="62484" y="124968"/>
                  </a:lnTo>
                  <a:lnTo>
                    <a:pt x="124968" y="62484"/>
                  </a:lnTo>
                  <a:lnTo>
                    <a:pt x="62484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46" name="object 46"/>
            <p:cNvSpPr/>
            <p:nvPr/>
          </p:nvSpPr>
          <p:spPr>
            <a:xfrm>
              <a:off x="4512564" y="4206239"/>
              <a:ext cx="125095" cy="125095"/>
            </a:xfrm>
            <a:custGeom>
              <a:avLst/>
              <a:gdLst/>
              <a:ahLst/>
              <a:cxnLst/>
              <a:rect l="l" t="t" r="r" b="b"/>
              <a:pathLst>
                <a:path w="125095" h="125095">
                  <a:moveTo>
                    <a:pt x="62484" y="0"/>
                  </a:moveTo>
                  <a:lnTo>
                    <a:pt x="124968" y="62484"/>
                  </a:lnTo>
                  <a:lnTo>
                    <a:pt x="62484" y="124968"/>
                  </a:lnTo>
                  <a:lnTo>
                    <a:pt x="0" y="62484"/>
                  </a:lnTo>
                  <a:lnTo>
                    <a:pt x="62484" y="0"/>
                  </a:lnTo>
                  <a:close/>
                </a:path>
              </a:pathLst>
            </a:custGeom>
            <a:ln w="9525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pic>
          <p:nvPicPr>
            <p:cNvPr id="47" name="object 4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782121" y="4331017"/>
              <a:ext cx="180212" cy="134493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027485" y="4267009"/>
              <a:ext cx="134492" cy="134492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086921" y="3998785"/>
              <a:ext cx="134492" cy="134493"/>
            </a:xfrm>
            <a:prstGeom prst="rect">
              <a:avLst/>
            </a:prstGeom>
          </p:spPr>
        </p:pic>
        <p:sp>
          <p:nvSpPr>
            <p:cNvPr id="50" name="object 50"/>
            <p:cNvSpPr/>
            <p:nvPr/>
          </p:nvSpPr>
          <p:spPr>
            <a:xfrm>
              <a:off x="5244083" y="4206239"/>
              <a:ext cx="125095" cy="125095"/>
            </a:xfrm>
            <a:custGeom>
              <a:avLst/>
              <a:gdLst/>
              <a:ahLst/>
              <a:cxnLst/>
              <a:rect l="l" t="t" r="r" b="b"/>
              <a:pathLst>
                <a:path w="125095" h="125095">
                  <a:moveTo>
                    <a:pt x="62483" y="0"/>
                  </a:moveTo>
                  <a:lnTo>
                    <a:pt x="0" y="62484"/>
                  </a:lnTo>
                  <a:lnTo>
                    <a:pt x="62483" y="124968"/>
                  </a:lnTo>
                  <a:lnTo>
                    <a:pt x="124967" y="62484"/>
                  </a:lnTo>
                  <a:lnTo>
                    <a:pt x="62483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51" name="object 51"/>
            <p:cNvSpPr/>
            <p:nvPr/>
          </p:nvSpPr>
          <p:spPr>
            <a:xfrm>
              <a:off x="5244083" y="4206239"/>
              <a:ext cx="125095" cy="125095"/>
            </a:xfrm>
            <a:custGeom>
              <a:avLst/>
              <a:gdLst/>
              <a:ahLst/>
              <a:cxnLst/>
              <a:rect l="l" t="t" r="r" b="b"/>
              <a:pathLst>
                <a:path w="125095" h="125095">
                  <a:moveTo>
                    <a:pt x="62483" y="0"/>
                  </a:moveTo>
                  <a:lnTo>
                    <a:pt x="124967" y="62484"/>
                  </a:lnTo>
                  <a:lnTo>
                    <a:pt x="62483" y="124968"/>
                  </a:lnTo>
                  <a:lnTo>
                    <a:pt x="0" y="62484"/>
                  </a:lnTo>
                  <a:lnTo>
                    <a:pt x="62483" y="0"/>
                  </a:lnTo>
                  <a:close/>
                </a:path>
              </a:pathLst>
            </a:custGeom>
            <a:ln w="9525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52" name="object 52"/>
            <p:cNvSpPr/>
            <p:nvPr/>
          </p:nvSpPr>
          <p:spPr>
            <a:xfrm>
              <a:off x="5274563" y="4069080"/>
              <a:ext cx="125095" cy="125095"/>
            </a:xfrm>
            <a:custGeom>
              <a:avLst/>
              <a:gdLst/>
              <a:ahLst/>
              <a:cxnLst/>
              <a:rect l="l" t="t" r="r" b="b"/>
              <a:pathLst>
                <a:path w="125095" h="125095">
                  <a:moveTo>
                    <a:pt x="62484" y="0"/>
                  </a:moveTo>
                  <a:lnTo>
                    <a:pt x="0" y="62484"/>
                  </a:lnTo>
                  <a:lnTo>
                    <a:pt x="62484" y="124968"/>
                  </a:lnTo>
                  <a:lnTo>
                    <a:pt x="124968" y="62484"/>
                  </a:lnTo>
                  <a:lnTo>
                    <a:pt x="62484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53" name="object 53"/>
            <p:cNvSpPr/>
            <p:nvPr/>
          </p:nvSpPr>
          <p:spPr>
            <a:xfrm>
              <a:off x="5274563" y="4069080"/>
              <a:ext cx="125095" cy="125095"/>
            </a:xfrm>
            <a:custGeom>
              <a:avLst/>
              <a:gdLst/>
              <a:ahLst/>
              <a:cxnLst/>
              <a:rect l="l" t="t" r="r" b="b"/>
              <a:pathLst>
                <a:path w="125095" h="125095">
                  <a:moveTo>
                    <a:pt x="62484" y="0"/>
                  </a:moveTo>
                  <a:lnTo>
                    <a:pt x="124968" y="62484"/>
                  </a:lnTo>
                  <a:lnTo>
                    <a:pt x="62484" y="124968"/>
                  </a:lnTo>
                  <a:lnTo>
                    <a:pt x="0" y="62484"/>
                  </a:lnTo>
                  <a:lnTo>
                    <a:pt x="62484" y="0"/>
                  </a:lnTo>
                  <a:close/>
                </a:path>
              </a:pathLst>
            </a:custGeom>
            <a:ln w="9525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54" name="object 54"/>
            <p:cNvSpPr/>
            <p:nvPr/>
          </p:nvSpPr>
          <p:spPr>
            <a:xfrm>
              <a:off x="5426963" y="4125467"/>
              <a:ext cx="125095" cy="125095"/>
            </a:xfrm>
            <a:custGeom>
              <a:avLst/>
              <a:gdLst/>
              <a:ahLst/>
              <a:cxnLst/>
              <a:rect l="l" t="t" r="r" b="b"/>
              <a:pathLst>
                <a:path w="125095" h="125095">
                  <a:moveTo>
                    <a:pt x="62484" y="0"/>
                  </a:moveTo>
                  <a:lnTo>
                    <a:pt x="0" y="62483"/>
                  </a:lnTo>
                  <a:lnTo>
                    <a:pt x="62484" y="124967"/>
                  </a:lnTo>
                  <a:lnTo>
                    <a:pt x="124968" y="62483"/>
                  </a:lnTo>
                  <a:lnTo>
                    <a:pt x="62484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55" name="object 55"/>
            <p:cNvSpPr/>
            <p:nvPr/>
          </p:nvSpPr>
          <p:spPr>
            <a:xfrm>
              <a:off x="5426963" y="4125467"/>
              <a:ext cx="125095" cy="125095"/>
            </a:xfrm>
            <a:custGeom>
              <a:avLst/>
              <a:gdLst/>
              <a:ahLst/>
              <a:cxnLst/>
              <a:rect l="l" t="t" r="r" b="b"/>
              <a:pathLst>
                <a:path w="125095" h="125095">
                  <a:moveTo>
                    <a:pt x="62484" y="0"/>
                  </a:moveTo>
                  <a:lnTo>
                    <a:pt x="124968" y="62483"/>
                  </a:lnTo>
                  <a:lnTo>
                    <a:pt x="62484" y="124967"/>
                  </a:lnTo>
                  <a:lnTo>
                    <a:pt x="0" y="62483"/>
                  </a:lnTo>
                  <a:lnTo>
                    <a:pt x="62484" y="0"/>
                  </a:lnTo>
                  <a:close/>
                </a:path>
              </a:pathLst>
            </a:custGeom>
            <a:ln w="9525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56" name="object 56"/>
            <p:cNvSpPr/>
            <p:nvPr/>
          </p:nvSpPr>
          <p:spPr>
            <a:xfrm>
              <a:off x="5426963" y="4206239"/>
              <a:ext cx="125095" cy="125095"/>
            </a:xfrm>
            <a:custGeom>
              <a:avLst/>
              <a:gdLst/>
              <a:ahLst/>
              <a:cxnLst/>
              <a:rect l="l" t="t" r="r" b="b"/>
              <a:pathLst>
                <a:path w="125095" h="125095">
                  <a:moveTo>
                    <a:pt x="62484" y="0"/>
                  </a:moveTo>
                  <a:lnTo>
                    <a:pt x="0" y="62484"/>
                  </a:lnTo>
                  <a:lnTo>
                    <a:pt x="62484" y="124968"/>
                  </a:lnTo>
                  <a:lnTo>
                    <a:pt x="124968" y="62484"/>
                  </a:lnTo>
                  <a:lnTo>
                    <a:pt x="62484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57" name="object 57"/>
            <p:cNvSpPr/>
            <p:nvPr/>
          </p:nvSpPr>
          <p:spPr>
            <a:xfrm>
              <a:off x="5426963" y="4206239"/>
              <a:ext cx="125095" cy="125095"/>
            </a:xfrm>
            <a:custGeom>
              <a:avLst/>
              <a:gdLst/>
              <a:ahLst/>
              <a:cxnLst/>
              <a:rect l="l" t="t" r="r" b="b"/>
              <a:pathLst>
                <a:path w="125095" h="125095">
                  <a:moveTo>
                    <a:pt x="62484" y="0"/>
                  </a:moveTo>
                  <a:lnTo>
                    <a:pt x="124968" y="62484"/>
                  </a:lnTo>
                  <a:lnTo>
                    <a:pt x="62484" y="124968"/>
                  </a:lnTo>
                  <a:lnTo>
                    <a:pt x="0" y="62484"/>
                  </a:lnTo>
                  <a:lnTo>
                    <a:pt x="62484" y="0"/>
                  </a:lnTo>
                  <a:close/>
                </a:path>
              </a:pathLst>
            </a:custGeom>
            <a:ln w="9525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pic>
          <p:nvPicPr>
            <p:cNvPr id="58" name="object 58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420677" y="1161097"/>
              <a:ext cx="4800981" cy="3094101"/>
            </a:xfrm>
            <a:prstGeom prst="rect">
              <a:avLst/>
            </a:prstGeom>
          </p:spPr>
        </p:pic>
        <p:sp>
          <p:nvSpPr>
            <p:cNvPr id="59" name="object 59"/>
            <p:cNvSpPr/>
            <p:nvPr/>
          </p:nvSpPr>
          <p:spPr>
            <a:xfrm>
              <a:off x="8001000" y="3124136"/>
              <a:ext cx="2667000" cy="400685"/>
            </a:xfrm>
            <a:custGeom>
              <a:avLst/>
              <a:gdLst/>
              <a:ahLst/>
              <a:cxnLst/>
              <a:rect l="l" t="t" r="r" b="b"/>
              <a:pathLst>
                <a:path w="2667000" h="400685">
                  <a:moveTo>
                    <a:pt x="2667000" y="0"/>
                  </a:moveTo>
                  <a:lnTo>
                    <a:pt x="0" y="0"/>
                  </a:lnTo>
                  <a:lnTo>
                    <a:pt x="0" y="400113"/>
                  </a:lnTo>
                  <a:lnTo>
                    <a:pt x="2667000" y="400113"/>
                  </a:lnTo>
                  <a:lnTo>
                    <a:pt x="2667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60" name="object 60"/>
            <p:cNvSpPr/>
            <p:nvPr/>
          </p:nvSpPr>
          <p:spPr>
            <a:xfrm>
              <a:off x="8001000" y="3124136"/>
              <a:ext cx="2667000" cy="400685"/>
            </a:xfrm>
            <a:custGeom>
              <a:avLst/>
              <a:gdLst/>
              <a:ahLst/>
              <a:cxnLst/>
              <a:rect l="l" t="t" r="r" b="b"/>
              <a:pathLst>
                <a:path w="2667000" h="400685">
                  <a:moveTo>
                    <a:pt x="0" y="400113"/>
                  </a:moveTo>
                  <a:lnTo>
                    <a:pt x="2667000" y="400113"/>
                  </a:lnTo>
                  <a:lnTo>
                    <a:pt x="2667000" y="0"/>
                  </a:lnTo>
                  <a:lnTo>
                    <a:pt x="0" y="0"/>
                  </a:lnTo>
                  <a:lnTo>
                    <a:pt x="0" y="400113"/>
                  </a:lnTo>
                  <a:close/>
                </a:path>
              </a:pathLst>
            </a:custGeom>
            <a:ln w="9525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</p:grpSp>
      <p:sp>
        <p:nvSpPr>
          <p:cNvPr id="61" name="object 61"/>
          <p:cNvSpPr txBox="1"/>
          <p:nvPr/>
        </p:nvSpPr>
        <p:spPr>
          <a:xfrm>
            <a:off x="1060513" y="4322973"/>
            <a:ext cx="290513" cy="1253548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R="3810" algn="r">
              <a:spcBef>
                <a:spcPts val="75"/>
              </a:spcBef>
            </a:pPr>
            <a:r>
              <a:rPr sz="1350" spc="-23" dirty="0">
                <a:solidFill>
                  <a:srgbClr val="585858"/>
                </a:solidFill>
                <a:latin typeface="Arial"/>
                <a:cs typeface="Arial"/>
              </a:rPr>
              <a:t>100</a:t>
            </a:r>
            <a:endParaRPr sz="1350">
              <a:latin typeface="Arial"/>
              <a:cs typeface="Arial"/>
            </a:endParaRPr>
          </a:p>
          <a:p>
            <a:pPr>
              <a:spcBef>
                <a:spcPts val="795"/>
              </a:spcBef>
            </a:pPr>
            <a:endParaRPr sz="1350">
              <a:latin typeface="Arial"/>
              <a:cs typeface="Arial"/>
            </a:endParaRPr>
          </a:p>
          <a:p>
            <a:pPr marR="3810" algn="r">
              <a:spcBef>
                <a:spcPts val="4"/>
              </a:spcBef>
            </a:pPr>
            <a:r>
              <a:rPr sz="1350" spc="-19" dirty="0">
                <a:solidFill>
                  <a:srgbClr val="585858"/>
                </a:solidFill>
                <a:latin typeface="Arial"/>
                <a:cs typeface="Arial"/>
              </a:rPr>
              <a:t>10</a:t>
            </a:r>
            <a:endParaRPr sz="1350">
              <a:latin typeface="Arial"/>
              <a:cs typeface="Arial"/>
            </a:endParaRPr>
          </a:p>
          <a:p>
            <a:pPr>
              <a:spcBef>
                <a:spcPts val="795"/>
              </a:spcBef>
            </a:pPr>
            <a:endParaRPr sz="1350">
              <a:latin typeface="Arial"/>
              <a:cs typeface="Arial"/>
            </a:endParaRPr>
          </a:p>
          <a:p>
            <a:pPr marR="3810" algn="r">
              <a:spcBef>
                <a:spcPts val="4"/>
              </a:spcBef>
            </a:pPr>
            <a:r>
              <a:rPr sz="1350" spc="-38" dirty="0">
                <a:solidFill>
                  <a:srgbClr val="585858"/>
                </a:solidFill>
                <a:latin typeface="Arial"/>
                <a:cs typeface="Arial"/>
              </a:rPr>
              <a:t>1</a:t>
            </a:r>
            <a:endParaRPr sz="1350">
              <a:latin typeface="Arial"/>
              <a:cs typeface="Arial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932535" y="3818721"/>
            <a:ext cx="418148" cy="21736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350" spc="-45" dirty="0">
                <a:solidFill>
                  <a:srgbClr val="585858"/>
                </a:solidFill>
                <a:latin typeface="Arial"/>
                <a:cs typeface="Arial"/>
              </a:rPr>
              <a:t>1,000</a:t>
            </a:r>
            <a:endParaRPr sz="1350">
              <a:latin typeface="Arial"/>
              <a:cs typeface="Arial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842238" y="3314372"/>
            <a:ext cx="508635" cy="21736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350" spc="-45" dirty="0">
                <a:solidFill>
                  <a:srgbClr val="585858"/>
                </a:solidFill>
                <a:latin typeface="Arial"/>
                <a:cs typeface="Arial"/>
              </a:rPr>
              <a:t>10,000</a:t>
            </a:r>
            <a:endParaRPr sz="1350">
              <a:latin typeface="Arial"/>
              <a:cs typeface="Arial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623925" y="2305769"/>
            <a:ext cx="727233" cy="735458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R="3810" algn="r">
              <a:spcBef>
                <a:spcPts val="75"/>
              </a:spcBef>
            </a:pPr>
            <a:r>
              <a:rPr sz="1350" spc="-49" dirty="0">
                <a:solidFill>
                  <a:srgbClr val="585858"/>
                </a:solidFill>
                <a:latin typeface="Arial"/>
                <a:cs typeface="Arial"/>
              </a:rPr>
              <a:t>1,000,000</a:t>
            </a:r>
            <a:endParaRPr sz="1350">
              <a:latin typeface="Arial"/>
              <a:cs typeface="Arial"/>
            </a:endParaRPr>
          </a:p>
          <a:p>
            <a:pPr>
              <a:spcBef>
                <a:spcPts val="799"/>
              </a:spcBef>
            </a:pPr>
            <a:endParaRPr sz="1350">
              <a:latin typeface="Arial"/>
              <a:cs typeface="Arial"/>
            </a:endParaRPr>
          </a:p>
          <a:p>
            <a:pPr marR="3810" algn="r"/>
            <a:r>
              <a:rPr sz="1350" spc="-8" dirty="0">
                <a:solidFill>
                  <a:srgbClr val="585858"/>
                </a:solidFill>
                <a:latin typeface="Arial"/>
                <a:cs typeface="Arial"/>
              </a:rPr>
              <a:t>100,000</a:t>
            </a:r>
            <a:endParaRPr sz="1350">
              <a:latin typeface="Arial"/>
              <a:cs typeface="Arial"/>
            </a:endParaRPr>
          </a:p>
        </p:txBody>
      </p:sp>
      <p:sp>
        <p:nvSpPr>
          <p:cNvPr id="65" name="object 65" descr="$PPTXTitle"/>
          <p:cNvSpPr txBox="1">
            <a:spLocks noGrp="1"/>
          </p:cNvSpPr>
          <p:nvPr>
            <p:ph type="title"/>
          </p:nvPr>
        </p:nvSpPr>
        <p:spPr>
          <a:xfrm>
            <a:off x="821217" y="146312"/>
            <a:ext cx="7543800" cy="1363835"/>
          </a:xfrm>
          <a:prstGeom prst="rect">
            <a:avLst/>
          </a:prstGeom>
        </p:spPr>
        <p:txBody>
          <a:bodyPr vert="horz" wrap="square" lIns="0" tIns="9525" rIns="0" bIns="0" rtlCol="0" anchor="ctr">
            <a:spAutoFit/>
          </a:bodyPr>
          <a:lstStyle/>
          <a:p>
            <a:pPr marL="9525">
              <a:spcBef>
                <a:spcPts val="75"/>
              </a:spcBef>
            </a:pPr>
            <a:r>
              <a:rPr spc="-34" dirty="0"/>
              <a:t>Technology</a:t>
            </a:r>
            <a:r>
              <a:rPr spc="-153" dirty="0"/>
              <a:t> </a:t>
            </a:r>
            <a:r>
              <a:rPr spc="-38" dirty="0"/>
              <a:t>Scaling</a:t>
            </a:r>
            <a:r>
              <a:rPr spc="-143" dirty="0"/>
              <a:t> </a:t>
            </a:r>
            <a:r>
              <a:rPr spc="38" dirty="0"/>
              <a:t>After</a:t>
            </a:r>
            <a:r>
              <a:rPr spc="-135" dirty="0"/>
              <a:t> </a:t>
            </a:r>
            <a:r>
              <a:rPr spc="195" dirty="0"/>
              <a:t>2004</a:t>
            </a:r>
            <a:r>
              <a:rPr lang="en-US" spc="195" dirty="0"/>
              <a:t> – Clock Speed Hit a Wall</a:t>
            </a:r>
            <a:endParaRPr spc="195" dirty="0"/>
          </a:p>
        </p:txBody>
      </p:sp>
      <p:sp>
        <p:nvSpPr>
          <p:cNvPr id="66" name="object 66"/>
          <p:cNvSpPr txBox="1"/>
          <p:nvPr/>
        </p:nvSpPr>
        <p:spPr>
          <a:xfrm>
            <a:off x="6223445" y="3911970"/>
            <a:ext cx="1556385" cy="240931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>
              <a:spcBef>
                <a:spcPts val="79"/>
              </a:spcBef>
            </a:pPr>
            <a:r>
              <a:rPr sz="1500" spc="-49" dirty="0">
                <a:latin typeface="Arial"/>
                <a:cs typeface="Arial"/>
              </a:rPr>
              <a:t>Clock </a:t>
            </a:r>
            <a:r>
              <a:rPr sz="1500" spc="-45" dirty="0">
                <a:latin typeface="Arial"/>
                <a:cs typeface="Arial"/>
              </a:rPr>
              <a:t>speed</a:t>
            </a:r>
            <a:r>
              <a:rPr sz="1500" spc="-38" dirty="0">
                <a:latin typeface="Arial"/>
                <a:cs typeface="Arial"/>
              </a:rPr>
              <a:t> </a:t>
            </a:r>
            <a:r>
              <a:rPr sz="1500" spc="-11" dirty="0">
                <a:latin typeface="Arial"/>
                <a:cs typeface="Arial"/>
              </a:rPr>
              <a:t>(MHz)</a:t>
            </a:r>
            <a:endParaRPr sz="1500" dirty="0">
              <a:latin typeface="Arial"/>
              <a:cs typeface="Arial"/>
            </a:endParaRPr>
          </a:p>
        </p:txBody>
      </p:sp>
      <p:grpSp>
        <p:nvGrpSpPr>
          <p:cNvPr id="67" name="object 6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425428" y="3096792"/>
            <a:ext cx="1721644" cy="497681"/>
            <a:chOff x="4567237" y="2052662"/>
            <a:chExt cx="2295525" cy="663575"/>
          </a:xfrm>
        </p:grpSpPr>
        <p:sp>
          <p:nvSpPr>
            <p:cNvPr id="68" name="object 68"/>
            <p:cNvSpPr/>
            <p:nvPr/>
          </p:nvSpPr>
          <p:spPr>
            <a:xfrm>
              <a:off x="4572000" y="2057425"/>
              <a:ext cx="2286000" cy="654050"/>
            </a:xfrm>
            <a:custGeom>
              <a:avLst/>
              <a:gdLst/>
              <a:ahLst/>
              <a:cxnLst/>
              <a:rect l="l" t="t" r="r" b="b"/>
              <a:pathLst>
                <a:path w="2286000" h="654050">
                  <a:moveTo>
                    <a:pt x="2286000" y="0"/>
                  </a:moveTo>
                  <a:lnTo>
                    <a:pt x="0" y="0"/>
                  </a:lnTo>
                  <a:lnTo>
                    <a:pt x="0" y="654024"/>
                  </a:lnTo>
                  <a:lnTo>
                    <a:pt x="2286000" y="654024"/>
                  </a:lnTo>
                  <a:lnTo>
                    <a:pt x="2286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69" name="object 69"/>
            <p:cNvSpPr/>
            <p:nvPr/>
          </p:nvSpPr>
          <p:spPr>
            <a:xfrm>
              <a:off x="4572000" y="2057425"/>
              <a:ext cx="2286000" cy="654050"/>
            </a:xfrm>
            <a:custGeom>
              <a:avLst/>
              <a:gdLst/>
              <a:ahLst/>
              <a:cxnLst/>
              <a:rect l="l" t="t" r="r" b="b"/>
              <a:pathLst>
                <a:path w="2286000" h="654050">
                  <a:moveTo>
                    <a:pt x="0" y="654024"/>
                  </a:moveTo>
                  <a:lnTo>
                    <a:pt x="2286000" y="654024"/>
                  </a:lnTo>
                  <a:lnTo>
                    <a:pt x="2286000" y="0"/>
                  </a:lnTo>
                  <a:lnTo>
                    <a:pt x="0" y="0"/>
                  </a:lnTo>
                  <a:lnTo>
                    <a:pt x="0" y="654024"/>
                  </a:lnTo>
                  <a:close/>
                </a:path>
              </a:pathLst>
            </a:custGeom>
            <a:ln w="9525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</p:grpSp>
      <p:sp>
        <p:nvSpPr>
          <p:cNvPr id="70" name="object 70"/>
          <p:cNvSpPr txBox="1"/>
          <p:nvPr/>
        </p:nvSpPr>
        <p:spPr>
          <a:xfrm>
            <a:off x="3844480" y="3089010"/>
            <a:ext cx="969169" cy="240931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>
              <a:spcBef>
                <a:spcPts val="79"/>
              </a:spcBef>
            </a:pPr>
            <a:r>
              <a:rPr sz="1500" spc="-15" dirty="0">
                <a:latin typeface="Arial"/>
                <a:cs typeface="Arial"/>
              </a:rPr>
              <a:t>Normalized</a:t>
            </a:r>
            <a:endParaRPr sz="1500">
              <a:latin typeface="Arial"/>
              <a:cs typeface="Arial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1235392" y="5868414"/>
            <a:ext cx="425768" cy="3718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>
              <a:lnSpc>
                <a:spcPts val="1354"/>
              </a:lnSpc>
            </a:pPr>
            <a:r>
              <a:rPr sz="1350" spc="-38" dirty="0">
                <a:solidFill>
                  <a:srgbClr val="585858"/>
                </a:solidFill>
                <a:latin typeface="Arial"/>
                <a:cs typeface="Arial"/>
              </a:rPr>
              <a:t>0</a:t>
            </a:r>
            <a:endParaRPr sz="1350">
              <a:latin typeface="Arial"/>
              <a:cs typeface="Arial"/>
            </a:endParaRPr>
          </a:p>
          <a:p>
            <a:pPr marL="54769">
              <a:lnSpc>
                <a:spcPts val="1534"/>
              </a:lnSpc>
            </a:pPr>
            <a:r>
              <a:rPr sz="1350" spc="-34" dirty="0">
                <a:solidFill>
                  <a:srgbClr val="585858"/>
                </a:solidFill>
                <a:latin typeface="Arial"/>
                <a:cs typeface="Arial"/>
              </a:rPr>
              <a:t>1970</a:t>
            </a:r>
            <a:endParaRPr sz="1350">
              <a:latin typeface="Arial"/>
              <a:cs typeface="Arial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1966913" y="6052209"/>
            <a:ext cx="380524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>
              <a:lnSpc>
                <a:spcPts val="1440"/>
              </a:lnSpc>
            </a:pPr>
            <a:r>
              <a:rPr sz="1350" spc="-34" dirty="0">
                <a:solidFill>
                  <a:srgbClr val="585858"/>
                </a:solidFill>
                <a:latin typeface="Arial"/>
                <a:cs typeface="Arial"/>
              </a:rPr>
              <a:t>1975</a:t>
            </a:r>
            <a:endParaRPr sz="1350">
              <a:latin typeface="Arial"/>
              <a:cs typeface="Arial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2652998" y="6052209"/>
            <a:ext cx="380524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>
              <a:lnSpc>
                <a:spcPts val="1440"/>
              </a:lnSpc>
            </a:pPr>
            <a:r>
              <a:rPr sz="1350" spc="-34" dirty="0">
                <a:solidFill>
                  <a:srgbClr val="585858"/>
                </a:solidFill>
                <a:latin typeface="Arial"/>
                <a:cs typeface="Arial"/>
              </a:rPr>
              <a:t>1980</a:t>
            </a:r>
            <a:endParaRPr sz="1350">
              <a:latin typeface="Arial"/>
              <a:cs typeface="Arial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3339274" y="6052209"/>
            <a:ext cx="380524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>
              <a:lnSpc>
                <a:spcPts val="1440"/>
              </a:lnSpc>
            </a:pPr>
            <a:r>
              <a:rPr sz="1350" spc="-34" dirty="0">
                <a:solidFill>
                  <a:srgbClr val="585858"/>
                </a:solidFill>
                <a:latin typeface="Arial"/>
                <a:cs typeface="Arial"/>
              </a:rPr>
              <a:t>1985</a:t>
            </a:r>
            <a:endParaRPr sz="1350">
              <a:latin typeface="Arial"/>
              <a:cs typeface="Arial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4025265" y="6052209"/>
            <a:ext cx="380524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>
              <a:lnSpc>
                <a:spcPts val="1440"/>
              </a:lnSpc>
            </a:pPr>
            <a:r>
              <a:rPr sz="1350" spc="-34" dirty="0">
                <a:solidFill>
                  <a:srgbClr val="585858"/>
                </a:solidFill>
                <a:latin typeface="Arial"/>
                <a:cs typeface="Arial"/>
              </a:rPr>
              <a:t>1990</a:t>
            </a:r>
            <a:endParaRPr sz="1350">
              <a:latin typeface="Arial"/>
              <a:cs typeface="Arial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4711541" y="6052209"/>
            <a:ext cx="380524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>
              <a:lnSpc>
                <a:spcPts val="1440"/>
              </a:lnSpc>
            </a:pPr>
            <a:r>
              <a:rPr sz="1350" spc="-34" dirty="0">
                <a:solidFill>
                  <a:srgbClr val="585858"/>
                </a:solidFill>
                <a:latin typeface="Arial"/>
                <a:cs typeface="Arial"/>
              </a:rPr>
              <a:t>1995</a:t>
            </a:r>
            <a:endParaRPr sz="1350">
              <a:latin typeface="Arial"/>
              <a:cs typeface="Arial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5397531" y="6052209"/>
            <a:ext cx="381476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>
              <a:lnSpc>
                <a:spcPts val="1440"/>
              </a:lnSpc>
            </a:pPr>
            <a:r>
              <a:rPr sz="1350" spc="-34" dirty="0">
                <a:solidFill>
                  <a:srgbClr val="585858"/>
                </a:solidFill>
                <a:latin typeface="Arial"/>
                <a:cs typeface="Arial"/>
              </a:rPr>
              <a:t>2000</a:t>
            </a:r>
            <a:endParaRPr sz="1350">
              <a:latin typeface="Arial"/>
              <a:cs typeface="Arial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6083808" y="6052209"/>
            <a:ext cx="380524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>
              <a:lnSpc>
                <a:spcPts val="1440"/>
              </a:lnSpc>
            </a:pPr>
            <a:r>
              <a:rPr sz="1350" spc="-34" dirty="0">
                <a:solidFill>
                  <a:srgbClr val="585858"/>
                </a:solidFill>
                <a:latin typeface="Arial"/>
                <a:cs typeface="Arial"/>
              </a:rPr>
              <a:t>2005</a:t>
            </a:r>
            <a:endParaRPr sz="1350">
              <a:latin typeface="Arial"/>
              <a:cs typeface="Arial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6770085" y="6052209"/>
            <a:ext cx="380524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>
              <a:lnSpc>
                <a:spcPts val="1440"/>
              </a:lnSpc>
            </a:pPr>
            <a:r>
              <a:rPr sz="1350" spc="-34" dirty="0">
                <a:solidFill>
                  <a:srgbClr val="585858"/>
                </a:solidFill>
                <a:latin typeface="Arial"/>
                <a:cs typeface="Arial"/>
              </a:rPr>
              <a:t>2010</a:t>
            </a:r>
            <a:endParaRPr sz="1350">
              <a:latin typeface="Arial"/>
              <a:cs typeface="Arial"/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7456074" y="6052209"/>
            <a:ext cx="380524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>
              <a:lnSpc>
                <a:spcPts val="1440"/>
              </a:lnSpc>
            </a:pPr>
            <a:r>
              <a:rPr sz="1350" spc="-34" dirty="0">
                <a:solidFill>
                  <a:srgbClr val="585858"/>
                </a:solidFill>
                <a:latin typeface="Arial"/>
                <a:cs typeface="Arial"/>
              </a:rPr>
              <a:t>2015</a:t>
            </a:r>
            <a:endParaRPr sz="1350">
              <a:latin typeface="Arial"/>
              <a:cs typeface="Arial"/>
            </a:endParaRPr>
          </a:p>
        </p:txBody>
      </p:sp>
      <p:sp>
        <p:nvSpPr>
          <p:cNvPr id="82" name="object 82"/>
          <p:cNvSpPr txBox="1"/>
          <p:nvPr/>
        </p:nvSpPr>
        <p:spPr>
          <a:xfrm>
            <a:off x="4380738" y="6291814"/>
            <a:ext cx="381953" cy="2051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>
              <a:lnSpc>
                <a:spcPts val="1594"/>
              </a:lnSpc>
            </a:pPr>
            <a:r>
              <a:rPr sz="1500" spc="-75" dirty="0">
                <a:latin typeface="Arial"/>
                <a:cs typeface="Arial"/>
              </a:rPr>
              <a:t>Year</a:t>
            </a:r>
            <a:endParaRPr sz="1500">
              <a:latin typeface="Arial"/>
              <a:cs typeface="Arial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3681031" y="3294750"/>
            <a:ext cx="1295400" cy="240931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>
              <a:spcBef>
                <a:spcPts val="79"/>
              </a:spcBef>
            </a:pPr>
            <a:r>
              <a:rPr sz="1500" spc="-23" dirty="0">
                <a:latin typeface="Arial"/>
                <a:cs typeface="Arial"/>
              </a:rPr>
              <a:t>transistor</a:t>
            </a:r>
            <a:r>
              <a:rPr sz="1500" spc="-38" dirty="0">
                <a:latin typeface="Arial"/>
                <a:cs typeface="Arial"/>
              </a:rPr>
              <a:t> </a:t>
            </a:r>
            <a:r>
              <a:rPr sz="1500" spc="-8" dirty="0">
                <a:latin typeface="Arial"/>
                <a:cs typeface="Arial"/>
              </a:rPr>
              <a:t>count</a:t>
            </a:r>
            <a:endParaRPr sz="1500">
              <a:latin typeface="Arial"/>
              <a:cs typeface="Arial"/>
            </a:endParaRPr>
          </a:p>
        </p:txBody>
      </p:sp>
      <p:sp>
        <p:nvSpPr>
          <p:cNvPr id="84" name="Slide Number Placeholder 83">
            <a:extLst>
              <a:ext uri="{FF2B5EF4-FFF2-40B4-BE49-F238E27FC236}">
                <a16:creationId xmlns:a16="http://schemas.microsoft.com/office/drawing/2014/main" id="{DD3E0BF0-2401-753B-552F-72AAE34A6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85" name="object 88">
            <a:extLst>
              <a:ext uri="{FF2B5EF4-FFF2-40B4-BE49-F238E27FC236}">
                <a16:creationId xmlns:a16="http://schemas.microsoft.com/office/drawing/2014/main" id="{870C0D08-58EF-0258-FA1A-C5A62B460CA3}"/>
              </a:ext>
            </a:extLst>
          </p:cNvPr>
          <p:cNvSpPr txBox="1"/>
          <p:nvPr/>
        </p:nvSpPr>
        <p:spPr>
          <a:xfrm>
            <a:off x="73295" y="6627517"/>
            <a:ext cx="1923574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>
              <a:lnSpc>
                <a:spcPts val="1440"/>
              </a:lnSpc>
            </a:pPr>
            <a:r>
              <a:rPr sz="1350" spc="-3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Stanford’s</a:t>
            </a:r>
            <a:r>
              <a:rPr sz="1350" spc="-23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1350" spc="-131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CPU</a:t>
            </a:r>
            <a:r>
              <a:rPr sz="1350" spc="-19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1350" spc="-109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DB</a:t>
            </a:r>
            <a:r>
              <a:rPr sz="1350" spc="-15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1050" spc="-8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[DKM12]</a:t>
            </a:r>
            <a:endParaRPr sz="1050" dirty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DCB830-6670-2550-54BB-7EC17350A6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Moore’s Law Misquote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C08077-C013-F284-D09B-AA98F806EC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Not clock speed</a:t>
            </a:r>
          </a:p>
        </p:txBody>
      </p:sp>
      <p:pic>
        <p:nvPicPr>
          <p:cNvPr id="9218" name="Picture 2" descr="enter image description here">
            <a:extLst>
              <a:ext uri="{FF2B5EF4-FFF2-40B4-BE49-F238E27FC236}">
                <a16:creationId xmlns:a16="http://schemas.microsoft.com/office/drawing/2014/main" id="{E1755565-DBFB-50EF-63EC-23BC07F7A4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84661" y="1587062"/>
            <a:ext cx="4302139" cy="4287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Grace Hopper">
            <a:extLst>
              <a:ext uri="{FF2B5EF4-FFF2-40B4-BE49-F238E27FC236}">
                <a16:creationId xmlns:a16="http://schemas.microsoft.com/office/drawing/2014/main" id="{6E3C3F01-CCAF-0C0B-8479-D3FA9BE32F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0600" y="2209800"/>
            <a:ext cx="219456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832566D-F98E-B5B6-EF8E-D7EF4F11F296}"/>
              </a:ext>
            </a:extLst>
          </p:cNvPr>
          <p:cNvSpPr txBox="1"/>
          <p:nvPr/>
        </p:nvSpPr>
        <p:spPr>
          <a:xfrm>
            <a:off x="713874" y="5003150"/>
            <a:ext cx="28675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</a:rPr>
              <a:t>Grace Hopper gave out “nanoseconds” to prove this point.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319E261-A56B-8D53-3778-0CE4C0CECA14}"/>
              </a:ext>
            </a:extLst>
          </p:cNvPr>
          <p:cNvSpPr txBox="1"/>
          <p:nvPr/>
        </p:nvSpPr>
        <p:spPr>
          <a:xfrm>
            <a:off x="659326" y="6281733"/>
            <a:ext cx="78253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Her prediction: Computers are going to have to utilize parallel processing.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4A04F14-9E00-0013-D1AF-30C22FDF7F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3789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516094" y="2171818"/>
            <a:ext cx="6246494" cy="3600926"/>
            <a:chOff x="1887791" y="1162621"/>
            <a:chExt cx="8328659" cy="4801235"/>
          </a:xfrm>
        </p:grpSpPr>
        <p:sp>
          <p:nvSpPr>
            <p:cNvPr id="3" name="object 3"/>
            <p:cNvSpPr/>
            <p:nvPr/>
          </p:nvSpPr>
          <p:spPr>
            <a:xfrm>
              <a:off x="1892554" y="1174686"/>
              <a:ext cx="8319134" cy="4744720"/>
            </a:xfrm>
            <a:custGeom>
              <a:avLst/>
              <a:gdLst/>
              <a:ahLst/>
              <a:cxnLst/>
              <a:rect l="l" t="t" r="r" b="b"/>
              <a:pathLst>
                <a:path w="8319134" h="4744720">
                  <a:moveTo>
                    <a:pt x="8318627" y="0"/>
                  </a:moveTo>
                  <a:lnTo>
                    <a:pt x="0" y="0"/>
                  </a:lnTo>
                  <a:lnTo>
                    <a:pt x="0" y="4744466"/>
                  </a:lnTo>
                  <a:lnTo>
                    <a:pt x="8318627" y="4744466"/>
                  </a:lnTo>
                  <a:lnTo>
                    <a:pt x="8318627" y="0"/>
                  </a:lnTo>
                  <a:close/>
                </a:path>
              </a:pathLst>
            </a:custGeom>
            <a:solidFill>
              <a:srgbClr val="FFFFEB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4" name="object 4"/>
            <p:cNvSpPr/>
            <p:nvPr/>
          </p:nvSpPr>
          <p:spPr>
            <a:xfrm>
              <a:off x="1892554" y="1174749"/>
              <a:ext cx="8319134" cy="4744720"/>
            </a:xfrm>
            <a:custGeom>
              <a:avLst/>
              <a:gdLst/>
              <a:ahLst/>
              <a:cxnLst/>
              <a:rect l="l" t="t" r="r" b="b"/>
              <a:pathLst>
                <a:path w="8319134" h="4744720">
                  <a:moveTo>
                    <a:pt x="0" y="4066286"/>
                  </a:moveTo>
                  <a:lnTo>
                    <a:pt x="274573" y="4066286"/>
                  </a:lnTo>
                </a:path>
                <a:path w="8319134" h="4744720">
                  <a:moveTo>
                    <a:pt x="477265" y="4066286"/>
                  </a:moveTo>
                  <a:lnTo>
                    <a:pt x="719582" y="4066286"/>
                  </a:lnTo>
                </a:path>
                <a:path w="8319134" h="4744720">
                  <a:moveTo>
                    <a:pt x="846074" y="4066286"/>
                  </a:moveTo>
                  <a:lnTo>
                    <a:pt x="1134109" y="4066286"/>
                  </a:lnTo>
                </a:path>
                <a:path w="8319134" h="4744720">
                  <a:moveTo>
                    <a:pt x="1260602" y="4066286"/>
                  </a:moveTo>
                  <a:lnTo>
                    <a:pt x="1487678" y="4066286"/>
                  </a:lnTo>
                </a:path>
                <a:path w="8319134" h="4744720">
                  <a:moveTo>
                    <a:pt x="1646173" y="4066286"/>
                  </a:moveTo>
                  <a:lnTo>
                    <a:pt x="1672082" y="4066286"/>
                  </a:lnTo>
                </a:path>
                <a:path w="8319134" h="4744720">
                  <a:moveTo>
                    <a:pt x="1845817" y="4066286"/>
                  </a:moveTo>
                  <a:lnTo>
                    <a:pt x="2165858" y="4066286"/>
                  </a:lnTo>
                </a:path>
                <a:path w="8319134" h="4744720">
                  <a:moveTo>
                    <a:pt x="2322829" y="4066286"/>
                  </a:moveTo>
                  <a:lnTo>
                    <a:pt x="2411222" y="4066286"/>
                  </a:lnTo>
                </a:path>
                <a:path w="8319134" h="4744720">
                  <a:moveTo>
                    <a:pt x="2537713" y="4066286"/>
                  </a:moveTo>
                  <a:lnTo>
                    <a:pt x="2565146" y="4066286"/>
                  </a:lnTo>
                </a:path>
                <a:path w="8319134" h="4744720">
                  <a:moveTo>
                    <a:pt x="2691637" y="4066286"/>
                  </a:moveTo>
                  <a:lnTo>
                    <a:pt x="2840990" y="4066286"/>
                  </a:lnTo>
                </a:path>
                <a:path w="8319134" h="4744720">
                  <a:moveTo>
                    <a:pt x="3014725" y="4066286"/>
                  </a:moveTo>
                  <a:lnTo>
                    <a:pt x="3087878" y="4066286"/>
                  </a:lnTo>
                </a:path>
                <a:path w="8319134" h="4744720">
                  <a:moveTo>
                    <a:pt x="3275329" y="4066286"/>
                  </a:moveTo>
                  <a:lnTo>
                    <a:pt x="3302761" y="4066286"/>
                  </a:lnTo>
                </a:path>
                <a:path w="8319134" h="4744720">
                  <a:moveTo>
                    <a:pt x="3459733" y="4066286"/>
                  </a:moveTo>
                  <a:lnTo>
                    <a:pt x="3487166" y="4066286"/>
                  </a:lnTo>
                </a:path>
                <a:path w="8319134" h="4744720">
                  <a:moveTo>
                    <a:pt x="3613657" y="4066286"/>
                  </a:moveTo>
                  <a:lnTo>
                    <a:pt x="3686809" y="4066286"/>
                  </a:lnTo>
                </a:path>
                <a:path w="8319134" h="4744720">
                  <a:moveTo>
                    <a:pt x="8042402" y="4066286"/>
                  </a:moveTo>
                  <a:lnTo>
                    <a:pt x="8318627" y="4066286"/>
                  </a:lnTo>
                </a:path>
                <a:path w="8319134" h="4744720">
                  <a:moveTo>
                    <a:pt x="0" y="3388105"/>
                  </a:moveTo>
                  <a:lnTo>
                    <a:pt x="7547102" y="3388105"/>
                  </a:lnTo>
                </a:path>
                <a:path w="8319134" h="4744720">
                  <a:moveTo>
                    <a:pt x="7673594" y="3388105"/>
                  </a:moveTo>
                  <a:lnTo>
                    <a:pt x="7961630" y="3388105"/>
                  </a:lnTo>
                </a:path>
                <a:path w="8319134" h="4744720">
                  <a:moveTo>
                    <a:pt x="8272526" y="3388105"/>
                  </a:moveTo>
                  <a:lnTo>
                    <a:pt x="8318627" y="3388105"/>
                  </a:lnTo>
                </a:path>
                <a:path w="8319134" h="4744720">
                  <a:moveTo>
                    <a:pt x="0" y="2711450"/>
                  </a:moveTo>
                  <a:lnTo>
                    <a:pt x="8318627" y="2711450"/>
                  </a:lnTo>
                </a:path>
                <a:path w="8319134" h="4744720">
                  <a:moveTo>
                    <a:pt x="0" y="2033270"/>
                  </a:moveTo>
                  <a:lnTo>
                    <a:pt x="8318627" y="2033270"/>
                  </a:lnTo>
                </a:path>
                <a:path w="8319134" h="4744720">
                  <a:moveTo>
                    <a:pt x="0" y="1355089"/>
                  </a:moveTo>
                  <a:lnTo>
                    <a:pt x="8318627" y="1355089"/>
                  </a:lnTo>
                </a:path>
                <a:path w="8319134" h="4744720">
                  <a:moveTo>
                    <a:pt x="0" y="678434"/>
                  </a:moveTo>
                  <a:lnTo>
                    <a:pt x="8318627" y="678434"/>
                  </a:lnTo>
                </a:path>
                <a:path w="8319134" h="4744720">
                  <a:moveTo>
                    <a:pt x="0" y="0"/>
                  </a:moveTo>
                  <a:lnTo>
                    <a:pt x="8318627" y="0"/>
                  </a:lnTo>
                </a:path>
                <a:path w="8319134" h="4744720">
                  <a:moveTo>
                    <a:pt x="922273" y="0"/>
                  </a:moveTo>
                  <a:lnTo>
                    <a:pt x="922273" y="4744402"/>
                  </a:lnTo>
                </a:path>
                <a:path w="8319134" h="4744720">
                  <a:moveTo>
                    <a:pt x="1845818" y="0"/>
                  </a:moveTo>
                  <a:lnTo>
                    <a:pt x="1845818" y="4744402"/>
                  </a:lnTo>
                </a:path>
                <a:path w="8319134" h="4744720">
                  <a:moveTo>
                    <a:pt x="2767837" y="0"/>
                  </a:moveTo>
                  <a:lnTo>
                    <a:pt x="2767837" y="4744402"/>
                  </a:lnTo>
                </a:path>
                <a:path w="8319134" h="4744720">
                  <a:moveTo>
                    <a:pt x="3691381" y="0"/>
                  </a:moveTo>
                  <a:lnTo>
                    <a:pt x="3691381" y="4744402"/>
                  </a:lnTo>
                </a:path>
                <a:path w="8319134" h="4744720">
                  <a:moveTo>
                    <a:pt x="4613402" y="4128770"/>
                  </a:moveTo>
                  <a:lnTo>
                    <a:pt x="4613402" y="4744402"/>
                  </a:lnTo>
                </a:path>
                <a:path w="8319134" h="4744720">
                  <a:moveTo>
                    <a:pt x="4613402" y="0"/>
                  </a:moveTo>
                  <a:lnTo>
                    <a:pt x="4613402" y="4002278"/>
                  </a:lnTo>
                </a:path>
                <a:path w="8319134" h="4744720">
                  <a:moveTo>
                    <a:pt x="5535422" y="4128770"/>
                  </a:moveTo>
                  <a:lnTo>
                    <a:pt x="5535422" y="4744402"/>
                  </a:lnTo>
                </a:path>
                <a:path w="8319134" h="4744720">
                  <a:moveTo>
                    <a:pt x="5535422" y="0"/>
                  </a:moveTo>
                  <a:lnTo>
                    <a:pt x="5535422" y="4002278"/>
                  </a:lnTo>
                </a:path>
                <a:path w="8319134" h="4744720">
                  <a:moveTo>
                    <a:pt x="6458966" y="4128770"/>
                  </a:moveTo>
                  <a:lnTo>
                    <a:pt x="6458966" y="4744402"/>
                  </a:lnTo>
                </a:path>
                <a:path w="8319134" h="4744720">
                  <a:moveTo>
                    <a:pt x="6458966" y="3924554"/>
                  </a:moveTo>
                  <a:lnTo>
                    <a:pt x="6458966" y="4002278"/>
                  </a:lnTo>
                </a:path>
                <a:path w="8319134" h="4744720">
                  <a:moveTo>
                    <a:pt x="6458966" y="0"/>
                  </a:moveTo>
                  <a:lnTo>
                    <a:pt x="6458966" y="3798062"/>
                  </a:lnTo>
                </a:path>
                <a:path w="8319134" h="4744720">
                  <a:moveTo>
                    <a:pt x="7380986" y="4128770"/>
                  </a:moveTo>
                  <a:lnTo>
                    <a:pt x="7380986" y="4744402"/>
                  </a:lnTo>
                </a:path>
                <a:path w="8319134" h="4744720">
                  <a:moveTo>
                    <a:pt x="7380986" y="3924554"/>
                  </a:moveTo>
                  <a:lnTo>
                    <a:pt x="7380986" y="4002278"/>
                  </a:lnTo>
                </a:path>
                <a:path w="8319134" h="4744720">
                  <a:moveTo>
                    <a:pt x="7380986" y="3720338"/>
                  </a:moveTo>
                  <a:lnTo>
                    <a:pt x="7380986" y="3798062"/>
                  </a:lnTo>
                </a:path>
                <a:path w="8319134" h="4744720">
                  <a:moveTo>
                    <a:pt x="7380986" y="0"/>
                  </a:moveTo>
                  <a:lnTo>
                    <a:pt x="7380986" y="3391154"/>
                  </a:lnTo>
                </a:path>
                <a:path w="8319134" h="4744720">
                  <a:moveTo>
                    <a:pt x="8304276" y="3924554"/>
                  </a:moveTo>
                  <a:lnTo>
                    <a:pt x="8304276" y="4744402"/>
                  </a:lnTo>
                </a:path>
                <a:path w="8319134" h="4744720">
                  <a:moveTo>
                    <a:pt x="8304276" y="3720338"/>
                  </a:moveTo>
                  <a:lnTo>
                    <a:pt x="8304276" y="3798062"/>
                  </a:lnTo>
                </a:path>
                <a:path w="8319134" h="4744720">
                  <a:moveTo>
                    <a:pt x="8304276" y="0"/>
                  </a:moveTo>
                  <a:lnTo>
                    <a:pt x="8304276" y="3593846"/>
                  </a:lnTo>
                </a:path>
              </a:pathLst>
            </a:custGeom>
            <a:ln w="9525">
              <a:solidFill>
                <a:srgbClr val="1F3863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5" name="object 5"/>
            <p:cNvSpPr/>
            <p:nvPr/>
          </p:nvSpPr>
          <p:spPr>
            <a:xfrm>
              <a:off x="1892554" y="1174749"/>
              <a:ext cx="8319134" cy="4744720"/>
            </a:xfrm>
            <a:custGeom>
              <a:avLst/>
              <a:gdLst/>
              <a:ahLst/>
              <a:cxnLst/>
              <a:rect l="l" t="t" r="r" b="b"/>
              <a:pathLst>
                <a:path w="8319134" h="4744720">
                  <a:moveTo>
                    <a:pt x="0" y="4744402"/>
                  </a:moveTo>
                  <a:lnTo>
                    <a:pt x="0" y="0"/>
                  </a:lnTo>
                </a:path>
                <a:path w="8319134" h="4744720">
                  <a:moveTo>
                    <a:pt x="0" y="4744402"/>
                  </a:moveTo>
                  <a:lnTo>
                    <a:pt x="8318627" y="4744402"/>
                  </a:lnTo>
                </a:path>
              </a:pathLst>
            </a:custGeom>
            <a:ln w="9525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6" name="object 6"/>
            <p:cNvSpPr/>
            <p:nvPr/>
          </p:nvSpPr>
          <p:spPr>
            <a:xfrm>
              <a:off x="2167128" y="5177027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>
                  <a:moveTo>
                    <a:pt x="126492" y="63246"/>
                  </a:moveTo>
                  <a:lnTo>
                    <a:pt x="121521" y="87862"/>
                  </a:lnTo>
                  <a:lnTo>
                    <a:pt x="107965" y="107965"/>
                  </a:lnTo>
                  <a:lnTo>
                    <a:pt x="87862" y="121521"/>
                  </a:lnTo>
                  <a:lnTo>
                    <a:pt x="63246" y="126492"/>
                  </a:lnTo>
                  <a:lnTo>
                    <a:pt x="38629" y="121521"/>
                  </a:lnTo>
                  <a:lnTo>
                    <a:pt x="18526" y="107965"/>
                  </a:lnTo>
                  <a:lnTo>
                    <a:pt x="4970" y="87862"/>
                  </a:lnTo>
                  <a:lnTo>
                    <a:pt x="0" y="63246"/>
                  </a:lnTo>
                  <a:lnTo>
                    <a:pt x="4970" y="38629"/>
                  </a:lnTo>
                  <a:lnTo>
                    <a:pt x="18526" y="18526"/>
                  </a:lnTo>
                  <a:lnTo>
                    <a:pt x="38629" y="4970"/>
                  </a:lnTo>
                  <a:lnTo>
                    <a:pt x="63246" y="0"/>
                  </a:lnTo>
                  <a:lnTo>
                    <a:pt x="87862" y="4970"/>
                  </a:lnTo>
                  <a:lnTo>
                    <a:pt x="107965" y="18526"/>
                  </a:lnTo>
                  <a:lnTo>
                    <a:pt x="121521" y="38629"/>
                  </a:lnTo>
                  <a:lnTo>
                    <a:pt x="126492" y="63246"/>
                  </a:lnTo>
                  <a:close/>
                </a:path>
              </a:pathLst>
            </a:custGeom>
            <a:ln w="9525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7" name="object 7"/>
            <p:cNvSpPr/>
            <p:nvPr/>
          </p:nvSpPr>
          <p:spPr>
            <a:xfrm>
              <a:off x="2243328" y="5053583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>
                  <a:moveTo>
                    <a:pt x="63246" y="0"/>
                  </a:moveTo>
                  <a:lnTo>
                    <a:pt x="38629" y="4970"/>
                  </a:lnTo>
                  <a:lnTo>
                    <a:pt x="18526" y="18526"/>
                  </a:lnTo>
                  <a:lnTo>
                    <a:pt x="4970" y="38629"/>
                  </a:lnTo>
                  <a:lnTo>
                    <a:pt x="0" y="63246"/>
                  </a:lnTo>
                  <a:lnTo>
                    <a:pt x="4970" y="87862"/>
                  </a:lnTo>
                  <a:lnTo>
                    <a:pt x="18526" y="107965"/>
                  </a:lnTo>
                  <a:lnTo>
                    <a:pt x="38629" y="121521"/>
                  </a:lnTo>
                  <a:lnTo>
                    <a:pt x="63246" y="126492"/>
                  </a:lnTo>
                  <a:lnTo>
                    <a:pt x="87862" y="121521"/>
                  </a:lnTo>
                  <a:lnTo>
                    <a:pt x="107965" y="107965"/>
                  </a:lnTo>
                  <a:lnTo>
                    <a:pt x="121521" y="87862"/>
                  </a:lnTo>
                  <a:lnTo>
                    <a:pt x="126492" y="63246"/>
                  </a:lnTo>
                  <a:lnTo>
                    <a:pt x="121521" y="38629"/>
                  </a:lnTo>
                  <a:lnTo>
                    <a:pt x="107965" y="18526"/>
                  </a:lnTo>
                  <a:lnTo>
                    <a:pt x="87862" y="4970"/>
                  </a:lnTo>
                  <a:lnTo>
                    <a:pt x="6324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8" name="object 8"/>
            <p:cNvSpPr/>
            <p:nvPr/>
          </p:nvSpPr>
          <p:spPr>
            <a:xfrm>
              <a:off x="2243328" y="5053583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>
                  <a:moveTo>
                    <a:pt x="126492" y="63246"/>
                  </a:moveTo>
                  <a:lnTo>
                    <a:pt x="121521" y="87862"/>
                  </a:lnTo>
                  <a:lnTo>
                    <a:pt x="107965" y="107965"/>
                  </a:lnTo>
                  <a:lnTo>
                    <a:pt x="87862" y="121521"/>
                  </a:lnTo>
                  <a:lnTo>
                    <a:pt x="63246" y="126492"/>
                  </a:lnTo>
                  <a:lnTo>
                    <a:pt x="38629" y="121521"/>
                  </a:lnTo>
                  <a:lnTo>
                    <a:pt x="18526" y="107965"/>
                  </a:lnTo>
                  <a:lnTo>
                    <a:pt x="4970" y="87862"/>
                  </a:lnTo>
                  <a:lnTo>
                    <a:pt x="0" y="63246"/>
                  </a:lnTo>
                  <a:lnTo>
                    <a:pt x="4970" y="38629"/>
                  </a:lnTo>
                  <a:lnTo>
                    <a:pt x="18526" y="18526"/>
                  </a:lnTo>
                  <a:lnTo>
                    <a:pt x="38629" y="4970"/>
                  </a:lnTo>
                  <a:lnTo>
                    <a:pt x="63246" y="0"/>
                  </a:lnTo>
                  <a:lnTo>
                    <a:pt x="87862" y="4970"/>
                  </a:lnTo>
                  <a:lnTo>
                    <a:pt x="107965" y="18526"/>
                  </a:lnTo>
                  <a:lnTo>
                    <a:pt x="121521" y="38629"/>
                  </a:lnTo>
                  <a:lnTo>
                    <a:pt x="126492" y="63246"/>
                  </a:lnTo>
                  <a:close/>
                </a:path>
              </a:pathLst>
            </a:custGeom>
            <a:ln w="9525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9" name="object 9"/>
            <p:cNvSpPr/>
            <p:nvPr/>
          </p:nvSpPr>
          <p:spPr>
            <a:xfrm>
              <a:off x="2612136" y="4895087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>
                  <a:moveTo>
                    <a:pt x="63245" y="0"/>
                  </a:moveTo>
                  <a:lnTo>
                    <a:pt x="38629" y="4970"/>
                  </a:lnTo>
                  <a:lnTo>
                    <a:pt x="18526" y="18526"/>
                  </a:lnTo>
                  <a:lnTo>
                    <a:pt x="4970" y="38629"/>
                  </a:lnTo>
                  <a:lnTo>
                    <a:pt x="0" y="63245"/>
                  </a:lnTo>
                  <a:lnTo>
                    <a:pt x="4970" y="87862"/>
                  </a:lnTo>
                  <a:lnTo>
                    <a:pt x="18526" y="107965"/>
                  </a:lnTo>
                  <a:lnTo>
                    <a:pt x="38629" y="121521"/>
                  </a:lnTo>
                  <a:lnTo>
                    <a:pt x="63245" y="126492"/>
                  </a:lnTo>
                  <a:lnTo>
                    <a:pt x="87862" y="121521"/>
                  </a:lnTo>
                  <a:lnTo>
                    <a:pt x="107965" y="107965"/>
                  </a:lnTo>
                  <a:lnTo>
                    <a:pt x="121521" y="87862"/>
                  </a:lnTo>
                  <a:lnTo>
                    <a:pt x="126491" y="63245"/>
                  </a:lnTo>
                  <a:lnTo>
                    <a:pt x="121521" y="38629"/>
                  </a:lnTo>
                  <a:lnTo>
                    <a:pt x="107965" y="18526"/>
                  </a:lnTo>
                  <a:lnTo>
                    <a:pt x="87862" y="4970"/>
                  </a:lnTo>
                  <a:lnTo>
                    <a:pt x="63245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0" name="object 10"/>
            <p:cNvSpPr/>
            <p:nvPr/>
          </p:nvSpPr>
          <p:spPr>
            <a:xfrm>
              <a:off x="2612136" y="4895087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>
                  <a:moveTo>
                    <a:pt x="126491" y="63245"/>
                  </a:moveTo>
                  <a:lnTo>
                    <a:pt x="121521" y="87862"/>
                  </a:lnTo>
                  <a:lnTo>
                    <a:pt x="107965" y="107965"/>
                  </a:lnTo>
                  <a:lnTo>
                    <a:pt x="87862" y="121521"/>
                  </a:lnTo>
                  <a:lnTo>
                    <a:pt x="63245" y="126492"/>
                  </a:lnTo>
                  <a:lnTo>
                    <a:pt x="38629" y="121521"/>
                  </a:lnTo>
                  <a:lnTo>
                    <a:pt x="18526" y="107965"/>
                  </a:lnTo>
                  <a:lnTo>
                    <a:pt x="4970" y="87862"/>
                  </a:lnTo>
                  <a:lnTo>
                    <a:pt x="0" y="63245"/>
                  </a:lnTo>
                  <a:lnTo>
                    <a:pt x="4970" y="38629"/>
                  </a:lnTo>
                  <a:lnTo>
                    <a:pt x="18526" y="18526"/>
                  </a:lnTo>
                  <a:lnTo>
                    <a:pt x="38629" y="4970"/>
                  </a:lnTo>
                  <a:lnTo>
                    <a:pt x="63245" y="0"/>
                  </a:lnTo>
                  <a:lnTo>
                    <a:pt x="87862" y="4970"/>
                  </a:lnTo>
                  <a:lnTo>
                    <a:pt x="107965" y="18526"/>
                  </a:lnTo>
                  <a:lnTo>
                    <a:pt x="121521" y="38629"/>
                  </a:lnTo>
                  <a:lnTo>
                    <a:pt x="126491" y="63245"/>
                  </a:lnTo>
                  <a:close/>
                </a:path>
              </a:pathLst>
            </a:custGeom>
            <a:ln w="9525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1" name="object 11"/>
            <p:cNvSpPr/>
            <p:nvPr/>
          </p:nvSpPr>
          <p:spPr>
            <a:xfrm>
              <a:off x="3026664" y="4792980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>
                  <a:moveTo>
                    <a:pt x="63246" y="0"/>
                  </a:moveTo>
                  <a:lnTo>
                    <a:pt x="38629" y="4970"/>
                  </a:lnTo>
                  <a:lnTo>
                    <a:pt x="18526" y="18526"/>
                  </a:lnTo>
                  <a:lnTo>
                    <a:pt x="4970" y="38629"/>
                  </a:lnTo>
                  <a:lnTo>
                    <a:pt x="0" y="63246"/>
                  </a:lnTo>
                  <a:lnTo>
                    <a:pt x="4970" y="87862"/>
                  </a:lnTo>
                  <a:lnTo>
                    <a:pt x="18526" y="107965"/>
                  </a:lnTo>
                  <a:lnTo>
                    <a:pt x="38629" y="121521"/>
                  </a:lnTo>
                  <a:lnTo>
                    <a:pt x="63246" y="126492"/>
                  </a:lnTo>
                  <a:lnTo>
                    <a:pt x="87862" y="121521"/>
                  </a:lnTo>
                  <a:lnTo>
                    <a:pt x="107965" y="107965"/>
                  </a:lnTo>
                  <a:lnTo>
                    <a:pt x="121521" y="87862"/>
                  </a:lnTo>
                  <a:lnTo>
                    <a:pt x="126492" y="63246"/>
                  </a:lnTo>
                  <a:lnTo>
                    <a:pt x="121521" y="38629"/>
                  </a:lnTo>
                  <a:lnTo>
                    <a:pt x="107965" y="18526"/>
                  </a:lnTo>
                  <a:lnTo>
                    <a:pt x="87862" y="4970"/>
                  </a:lnTo>
                  <a:lnTo>
                    <a:pt x="6324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2" name="object 12"/>
            <p:cNvSpPr/>
            <p:nvPr/>
          </p:nvSpPr>
          <p:spPr>
            <a:xfrm>
              <a:off x="3026664" y="4792980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>
                  <a:moveTo>
                    <a:pt x="126492" y="63246"/>
                  </a:moveTo>
                  <a:lnTo>
                    <a:pt x="121521" y="87862"/>
                  </a:lnTo>
                  <a:lnTo>
                    <a:pt x="107965" y="107965"/>
                  </a:lnTo>
                  <a:lnTo>
                    <a:pt x="87862" y="121521"/>
                  </a:lnTo>
                  <a:lnTo>
                    <a:pt x="63246" y="126492"/>
                  </a:lnTo>
                  <a:lnTo>
                    <a:pt x="38629" y="121521"/>
                  </a:lnTo>
                  <a:lnTo>
                    <a:pt x="18526" y="107965"/>
                  </a:lnTo>
                  <a:lnTo>
                    <a:pt x="4970" y="87862"/>
                  </a:lnTo>
                  <a:lnTo>
                    <a:pt x="0" y="63246"/>
                  </a:lnTo>
                  <a:lnTo>
                    <a:pt x="4970" y="38629"/>
                  </a:lnTo>
                  <a:lnTo>
                    <a:pt x="18526" y="18526"/>
                  </a:lnTo>
                  <a:lnTo>
                    <a:pt x="38629" y="4970"/>
                  </a:lnTo>
                  <a:lnTo>
                    <a:pt x="63246" y="0"/>
                  </a:lnTo>
                  <a:lnTo>
                    <a:pt x="87862" y="4970"/>
                  </a:lnTo>
                  <a:lnTo>
                    <a:pt x="107965" y="18526"/>
                  </a:lnTo>
                  <a:lnTo>
                    <a:pt x="121521" y="38629"/>
                  </a:lnTo>
                  <a:lnTo>
                    <a:pt x="126492" y="63246"/>
                  </a:lnTo>
                  <a:close/>
                </a:path>
              </a:pathLst>
            </a:custGeom>
            <a:ln w="9525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3" name="object 13"/>
            <p:cNvSpPr/>
            <p:nvPr/>
          </p:nvSpPr>
          <p:spPr>
            <a:xfrm>
              <a:off x="3380232" y="4431792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>
                  <a:moveTo>
                    <a:pt x="63245" y="0"/>
                  </a:moveTo>
                  <a:lnTo>
                    <a:pt x="38629" y="4970"/>
                  </a:lnTo>
                  <a:lnTo>
                    <a:pt x="18526" y="18526"/>
                  </a:lnTo>
                  <a:lnTo>
                    <a:pt x="4970" y="38629"/>
                  </a:lnTo>
                  <a:lnTo>
                    <a:pt x="0" y="63245"/>
                  </a:lnTo>
                  <a:lnTo>
                    <a:pt x="4970" y="87862"/>
                  </a:lnTo>
                  <a:lnTo>
                    <a:pt x="18526" y="107965"/>
                  </a:lnTo>
                  <a:lnTo>
                    <a:pt x="38629" y="121521"/>
                  </a:lnTo>
                  <a:lnTo>
                    <a:pt x="63245" y="126491"/>
                  </a:lnTo>
                  <a:lnTo>
                    <a:pt x="87862" y="121521"/>
                  </a:lnTo>
                  <a:lnTo>
                    <a:pt x="107965" y="107965"/>
                  </a:lnTo>
                  <a:lnTo>
                    <a:pt x="121521" y="87862"/>
                  </a:lnTo>
                  <a:lnTo>
                    <a:pt x="126491" y="63245"/>
                  </a:lnTo>
                  <a:lnTo>
                    <a:pt x="121521" y="38629"/>
                  </a:lnTo>
                  <a:lnTo>
                    <a:pt x="107965" y="18526"/>
                  </a:lnTo>
                  <a:lnTo>
                    <a:pt x="87862" y="4970"/>
                  </a:lnTo>
                  <a:lnTo>
                    <a:pt x="63245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4" name="object 14"/>
            <p:cNvSpPr/>
            <p:nvPr/>
          </p:nvSpPr>
          <p:spPr>
            <a:xfrm>
              <a:off x="3380232" y="4431792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>
                  <a:moveTo>
                    <a:pt x="126491" y="63245"/>
                  </a:moveTo>
                  <a:lnTo>
                    <a:pt x="121521" y="87862"/>
                  </a:lnTo>
                  <a:lnTo>
                    <a:pt x="107965" y="107965"/>
                  </a:lnTo>
                  <a:lnTo>
                    <a:pt x="87862" y="121521"/>
                  </a:lnTo>
                  <a:lnTo>
                    <a:pt x="63245" y="126491"/>
                  </a:lnTo>
                  <a:lnTo>
                    <a:pt x="38629" y="121521"/>
                  </a:lnTo>
                  <a:lnTo>
                    <a:pt x="18526" y="107965"/>
                  </a:lnTo>
                  <a:lnTo>
                    <a:pt x="4970" y="87862"/>
                  </a:lnTo>
                  <a:lnTo>
                    <a:pt x="0" y="63245"/>
                  </a:lnTo>
                  <a:lnTo>
                    <a:pt x="4970" y="38629"/>
                  </a:lnTo>
                  <a:lnTo>
                    <a:pt x="18526" y="18526"/>
                  </a:lnTo>
                  <a:lnTo>
                    <a:pt x="38629" y="4970"/>
                  </a:lnTo>
                  <a:lnTo>
                    <a:pt x="63245" y="0"/>
                  </a:lnTo>
                  <a:lnTo>
                    <a:pt x="87862" y="4970"/>
                  </a:lnTo>
                  <a:lnTo>
                    <a:pt x="107965" y="18526"/>
                  </a:lnTo>
                  <a:lnTo>
                    <a:pt x="121521" y="38629"/>
                  </a:lnTo>
                  <a:lnTo>
                    <a:pt x="126491" y="63245"/>
                  </a:lnTo>
                  <a:close/>
                </a:path>
              </a:pathLst>
            </a:custGeom>
            <a:ln w="9525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5" name="object 15"/>
            <p:cNvSpPr/>
            <p:nvPr/>
          </p:nvSpPr>
          <p:spPr>
            <a:xfrm>
              <a:off x="3564636" y="4431792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>
                  <a:moveTo>
                    <a:pt x="63246" y="0"/>
                  </a:moveTo>
                  <a:lnTo>
                    <a:pt x="38629" y="4970"/>
                  </a:lnTo>
                  <a:lnTo>
                    <a:pt x="18526" y="18526"/>
                  </a:lnTo>
                  <a:lnTo>
                    <a:pt x="4970" y="38629"/>
                  </a:lnTo>
                  <a:lnTo>
                    <a:pt x="0" y="63245"/>
                  </a:lnTo>
                  <a:lnTo>
                    <a:pt x="4970" y="87862"/>
                  </a:lnTo>
                  <a:lnTo>
                    <a:pt x="18526" y="107965"/>
                  </a:lnTo>
                  <a:lnTo>
                    <a:pt x="38629" y="121521"/>
                  </a:lnTo>
                  <a:lnTo>
                    <a:pt x="63246" y="126491"/>
                  </a:lnTo>
                  <a:lnTo>
                    <a:pt x="87862" y="121521"/>
                  </a:lnTo>
                  <a:lnTo>
                    <a:pt x="107965" y="107965"/>
                  </a:lnTo>
                  <a:lnTo>
                    <a:pt x="121521" y="87862"/>
                  </a:lnTo>
                  <a:lnTo>
                    <a:pt x="126491" y="63245"/>
                  </a:lnTo>
                  <a:lnTo>
                    <a:pt x="121521" y="38629"/>
                  </a:lnTo>
                  <a:lnTo>
                    <a:pt x="107965" y="18526"/>
                  </a:lnTo>
                  <a:lnTo>
                    <a:pt x="87862" y="4970"/>
                  </a:lnTo>
                  <a:lnTo>
                    <a:pt x="6324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6" name="object 16"/>
            <p:cNvSpPr/>
            <p:nvPr/>
          </p:nvSpPr>
          <p:spPr>
            <a:xfrm>
              <a:off x="3564636" y="4431792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>
                  <a:moveTo>
                    <a:pt x="126491" y="63245"/>
                  </a:moveTo>
                  <a:lnTo>
                    <a:pt x="121521" y="87862"/>
                  </a:lnTo>
                  <a:lnTo>
                    <a:pt x="107965" y="107965"/>
                  </a:lnTo>
                  <a:lnTo>
                    <a:pt x="87862" y="121521"/>
                  </a:lnTo>
                  <a:lnTo>
                    <a:pt x="63246" y="126491"/>
                  </a:lnTo>
                  <a:lnTo>
                    <a:pt x="38629" y="121521"/>
                  </a:lnTo>
                  <a:lnTo>
                    <a:pt x="18526" y="107965"/>
                  </a:lnTo>
                  <a:lnTo>
                    <a:pt x="4970" y="87862"/>
                  </a:lnTo>
                  <a:lnTo>
                    <a:pt x="0" y="63245"/>
                  </a:lnTo>
                  <a:lnTo>
                    <a:pt x="4970" y="38629"/>
                  </a:lnTo>
                  <a:lnTo>
                    <a:pt x="18526" y="18526"/>
                  </a:lnTo>
                  <a:lnTo>
                    <a:pt x="38629" y="4970"/>
                  </a:lnTo>
                  <a:lnTo>
                    <a:pt x="63246" y="0"/>
                  </a:lnTo>
                  <a:lnTo>
                    <a:pt x="87862" y="4970"/>
                  </a:lnTo>
                  <a:lnTo>
                    <a:pt x="107965" y="18526"/>
                  </a:lnTo>
                  <a:lnTo>
                    <a:pt x="121521" y="38629"/>
                  </a:lnTo>
                  <a:lnTo>
                    <a:pt x="126491" y="63245"/>
                  </a:lnTo>
                  <a:close/>
                </a:path>
              </a:pathLst>
            </a:custGeom>
            <a:ln w="9525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pic>
          <p:nvPicPr>
            <p:cNvPr id="17" name="object 1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607117" y="4175569"/>
              <a:ext cx="136017" cy="136017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053649" y="3975925"/>
              <a:ext cx="136016" cy="136017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299013" y="4175569"/>
              <a:ext cx="136016" cy="136017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452937" y="3873817"/>
              <a:ext cx="136016" cy="136017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728781" y="3764089"/>
              <a:ext cx="136016" cy="136017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776025" y="4033837"/>
              <a:ext cx="136016" cy="136017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036629" y="3770185"/>
              <a:ext cx="136017" cy="136016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5225795" y="4012691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>
                  <a:moveTo>
                    <a:pt x="63245" y="0"/>
                  </a:moveTo>
                  <a:lnTo>
                    <a:pt x="38629" y="4970"/>
                  </a:lnTo>
                  <a:lnTo>
                    <a:pt x="18526" y="18526"/>
                  </a:lnTo>
                  <a:lnTo>
                    <a:pt x="4970" y="38629"/>
                  </a:lnTo>
                  <a:lnTo>
                    <a:pt x="0" y="63245"/>
                  </a:lnTo>
                  <a:lnTo>
                    <a:pt x="4970" y="87862"/>
                  </a:lnTo>
                  <a:lnTo>
                    <a:pt x="18526" y="107965"/>
                  </a:lnTo>
                  <a:lnTo>
                    <a:pt x="38629" y="121521"/>
                  </a:lnTo>
                  <a:lnTo>
                    <a:pt x="63245" y="126491"/>
                  </a:lnTo>
                  <a:lnTo>
                    <a:pt x="87862" y="121521"/>
                  </a:lnTo>
                  <a:lnTo>
                    <a:pt x="107965" y="107965"/>
                  </a:lnTo>
                  <a:lnTo>
                    <a:pt x="121521" y="87862"/>
                  </a:lnTo>
                  <a:lnTo>
                    <a:pt x="126491" y="63245"/>
                  </a:lnTo>
                  <a:lnTo>
                    <a:pt x="121521" y="38629"/>
                  </a:lnTo>
                  <a:lnTo>
                    <a:pt x="107965" y="18526"/>
                  </a:lnTo>
                  <a:lnTo>
                    <a:pt x="87862" y="4970"/>
                  </a:lnTo>
                  <a:lnTo>
                    <a:pt x="63245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25" name="object 25"/>
            <p:cNvSpPr/>
            <p:nvPr/>
          </p:nvSpPr>
          <p:spPr>
            <a:xfrm>
              <a:off x="5225795" y="4012691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>
                  <a:moveTo>
                    <a:pt x="126491" y="63245"/>
                  </a:moveTo>
                  <a:lnTo>
                    <a:pt x="121521" y="87862"/>
                  </a:lnTo>
                  <a:lnTo>
                    <a:pt x="107965" y="107965"/>
                  </a:lnTo>
                  <a:lnTo>
                    <a:pt x="87862" y="121521"/>
                  </a:lnTo>
                  <a:lnTo>
                    <a:pt x="63245" y="126491"/>
                  </a:lnTo>
                  <a:lnTo>
                    <a:pt x="38629" y="121521"/>
                  </a:lnTo>
                  <a:lnTo>
                    <a:pt x="18526" y="107965"/>
                  </a:lnTo>
                  <a:lnTo>
                    <a:pt x="4970" y="87862"/>
                  </a:lnTo>
                  <a:lnTo>
                    <a:pt x="0" y="63245"/>
                  </a:lnTo>
                  <a:lnTo>
                    <a:pt x="4970" y="38629"/>
                  </a:lnTo>
                  <a:lnTo>
                    <a:pt x="18526" y="18526"/>
                  </a:lnTo>
                  <a:lnTo>
                    <a:pt x="38629" y="4970"/>
                  </a:lnTo>
                  <a:lnTo>
                    <a:pt x="63245" y="0"/>
                  </a:lnTo>
                  <a:lnTo>
                    <a:pt x="87862" y="4970"/>
                  </a:lnTo>
                  <a:lnTo>
                    <a:pt x="107965" y="18526"/>
                  </a:lnTo>
                  <a:lnTo>
                    <a:pt x="121521" y="38629"/>
                  </a:lnTo>
                  <a:lnTo>
                    <a:pt x="126491" y="63245"/>
                  </a:lnTo>
                  <a:close/>
                </a:path>
              </a:pathLst>
            </a:custGeom>
            <a:ln w="9525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pic>
          <p:nvPicPr>
            <p:cNvPr id="26" name="object 2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374957" y="3331273"/>
              <a:ext cx="136016" cy="136016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112317" y="1929193"/>
              <a:ext cx="136017" cy="136017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803701" y="1252537"/>
              <a:ext cx="213740" cy="136016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163889" y="5829109"/>
              <a:ext cx="134493" cy="134493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240089" y="5647753"/>
              <a:ext cx="134493" cy="134493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2613660" y="4974336"/>
              <a:ext cx="125095" cy="125095"/>
            </a:xfrm>
            <a:custGeom>
              <a:avLst/>
              <a:gdLst/>
              <a:ahLst/>
              <a:cxnLst/>
              <a:rect l="l" t="t" r="r" b="b"/>
              <a:pathLst>
                <a:path w="125094" h="125095">
                  <a:moveTo>
                    <a:pt x="62483" y="0"/>
                  </a:moveTo>
                  <a:lnTo>
                    <a:pt x="0" y="62483"/>
                  </a:lnTo>
                  <a:lnTo>
                    <a:pt x="62483" y="124968"/>
                  </a:lnTo>
                  <a:lnTo>
                    <a:pt x="124967" y="62483"/>
                  </a:lnTo>
                  <a:lnTo>
                    <a:pt x="62483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32" name="object 32"/>
            <p:cNvSpPr/>
            <p:nvPr/>
          </p:nvSpPr>
          <p:spPr>
            <a:xfrm>
              <a:off x="2613660" y="4974336"/>
              <a:ext cx="125095" cy="125095"/>
            </a:xfrm>
            <a:custGeom>
              <a:avLst/>
              <a:gdLst/>
              <a:ahLst/>
              <a:cxnLst/>
              <a:rect l="l" t="t" r="r" b="b"/>
              <a:pathLst>
                <a:path w="125094" h="125095">
                  <a:moveTo>
                    <a:pt x="62483" y="0"/>
                  </a:moveTo>
                  <a:lnTo>
                    <a:pt x="124967" y="62483"/>
                  </a:lnTo>
                  <a:lnTo>
                    <a:pt x="62483" y="124968"/>
                  </a:lnTo>
                  <a:lnTo>
                    <a:pt x="0" y="62483"/>
                  </a:lnTo>
                  <a:lnTo>
                    <a:pt x="62483" y="0"/>
                  </a:lnTo>
                  <a:close/>
                </a:path>
              </a:pathLst>
            </a:custGeom>
            <a:ln w="9525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33" name="object 33"/>
            <p:cNvSpPr/>
            <p:nvPr/>
          </p:nvSpPr>
          <p:spPr>
            <a:xfrm>
              <a:off x="3028188" y="4908804"/>
              <a:ext cx="125095" cy="125095"/>
            </a:xfrm>
            <a:custGeom>
              <a:avLst/>
              <a:gdLst/>
              <a:ahLst/>
              <a:cxnLst/>
              <a:rect l="l" t="t" r="r" b="b"/>
              <a:pathLst>
                <a:path w="125094" h="125095">
                  <a:moveTo>
                    <a:pt x="62484" y="0"/>
                  </a:moveTo>
                  <a:lnTo>
                    <a:pt x="0" y="62484"/>
                  </a:lnTo>
                  <a:lnTo>
                    <a:pt x="62484" y="124968"/>
                  </a:lnTo>
                  <a:lnTo>
                    <a:pt x="124968" y="62484"/>
                  </a:lnTo>
                  <a:lnTo>
                    <a:pt x="62484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34" name="object 34"/>
            <p:cNvSpPr/>
            <p:nvPr/>
          </p:nvSpPr>
          <p:spPr>
            <a:xfrm>
              <a:off x="3028188" y="4908804"/>
              <a:ext cx="125095" cy="125095"/>
            </a:xfrm>
            <a:custGeom>
              <a:avLst/>
              <a:gdLst/>
              <a:ahLst/>
              <a:cxnLst/>
              <a:rect l="l" t="t" r="r" b="b"/>
              <a:pathLst>
                <a:path w="125094" h="125095">
                  <a:moveTo>
                    <a:pt x="62484" y="0"/>
                  </a:moveTo>
                  <a:lnTo>
                    <a:pt x="124968" y="62484"/>
                  </a:lnTo>
                  <a:lnTo>
                    <a:pt x="62484" y="124968"/>
                  </a:lnTo>
                  <a:lnTo>
                    <a:pt x="0" y="62484"/>
                  </a:lnTo>
                  <a:lnTo>
                    <a:pt x="62484" y="0"/>
                  </a:lnTo>
                  <a:close/>
                </a:path>
              </a:pathLst>
            </a:custGeom>
            <a:ln w="9525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35" name="object 35"/>
            <p:cNvSpPr/>
            <p:nvPr/>
          </p:nvSpPr>
          <p:spPr>
            <a:xfrm>
              <a:off x="3381756" y="4704587"/>
              <a:ext cx="125095" cy="125095"/>
            </a:xfrm>
            <a:custGeom>
              <a:avLst/>
              <a:gdLst/>
              <a:ahLst/>
              <a:cxnLst/>
              <a:rect l="l" t="t" r="r" b="b"/>
              <a:pathLst>
                <a:path w="125095" h="125095">
                  <a:moveTo>
                    <a:pt x="62484" y="0"/>
                  </a:moveTo>
                  <a:lnTo>
                    <a:pt x="0" y="62484"/>
                  </a:lnTo>
                  <a:lnTo>
                    <a:pt x="62484" y="124968"/>
                  </a:lnTo>
                  <a:lnTo>
                    <a:pt x="124968" y="62484"/>
                  </a:lnTo>
                  <a:lnTo>
                    <a:pt x="62484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36" name="object 36"/>
            <p:cNvSpPr/>
            <p:nvPr/>
          </p:nvSpPr>
          <p:spPr>
            <a:xfrm>
              <a:off x="3381756" y="4704587"/>
              <a:ext cx="125095" cy="125095"/>
            </a:xfrm>
            <a:custGeom>
              <a:avLst/>
              <a:gdLst/>
              <a:ahLst/>
              <a:cxnLst/>
              <a:rect l="l" t="t" r="r" b="b"/>
              <a:pathLst>
                <a:path w="125095" h="125095">
                  <a:moveTo>
                    <a:pt x="62484" y="0"/>
                  </a:moveTo>
                  <a:lnTo>
                    <a:pt x="124968" y="62484"/>
                  </a:lnTo>
                  <a:lnTo>
                    <a:pt x="62484" y="124968"/>
                  </a:lnTo>
                  <a:lnTo>
                    <a:pt x="0" y="62484"/>
                  </a:lnTo>
                  <a:lnTo>
                    <a:pt x="62484" y="0"/>
                  </a:lnTo>
                  <a:close/>
                </a:path>
              </a:pathLst>
            </a:custGeom>
            <a:ln w="9525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37" name="object 37"/>
            <p:cNvSpPr/>
            <p:nvPr/>
          </p:nvSpPr>
          <p:spPr>
            <a:xfrm>
              <a:off x="3396996" y="4567427"/>
              <a:ext cx="125095" cy="125095"/>
            </a:xfrm>
            <a:custGeom>
              <a:avLst/>
              <a:gdLst/>
              <a:ahLst/>
              <a:cxnLst/>
              <a:rect l="l" t="t" r="r" b="b"/>
              <a:pathLst>
                <a:path w="125095" h="125095">
                  <a:moveTo>
                    <a:pt x="62483" y="0"/>
                  </a:moveTo>
                  <a:lnTo>
                    <a:pt x="0" y="62484"/>
                  </a:lnTo>
                  <a:lnTo>
                    <a:pt x="62483" y="124968"/>
                  </a:lnTo>
                  <a:lnTo>
                    <a:pt x="124967" y="62484"/>
                  </a:lnTo>
                  <a:lnTo>
                    <a:pt x="62483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38" name="object 38"/>
            <p:cNvSpPr/>
            <p:nvPr/>
          </p:nvSpPr>
          <p:spPr>
            <a:xfrm>
              <a:off x="3396996" y="4567427"/>
              <a:ext cx="125095" cy="125095"/>
            </a:xfrm>
            <a:custGeom>
              <a:avLst/>
              <a:gdLst/>
              <a:ahLst/>
              <a:cxnLst/>
              <a:rect l="l" t="t" r="r" b="b"/>
              <a:pathLst>
                <a:path w="125095" h="125095">
                  <a:moveTo>
                    <a:pt x="62483" y="0"/>
                  </a:moveTo>
                  <a:lnTo>
                    <a:pt x="124967" y="62484"/>
                  </a:lnTo>
                  <a:lnTo>
                    <a:pt x="62483" y="124968"/>
                  </a:lnTo>
                  <a:lnTo>
                    <a:pt x="0" y="62484"/>
                  </a:lnTo>
                  <a:lnTo>
                    <a:pt x="62483" y="0"/>
                  </a:lnTo>
                  <a:close/>
                </a:path>
              </a:pathLst>
            </a:custGeom>
            <a:ln w="9525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39" name="object 39"/>
            <p:cNvSpPr/>
            <p:nvPr/>
          </p:nvSpPr>
          <p:spPr>
            <a:xfrm>
              <a:off x="3413760" y="4500372"/>
              <a:ext cx="125095" cy="125095"/>
            </a:xfrm>
            <a:custGeom>
              <a:avLst/>
              <a:gdLst/>
              <a:ahLst/>
              <a:cxnLst/>
              <a:rect l="l" t="t" r="r" b="b"/>
              <a:pathLst>
                <a:path w="125095" h="125095">
                  <a:moveTo>
                    <a:pt x="62484" y="0"/>
                  </a:moveTo>
                  <a:lnTo>
                    <a:pt x="0" y="62483"/>
                  </a:lnTo>
                  <a:lnTo>
                    <a:pt x="62484" y="124967"/>
                  </a:lnTo>
                  <a:lnTo>
                    <a:pt x="124967" y="62483"/>
                  </a:lnTo>
                  <a:lnTo>
                    <a:pt x="62484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40" name="object 40"/>
            <p:cNvSpPr/>
            <p:nvPr/>
          </p:nvSpPr>
          <p:spPr>
            <a:xfrm>
              <a:off x="3413760" y="4500372"/>
              <a:ext cx="125095" cy="125095"/>
            </a:xfrm>
            <a:custGeom>
              <a:avLst/>
              <a:gdLst/>
              <a:ahLst/>
              <a:cxnLst/>
              <a:rect l="l" t="t" r="r" b="b"/>
              <a:pathLst>
                <a:path w="125095" h="125095">
                  <a:moveTo>
                    <a:pt x="62484" y="0"/>
                  </a:moveTo>
                  <a:lnTo>
                    <a:pt x="124967" y="62483"/>
                  </a:lnTo>
                  <a:lnTo>
                    <a:pt x="62484" y="124967"/>
                  </a:lnTo>
                  <a:lnTo>
                    <a:pt x="0" y="62483"/>
                  </a:lnTo>
                  <a:lnTo>
                    <a:pt x="62484" y="0"/>
                  </a:lnTo>
                  <a:close/>
                </a:path>
              </a:pathLst>
            </a:custGeom>
            <a:ln w="9525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41" name="object 41"/>
            <p:cNvSpPr/>
            <p:nvPr/>
          </p:nvSpPr>
          <p:spPr>
            <a:xfrm>
              <a:off x="3566160" y="4567427"/>
              <a:ext cx="125095" cy="125095"/>
            </a:xfrm>
            <a:custGeom>
              <a:avLst/>
              <a:gdLst/>
              <a:ahLst/>
              <a:cxnLst/>
              <a:rect l="l" t="t" r="r" b="b"/>
              <a:pathLst>
                <a:path w="125095" h="125095">
                  <a:moveTo>
                    <a:pt x="62484" y="0"/>
                  </a:moveTo>
                  <a:lnTo>
                    <a:pt x="0" y="62484"/>
                  </a:lnTo>
                  <a:lnTo>
                    <a:pt x="62484" y="124968"/>
                  </a:lnTo>
                  <a:lnTo>
                    <a:pt x="124967" y="62484"/>
                  </a:lnTo>
                  <a:lnTo>
                    <a:pt x="62484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42" name="object 42"/>
            <p:cNvSpPr/>
            <p:nvPr/>
          </p:nvSpPr>
          <p:spPr>
            <a:xfrm>
              <a:off x="3566160" y="4567427"/>
              <a:ext cx="125095" cy="125095"/>
            </a:xfrm>
            <a:custGeom>
              <a:avLst/>
              <a:gdLst/>
              <a:ahLst/>
              <a:cxnLst/>
              <a:rect l="l" t="t" r="r" b="b"/>
              <a:pathLst>
                <a:path w="125095" h="125095">
                  <a:moveTo>
                    <a:pt x="62484" y="0"/>
                  </a:moveTo>
                  <a:lnTo>
                    <a:pt x="124967" y="62484"/>
                  </a:lnTo>
                  <a:lnTo>
                    <a:pt x="62484" y="124968"/>
                  </a:lnTo>
                  <a:lnTo>
                    <a:pt x="0" y="62484"/>
                  </a:lnTo>
                  <a:lnTo>
                    <a:pt x="62484" y="0"/>
                  </a:lnTo>
                  <a:close/>
                </a:path>
              </a:pathLst>
            </a:custGeom>
            <a:ln w="9525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43" name="object 43"/>
            <p:cNvSpPr/>
            <p:nvPr/>
          </p:nvSpPr>
          <p:spPr>
            <a:xfrm>
              <a:off x="3613404" y="4401311"/>
              <a:ext cx="125095" cy="125095"/>
            </a:xfrm>
            <a:custGeom>
              <a:avLst/>
              <a:gdLst/>
              <a:ahLst/>
              <a:cxnLst/>
              <a:rect l="l" t="t" r="r" b="b"/>
              <a:pathLst>
                <a:path w="125095" h="125095">
                  <a:moveTo>
                    <a:pt x="62484" y="0"/>
                  </a:moveTo>
                  <a:lnTo>
                    <a:pt x="0" y="62483"/>
                  </a:lnTo>
                  <a:lnTo>
                    <a:pt x="62484" y="124968"/>
                  </a:lnTo>
                  <a:lnTo>
                    <a:pt x="124968" y="62483"/>
                  </a:lnTo>
                  <a:lnTo>
                    <a:pt x="62484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44" name="object 44"/>
            <p:cNvSpPr/>
            <p:nvPr/>
          </p:nvSpPr>
          <p:spPr>
            <a:xfrm>
              <a:off x="3613404" y="4401311"/>
              <a:ext cx="125095" cy="125095"/>
            </a:xfrm>
            <a:custGeom>
              <a:avLst/>
              <a:gdLst/>
              <a:ahLst/>
              <a:cxnLst/>
              <a:rect l="l" t="t" r="r" b="b"/>
              <a:pathLst>
                <a:path w="125095" h="125095">
                  <a:moveTo>
                    <a:pt x="62484" y="0"/>
                  </a:moveTo>
                  <a:lnTo>
                    <a:pt x="124968" y="62483"/>
                  </a:lnTo>
                  <a:lnTo>
                    <a:pt x="62484" y="124968"/>
                  </a:lnTo>
                  <a:lnTo>
                    <a:pt x="0" y="62483"/>
                  </a:lnTo>
                  <a:lnTo>
                    <a:pt x="62484" y="0"/>
                  </a:lnTo>
                  <a:close/>
                </a:path>
              </a:pathLst>
            </a:custGeom>
            <a:ln w="9525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pic>
          <p:nvPicPr>
            <p:cNvPr id="45" name="object 4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055173" y="4442269"/>
              <a:ext cx="164973" cy="338709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300537" y="4396549"/>
              <a:ext cx="134492" cy="134493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454461" y="4227385"/>
              <a:ext cx="134492" cy="134493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730305" y="4358449"/>
              <a:ext cx="181737" cy="134493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977193" y="4292917"/>
              <a:ext cx="134493" cy="134493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038153" y="4023169"/>
              <a:ext cx="134493" cy="134493"/>
            </a:xfrm>
            <a:prstGeom prst="rect">
              <a:avLst/>
            </a:prstGeom>
          </p:spPr>
        </p:pic>
        <p:sp>
          <p:nvSpPr>
            <p:cNvPr id="51" name="object 51"/>
            <p:cNvSpPr/>
            <p:nvPr/>
          </p:nvSpPr>
          <p:spPr>
            <a:xfrm>
              <a:off x="5196839" y="4232148"/>
              <a:ext cx="125095" cy="125095"/>
            </a:xfrm>
            <a:custGeom>
              <a:avLst/>
              <a:gdLst/>
              <a:ahLst/>
              <a:cxnLst/>
              <a:rect l="l" t="t" r="r" b="b"/>
              <a:pathLst>
                <a:path w="125095" h="125095">
                  <a:moveTo>
                    <a:pt x="62484" y="0"/>
                  </a:moveTo>
                  <a:lnTo>
                    <a:pt x="0" y="62483"/>
                  </a:lnTo>
                  <a:lnTo>
                    <a:pt x="62484" y="124968"/>
                  </a:lnTo>
                  <a:lnTo>
                    <a:pt x="124968" y="62483"/>
                  </a:lnTo>
                  <a:lnTo>
                    <a:pt x="62484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52" name="object 52"/>
            <p:cNvSpPr/>
            <p:nvPr/>
          </p:nvSpPr>
          <p:spPr>
            <a:xfrm>
              <a:off x="5196839" y="4232148"/>
              <a:ext cx="125095" cy="125095"/>
            </a:xfrm>
            <a:custGeom>
              <a:avLst/>
              <a:gdLst/>
              <a:ahLst/>
              <a:cxnLst/>
              <a:rect l="l" t="t" r="r" b="b"/>
              <a:pathLst>
                <a:path w="125095" h="125095">
                  <a:moveTo>
                    <a:pt x="62484" y="0"/>
                  </a:moveTo>
                  <a:lnTo>
                    <a:pt x="124968" y="62483"/>
                  </a:lnTo>
                  <a:lnTo>
                    <a:pt x="62484" y="124968"/>
                  </a:lnTo>
                  <a:lnTo>
                    <a:pt x="0" y="62483"/>
                  </a:lnTo>
                  <a:lnTo>
                    <a:pt x="62484" y="0"/>
                  </a:lnTo>
                  <a:close/>
                </a:path>
              </a:pathLst>
            </a:custGeom>
            <a:ln w="9525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53" name="object 53"/>
            <p:cNvSpPr/>
            <p:nvPr/>
          </p:nvSpPr>
          <p:spPr>
            <a:xfrm>
              <a:off x="5227319" y="4093463"/>
              <a:ext cx="125095" cy="125095"/>
            </a:xfrm>
            <a:custGeom>
              <a:avLst/>
              <a:gdLst/>
              <a:ahLst/>
              <a:cxnLst/>
              <a:rect l="l" t="t" r="r" b="b"/>
              <a:pathLst>
                <a:path w="125095" h="125095">
                  <a:moveTo>
                    <a:pt x="62483" y="0"/>
                  </a:moveTo>
                  <a:lnTo>
                    <a:pt x="0" y="62484"/>
                  </a:lnTo>
                  <a:lnTo>
                    <a:pt x="62483" y="124968"/>
                  </a:lnTo>
                  <a:lnTo>
                    <a:pt x="124967" y="62484"/>
                  </a:lnTo>
                  <a:lnTo>
                    <a:pt x="62483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54" name="object 54"/>
            <p:cNvSpPr/>
            <p:nvPr/>
          </p:nvSpPr>
          <p:spPr>
            <a:xfrm>
              <a:off x="5227319" y="4093463"/>
              <a:ext cx="125095" cy="125095"/>
            </a:xfrm>
            <a:custGeom>
              <a:avLst/>
              <a:gdLst/>
              <a:ahLst/>
              <a:cxnLst/>
              <a:rect l="l" t="t" r="r" b="b"/>
              <a:pathLst>
                <a:path w="125095" h="125095">
                  <a:moveTo>
                    <a:pt x="62483" y="0"/>
                  </a:moveTo>
                  <a:lnTo>
                    <a:pt x="124967" y="62484"/>
                  </a:lnTo>
                  <a:lnTo>
                    <a:pt x="62483" y="124968"/>
                  </a:lnTo>
                  <a:lnTo>
                    <a:pt x="0" y="62484"/>
                  </a:lnTo>
                  <a:lnTo>
                    <a:pt x="62483" y="0"/>
                  </a:lnTo>
                  <a:close/>
                </a:path>
              </a:pathLst>
            </a:custGeom>
            <a:ln w="9525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pic>
          <p:nvPicPr>
            <p:cNvPr id="55" name="object 5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376481" y="4145089"/>
              <a:ext cx="134492" cy="216789"/>
            </a:xfrm>
            <a:prstGeom prst="rect">
              <a:avLst/>
            </a:prstGeom>
          </p:spPr>
        </p:pic>
        <p:pic>
          <p:nvPicPr>
            <p:cNvPr id="56" name="object 56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574601" y="1162621"/>
              <a:ext cx="4640961" cy="3116960"/>
            </a:xfrm>
            <a:prstGeom prst="rect">
              <a:avLst/>
            </a:prstGeom>
          </p:spPr>
        </p:pic>
        <p:sp>
          <p:nvSpPr>
            <p:cNvPr id="57" name="object 57"/>
            <p:cNvSpPr/>
            <p:nvPr/>
          </p:nvSpPr>
          <p:spPr>
            <a:xfrm>
              <a:off x="2167128" y="5177027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>
                  <a:moveTo>
                    <a:pt x="126492" y="0"/>
                  </a:moveTo>
                  <a:lnTo>
                    <a:pt x="0" y="0"/>
                  </a:lnTo>
                  <a:lnTo>
                    <a:pt x="0" y="126492"/>
                  </a:lnTo>
                  <a:lnTo>
                    <a:pt x="126492" y="126492"/>
                  </a:lnTo>
                  <a:lnTo>
                    <a:pt x="126492" y="0"/>
                  </a:lnTo>
                  <a:close/>
                </a:path>
              </a:pathLst>
            </a:custGeom>
            <a:solidFill>
              <a:srgbClr val="FFBE0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58" name="object 58"/>
            <p:cNvSpPr/>
            <p:nvPr/>
          </p:nvSpPr>
          <p:spPr>
            <a:xfrm>
              <a:off x="2167128" y="5177027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>
                  <a:moveTo>
                    <a:pt x="0" y="126492"/>
                  </a:moveTo>
                  <a:lnTo>
                    <a:pt x="126492" y="126492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2"/>
                  </a:lnTo>
                  <a:close/>
                </a:path>
              </a:pathLst>
            </a:custGeom>
            <a:ln w="9525">
              <a:solidFill>
                <a:srgbClr val="FFBE00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59" name="object 59"/>
            <p:cNvSpPr/>
            <p:nvPr/>
          </p:nvSpPr>
          <p:spPr>
            <a:xfrm>
              <a:off x="2243328" y="5177027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>
                  <a:moveTo>
                    <a:pt x="126492" y="0"/>
                  </a:moveTo>
                  <a:lnTo>
                    <a:pt x="0" y="0"/>
                  </a:lnTo>
                  <a:lnTo>
                    <a:pt x="0" y="126492"/>
                  </a:lnTo>
                  <a:lnTo>
                    <a:pt x="126492" y="126492"/>
                  </a:lnTo>
                  <a:lnTo>
                    <a:pt x="126492" y="0"/>
                  </a:lnTo>
                  <a:close/>
                </a:path>
              </a:pathLst>
            </a:custGeom>
            <a:solidFill>
              <a:srgbClr val="FFBE0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60" name="object 60"/>
            <p:cNvSpPr/>
            <p:nvPr/>
          </p:nvSpPr>
          <p:spPr>
            <a:xfrm>
              <a:off x="2243328" y="5177027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>
                  <a:moveTo>
                    <a:pt x="0" y="126492"/>
                  </a:moveTo>
                  <a:lnTo>
                    <a:pt x="126492" y="126492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2"/>
                  </a:lnTo>
                  <a:close/>
                </a:path>
              </a:pathLst>
            </a:custGeom>
            <a:ln w="9525">
              <a:solidFill>
                <a:srgbClr val="FFBE00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61" name="object 61"/>
            <p:cNvSpPr/>
            <p:nvPr/>
          </p:nvSpPr>
          <p:spPr>
            <a:xfrm>
              <a:off x="2612136" y="5177027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>
                  <a:moveTo>
                    <a:pt x="126492" y="0"/>
                  </a:moveTo>
                  <a:lnTo>
                    <a:pt x="0" y="0"/>
                  </a:lnTo>
                  <a:lnTo>
                    <a:pt x="0" y="126492"/>
                  </a:lnTo>
                  <a:lnTo>
                    <a:pt x="126492" y="126492"/>
                  </a:lnTo>
                  <a:lnTo>
                    <a:pt x="126492" y="0"/>
                  </a:lnTo>
                  <a:close/>
                </a:path>
              </a:pathLst>
            </a:custGeom>
            <a:solidFill>
              <a:srgbClr val="FFBE0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62" name="object 62"/>
            <p:cNvSpPr/>
            <p:nvPr/>
          </p:nvSpPr>
          <p:spPr>
            <a:xfrm>
              <a:off x="2612136" y="5177027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>
                  <a:moveTo>
                    <a:pt x="0" y="126492"/>
                  </a:moveTo>
                  <a:lnTo>
                    <a:pt x="126492" y="126492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2"/>
                  </a:lnTo>
                  <a:close/>
                </a:path>
              </a:pathLst>
            </a:custGeom>
            <a:ln w="9525">
              <a:solidFill>
                <a:srgbClr val="FFBE00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63" name="object 63"/>
            <p:cNvSpPr/>
            <p:nvPr/>
          </p:nvSpPr>
          <p:spPr>
            <a:xfrm>
              <a:off x="3026664" y="5177027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>
                  <a:moveTo>
                    <a:pt x="126492" y="0"/>
                  </a:moveTo>
                  <a:lnTo>
                    <a:pt x="0" y="0"/>
                  </a:lnTo>
                  <a:lnTo>
                    <a:pt x="0" y="126492"/>
                  </a:lnTo>
                  <a:lnTo>
                    <a:pt x="126492" y="126492"/>
                  </a:lnTo>
                  <a:lnTo>
                    <a:pt x="126492" y="0"/>
                  </a:lnTo>
                  <a:close/>
                </a:path>
              </a:pathLst>
            </a:custGeom>
            <a:solidFill>
              <a:srgbClr val="FFBE0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64" name="object 64"/>
            <p:cNvSpPr/>
            <p:nvPr/>
          </p:nvSpPr>
          <p:spPr>
            <a:xfrm>
              <a:off x="3026664" y="5177027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>
                  <a:moveTo>
                    <a:pt x="0" y="126492"/>
                  </a:moveTo>
                  <a:lnTo>
                    <a:pt x="126492" y="126492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2"/>
                  </a:lnTo>
                  <a:close/>
                </a:path>
              </a:pathLst>
            </a:custGeom>
            <a:ln w="9525">
              <a:solidFill>
                <a:srgbClr val="FFBE00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65" name="object 65"/>
            <p:cNvSpPr/>
            <p:nvPr/>
          </p:nvSpPr>
          <p:spPr>
            <a:xfrm>
              <a:off x="3380232" y="5177027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>
                  <a:moveTo>
                    <a:pt x="126491" y="0"/>
                  </a:moveTo>
                  <a:lnTo>
                    <a:pt x="0" y="0"/>
                  </a:lnTo>
                  <a:lnTo>
                    <a:pt x="0" y="126492"/>
                  </a:lnTo>
                  <a:lnTo>
                    <a:pt x="126491" y="126492"/>
                  </a:lnTo>
                  <a:lnTo>
                    <a:pt x="126491" y="0"/>
                  </a:lnTo>
                  <a:close/>
                </a:path>
              </a:pathLst>
            </a:custGeom>
            <a:solidFill>
              <a:srgbClr val="FFBE0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66" name="object 66"/>
            <p:cNvSpPr/>
            <p:nvPr/>
          </p:nvSpPr>
          <p:spPr>
            <a:xfrm>
              <a:off x="3380232" y="5177027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>
                  <a:moveTo>
                    <a:pt x="0" y="126492"/>
                  </a:moveTo>
                  <a:lnTo>
                    <a:pt x="126491" y="126492"/>
                  </a:lnTo>
                  <a:lnTo>
                    <a:pt x="126491" y="0"/>
                  </a:lnTo>
                  <a:lnTo>
                    <a:pt x="0" y="0"/>
                  </a:lnTo>
                  <a:lnTo>
                    <a:pt x="0" y="126492"/>
                  </a:lnTo>
                  <a:close/>
                </a:path>
              </a:pathLst>
            </a:custGeom>
            <a:ln w="9525">
              <a:solidFill>
                <a:srgbClr val="FFBE00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67" name="object 67"/>
            <p:cNvSpPr/>
            <p:nvPr/>
          </p:nvSpPr>
          <p:spPr>
            <a:xfrm>
              <a:off x="3395472" y="5177027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>
                  <a:moveTo>
                    <a:pt x="126491" y="0"/>
                  </a:moveTo>
                  <a:lnTo>
                    <a:pt x="0" y="0"/>
                  </a:lnTo>
                  <a:lnTo>
                    <a:pt x="0" y="126492"/>
                  </a:lnTo>
                  <a:lnTo>
                    <a:pt x="126491" y="126492"/>
                  </a:lnTo>
                  <a:lnTo>
                    <a:pt x="126491" y="0"/>
                  </a:lnTo>
                  <a:close/>
                </a:path>
              </a:pathLst>
            </a:custGeom>
            <a:solidFill>
              <a:srgbClr val="FFBE0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68" name="object 68"/>
            <p:cNvSpPr/>
            <p:nvPr/>
          </p:nvSpPr>
          <p:spPr>
            <a:xfrm>
              <a:off x="3395472" y="5177027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>
                  <a:moveTo>
                    <a:pt x="0" y="126492"/>
                  </a:moveTo>
                  <a:lnTo>
                    <a:pt x="126491" y="126492"/>
                  </a:lnTo>
                  <a:lnTo>
                    <a:pt x="126491" y="0"/>
                  </a:lnTo>
                  <a:lnTo>
                    <a:pt x="0" y="0"/>
                  </a:lnTo>
                  <a:lnTo>
                    <a:pt x="0" y="126492"/>
                  </a:lnTo>
                  <a:close/>
                </a:path>
              </a:pathLst>
            </a:custGeom>
            <a:ln w="9525">
              <a:solidFill>
                <a:srgbClr val="FFBE00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69" name="object 69"/>
            <p:cNvSpPr/>
            <p:nvPr/>
          </p:nvSpPr>
          <p:spPr>
            <a:xfrm>
              <a:off x="3412236" y="5177027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>
                  <a:moveTo>
                    <a:pt x="126491" y="0"/>
                  </a:moveTo>
                  <a:lnTo>
                    <a:pt x="0" y="0"/>
                  </a:lnTo>
                  <a:lnTo>
                    <a:pt x="0" y="126492"/>
                  </a:lnTo>
                  <a:lnTo>
                    <a:pt x="126491" y="126492"/>
                  </a:lnTo>
                  <a:lnTo>
                    <a:pt x="126491" y="0"/>
                  </a:lnTo>
                  <a:close/>
                </a:path>
              </a:pathLst>
            </a:custGeom>
            <a:solidFill>
              <a:srgbClr val="FFBE0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70" name="object 70"/>
            <p:cNvSpPr/>
            <p:nvPr/>
          </p:nvSpPr>
          <p:spPr>
            <a:xfrm>
              <a:off x="3412236" y="5177027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>
                  <a:moveTo>
                    <a:pt x="0" y="126492"/>
                  </a:moveTo>
                  <a:lnTo>
                    <a:pt x="126491" y="126492"/>
                  </a:lnTo>
                  <a:lnTo>
                    <a:pt x="126491" y="0"/>
                  </a:lnTo>
                  <a:lnTo>
                    <a:pt x="0" y="0"/>
                  </a:lnTo>
                  <a:lnTo>
                    <a:pt x="0" y="126492"/>
                  </a:lnTo>
                  <a:close/>
                </a:path>
              </a:pathLst>
            </a:custGeom>
            <a:ln w="9525">
              <a:solidFill>
                <a:srgbClr val="FFBE00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71" name="object 71"/>
            <p:cNvSpPr/>
            <p:nvPr/>
          </p:nvSpPr>
          <p:spPr>
            <a:xfrm>
              <a:off x="3564636" y="5177027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>
                  <a:moveTo>
                    <a:pt x="126491" y="0"/>
                  </a:moveTo>
                  <a:lnTo>
                    <a:pt x="0" y="0"/>
                  </a:lnTo>
                  <a:lnTo>
                    <a:pt x="0" y="126492"/>
                  </a:lnTo>
                  <a:lnTo>
                    <a:pt x="126491" y="126492"/>
                  </a:lnTo>
                  <a:lnTo>
                    <a:pt x="126491" y="0"/>
                  </a:lnTo>
                  <a:close/>
                </a:path>
              </a:pathLst>
            </a:custGeom>
            <a:solidFill>
              <a:srgbClr val="FFBE0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72" name="object 72"/>
            <p:cNvSpPr/>
            <p:nvPr/>
          </p:nvSpPr>
          <p:spPr>
            <a:xfrm>
              <a:off x="3564636" y="5177027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>
                  <a:moveTo>
                    <a:pt x="0" y="126492"/>
                  </a:moveTo>
                  <a:lnTo>
                    <a:pt x="126491" y="126492"/>
                  </a:lnTo>
                  <a:lnTo>
                    <a:pt x="126491" y="0"/>
                  </a:lnTo>
                  <a:lnTo>
                    <a:pt x="0" y="0"/>
                  </a:lnTo>
                  <a:lnTo>
                    <a:pt x="0" y="126492"/>
                  </a:lnTo>
                  <a:close/>
                </a:path>
              </a:pathLst>
            </a:custGeom>
            <a:ln w="9525">
              <a:solidFill>
                <a:srgbClr val="FFBE00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73" name="object 73"/>
            <p:cNvSpPr/>
            <p:nvPr/>
          </p:nvSpPr>
          <p:spPr>
            <a:xfrm>
              <a:off x="3611880" y="5177027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>
                  <a:moveTo>
                    <a:pt x="126491" y="0"/>
                  </a:moveTo>
                  <a:lnTo>
                    <a:pt x="0" y="0"/>
                  </a:lnTo>
                  <a:lnTo>
                    <a:pt x="0" y="126492"/>
                  </a:lnTo>
                  <a:lnTo>
                    <a:pt x="126491" y="126492"/>
                  </a:lnTo>
                  <a:lnTo>
                    <a:pt x="126491" y="0"/>
                  </a:lnTo>
                  <a:close/>
                </a:path>
              </a:pathLst>
            </a:custGeom>
            <a:solidFill>
              <a:srgbClr val="FFBE0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74" name="object 74"/>
            <p:cNvSpPr/>
            <p:nvPr/>
          </p:nvSpPr>
          <p:spPr>
            <a:xfrm>
              <a:off x="3611880" y="5177027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>
                  <a:moveTo>
                    <a:pt x="0" y="126492"/>
                  </a:moveTo>
                  <a:lnTo>
                    <a:pt x="126491" y="126492"/>
                  </a:lnTo>
                  <a:lnTo>
                    <a:pt x="126491" y="0"/>
                  </a:lnTo>
                  <a:lnTo>
                    <a:pt x="0" y="0"/>
                  </a:lnTo>
                  <a:lnTo>
                    <a:pt x="0" y="126492"/>
                  </a:lnTo>
                  <a:close/>
                </a:path>
              </a:pathLst>
            </a:custGeom>
            <a:ln w="9525">
              <a:solidFill>
                <a:srgbClr val="FFBE00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75" name="object 75"/>
            <p:cNvSpPr/>
            <p:nvPr/>
          </p:nvSpPr>
          <p:spPr>
            <a:xfrm>
              <a:off x="4058411" y="5177027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>
                  <a:moveTo>
                    <a:pt x="126491" y="0"/>
                  </a:moveTo>
                  <a:lnTo>
                    <a:pt x="0" y="0"/>
                  </a:lnTo>
                  <a:lnTo>
                    <a:pt x="0" y="126492"/>
                  </a:lnTo>
                  <a:lnTo>
                    <a:pt x="126491" y="126492"/>
                  </a:lnTo>
                  <a:lnTo>
                    <a:pt x="126491" y="0"/>
                  </a:lnTo>
                  <a:close/>
                </a:path>
              </a:pathLst>
            </a:custGeom>
            <a:solidFill>
              <a:srgbClr val="FFBE0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76" name="object 76"/>
            <p:cNvSpPr/>
            <p:nvPr/>
          </p:nvSpPr>
          <p:spPr>
            <a:xfrm>
              <a:off x="4058411" y="5177027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>
                  <a:moveTo>
                    <a:pt x="0" y="126492"/>
                  </a:moveTo>
                  <a:lnTo>
                    <a:pt x="126491" y="126492"/>
                  </a:lnTo>
                  <a:lnTo>
                    <a:pt x="126491" y="0"/>
                  </a:lnTo>
                  <a:lnTo>
                    <a:pt x="0" y="0"/>
                  </a:lnTo>
                  <a:lnTo>
                    <a:pt x="0" y="126492"/>
                  </a:lnTo>
                  <a:close/>
                </a:path>
              </a:pathLst>
            </a:custGeom>
            <a:ln w="9525">
              <a:solidFill>
                <a:srgbClr val="FFBE00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77" name="object 77"/>
            <p:cNvSpPr/>
            <p:nvPr/>
          </p:nvSpPr>
          <p:spPr>
            <a:xfrm>
              <a:off x="4072127" y="5177027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>
                  <a:moveTo>
                    <a:pt x="126491" y="0"/>
                  </a:moveTo>
                  <a:lnTo>
                    <a:pt x="0" y="0"/>
                  </a:lnTo>
                  <a:lnTo>
                    <a:pt x="0" y="126492"/>
                  </a:lnTo>
                  <a:lnTo>
                    <a:pt x="126491" y="126492"/>
                  </a:lnTo>
                  <a:lnTo>
                    <a:pt x="126491" y="0"/>
                  </a:lnTo>
                  <a:close/>
                </a:path>
              </a:pathLst>
            </a:custGeom>
            <a:solidFill>
              <a:srgbClr val="FFBE0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78" name="object 78"/>
            <p:cNvSpPr/>
            <p:nvPr/>
          </p:nvSpPr>
          <p:spPr>
            <a:xfrm>
              <a:off x="4072127" y="5177027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>
                  <a:moveTo>
                    <a:pt x="0" y="126492"/>
                  </a:moveTo>
                  <a:lnTo>
                    <a:pt x="126491" y="126492"/>
                  </a:lnTo>
                  <a:lnTo>
                    <a:pt x="126491" y="0"/>
                  </a:lnTo>
                  <a:lnTo>
                    <a:pt x="0" y="0"/>
                  </a:lnTo>
                  <a:lnTo>
                    <a:pt x="0" y="126492"/>
                  </a:lnTo>
                  <a:close/>
                </a:path>
              </a:pathLst>
            </a:custGeom>
            <a:ln w="9525">
              <a:solidFill>
                <a:srgbClr val="FFBE00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79" name="object 79"/>
            <p:cNvSpPr/>
            <p:nvPr/>
          </p:nvSpPr>
          <p:spPr>
            <a:xfrm>
              <a:off x="4088892" y="5177027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>
                  <a:moveTo>
                    <a:pt x="126491" y="0"/>
                  </a:moveTo>
                  <a:lnTo>
                    <a:pt x="0" y="0"/>
                  </a:lnTo>
                  <a:lnTo>
                    <a:pt x="0" y="126492"/>
                  </a:lnTo>
                  <a:lnTo>
                    <a:pt x="126491" y="126492"/>
                  </a:lnTo>
                  <a:lnTo>
                    <a:pt x="126491" y="0"/>
                  </a:lnTo>
                  <a:close/>
                </a:path>
              </a:pathLst>
            </a:custGeom>
            <a:solidFill>
              <a:srgbClr val="FFBE0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80" name="object 80"/>
            <p:cNvSpPr/>
            <p:nvPr/>
          </p:nvSpPr>
          <p:spPr>
            <a:xfrm>
              <a:off x="4088892" y="5177027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>
                  <a:moveTo>
                    <a:pt x="0" y="126492"/>
                  </a:moveTo>
                  <a:lnTo>
                    <a:pt x="126491" y="126492"/>
                  </a:lnTo>
                  <a:lnTo>
                    <a:pt x="126491" y="0"/>
                  </a:lnTo>
                  <a:lnTo>
                    <a:pt x="0" y="0"/>
                  </a:lnTo>
                  <a:lnTo>
                    <a:pt x="0" y="126492"/>
                  </a:lnTo>
                  <a:close/>
                </a:path>
              </a:pathLst>
            </a:custGeom>
            <a:ln w="9525">
              <a:solidFill>
                <a:srgbClr val="FFBE00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81" name="object 81"/>
            <p:cNvSpPr/>
            <p:nvPr/>
          </p:nvSpPr>
          <p:spPr>
            <a:xfrm>
              <a:off x="4303776" y="5177027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>
                  <a:moveTo>
                    <a:pt x="126491" y="0"/>
                  </a:moveTo>
                  <a:lnTo>
                    <a:pt x="0" y="0"/>
                  </a:lnTo>
                  <a:lnTo>
                    <a:pt x="0" y="126492"/>
                  </a:lnTo>
                  <a:lnTo>
                    <a:pt x="126491" y="126492"/>
                  </a:lnTo>
                  <a:lnTo>
                    <a:pt x="126491" y="0"/>
                  </a:lnTo>
                  <a:close/>
                </a:path>
              </a:pathLst>
            </a:custGeom>
            <a:solidFill>
              <a:srgbClr val="FFBE0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82" name="object 82"/>
            <p:cNvSpPr/>
            <p:nvPr/>
          </p:nvSpPr>
          <p:spPr>
            <a:xfrm>
              <a:off x="4303776" y="5177027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>
                  <a:moveTo>
                    <a:pt x="0" y="126492"/>
                  </a:moveTo>
                  <a:lnTo>
                    <a:pt x="126491" y="126492"/>
                  </a:lnTo>
                  <a:lnTo>
                    <a:pt x="126491" y="0"/>
                  </a:lnTo>
                  <a:lnTo>
                    <a:pt x="0" y="0"/>
                  </a:lnTo>
                  <a:lnTo>
                    <a:pt x="0" y="126492"/>
                  </a:lnTo>
                  <a:close/>
                </a:path>
              </a:pathLst>
            </a:custGeom>
            <a:ln w="9525">
              <a:solidFill>
                <a:srgbClr val="FFBE00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83" name="object 83"/>
            <p:cNvSpPr/>
            <p:nvPr/>
          </p:nvSpPr>
          <p:spPr>
            <a:xfrm>
              <a:off x="4457700" y="5177027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>
                  <a:moveTo>
                    <a:pt x="126491" y="0"/>
                  </a:moveTo>
                  <a:lnTo>
                    <a:pt x="0" y="0"/>
                  </a:lnTo>
                  <a:lnTo>
                    <a:pt x="0" y="126492"/>
                  </a:lnTo>
                  <a:lnTo>
                    <a:pt x="126491" y="126492"/>
                  </a:lnTo>
                  <a:lnTo>
                    <a:pt x="126491" y="0"/>
                  </a:lnTo>
                  <a:close/>
                </a:path>
              </a:pathLst>
            </a:custGeom>
            <a:solidFill>
              <a:srgbClr val="FFBE0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84" name="object 84"/>
            <p:cNvSpPr/>
            <p:nvPr/>
          </p:nvSpPr>
          <p:spPr>
            <a:xfrm>
              <a:off x="4457700" y="5177027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>
                  <a:moveTo>
                    <a:pt x="0" y="126492"/>
                  </a:moveTo>
                  <a:lnTo>
                    <a:pt x="126491" y="126492"/>
                  </a:lnTo>
                  <a:lnTo>
                    <a:pt x="126491" y="0"/>
                  </a:lnTo>
                  <a:lnTo>
                    <a:pt x="0" y="0"/>
                  </a:lnTo>
                  <a:lnTo>
                    <a:pt x="0" y="126492"/>
                  </a:lnTo>
                  <a:close/>
                </a:path>
              </a:pathLst>
            </a:custGeom>
            <a:ln w="9525">
              <a:solidFill>
                <a:srgbClr val="FFBE00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85" name="object 85"/>
            <p:cNvSpPr/>
            <p:nvPr/>
          </p:nvSpPr>
          <p:spPr>
            <a:xfrm>
              <a:off x="4733544" y="5177027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>
                  <a:moveTo>
                    <a:pt x="126491" y="0"/>
                  </a:moveTo>
                  <a:lnTo>
                    <a:pt x="0" y="0"/>
                  </a:lnTo>
                  <a:lnTo>
                    <a:pt x="0" y="126492"/>
                  </a:lnTo>
                  <a:lnTo>
                    <a:pt x="126491" y="126492"/>
                  </a:lnTo>
                  <a:lnTo>
                    <a:pt x="126491" y="0"/>
                  </a:lnTo>
                  <a:close/>
                </a:path>
              </a:pathLst>
            </a:custGeom>
            <a:solidFill>
              <a:srgbClr val="FFBE0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86" name="object 86"/>
            <p:cNvSpPr/>
            <p:nvPr/>
          </p:nvSpPr>
          <p:spPr>
            <a:xfrm>
              <a:off x="4733544" y="5177027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>
                  <a:moveTo>
                    <a:pt x="0" y="126492"/>
                  </a:moveTo>
                  <a:lnTo>
                    <a:pt x="126491" y="126492"/>
                  </a:lnTo>
                  <a:lnTo>
                    <a:pt x="126491" y="0"/>
                  </a:lnTo>
                  <a:lnTo>
                    <a:pt x="0" y="0"/>
                  </a:lnTo>
                  <a:lnTo>
                    <a:pt x="0" y="126492"/>
                  </a:lnTo>
                  <a:close/>
                </a:path>
              </a:pathLst>
            </a:custGeom>
            <a:ln w="9525">
              <a:solidFill>
                <a:srgbClr val="FFBE00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87" name="object 87"/>
            <p:cNvSpPr/>
            <p:nvPr/>
          </p:nvSpPr>
          <p:spPr>
            <a:xfrm>
              <a:off x="4780788" y="5177027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>
                  <a:moveTo>
                    <a:pt x="126491" y="0"/>
                  </a:moveTo>
                  <a:lnTo>
                    <a:pt x="0" y="0"/>
                  </a:lnTo>
                  <a:lnTo>
                    <a:pt x="0" y="126492"/>
                  </a:lnTo>
                  <a:lnTo>
                    <a:pt x="126491" y="126492"/>
                  </a:lnTo>
                  <a:lnTo>
                    <a:pt x="126491" y="0"/>
                  </a:lnTo>
                  <a:close/>
                </a:path>
              </a:pathLst>
            </a:custGeom>
            <a:solidFill>
              <a:srgbClr val="FFBE0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88" name="object 88"/>
            <p:cNvSpPr/>
            <p:nvPr/>
          </p:nvSpPr>
          <p:spPr>
            <a:xfrm>
              <a:off x="4780788" y="5177027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>
                  <a:moveTo>
                    <a:pt x="0" y="126492"/>
                  </a:moveTo>
                  <a:lnTo>
                    <a:pt x="126491" y="126492"/>
                  </a:lnTo>
                  <a:lnTo>
                    <a:pt x="126491" y="0"/>
                  </a:lnTo>
                  <a:lnTo>
                    <a:pt x="0" y="0"/>
                  </a:lnTo>
                  <a:lnTo>
                    <a:pt x="0" y="126492"/>
                  </a:lnTo>
                  <a:close/>
                </a:path>
              </a:pathLst>
            </a:custGeom>
            <a:ln w="9525">
              <a:solidFill>
                <a:srgbClr val="FFBE00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89" name="object 89"/>
            <p:cNvSpPr/>
            <p:nvPr/>
          </p:nvSpPr>
          <p:spPr>
            <a:xfrm>
              <a:off x="4980432" y="5177027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>
                  <a:moveTo>
                    <a:pt x="126491" y="0"/>
                  </a:moveTo>
                  <a:lnTo>
                    <a:pt x="0" y="0"/>
                  </a:lnTo>
                  <a:lnTo>
                    <a:pt x="0" y="126492"/>
                  </a:lnTo>
                  <a:lnTo>
                    <a:pt x="126491" y="126492"/>
                  </a:lnTo>
                  <a:lnTo>
                    <a:pt x="126491" y="0"/>
                  </a:lnTo>
                  <a:close/>
                </a:path>
              </a:pathLst>
            </a:custGeom>
            <a:solidFill>
              <a:srgbClr val="FFBE0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90" name="object 90"/>
            <p:cNvSpPr/>
            <p:nvPr/>
          </p:nvSpPr>
          <p:spPr>
            <a:xfrm>
              <a:off x="4980432" y="5177027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>
                  <a:moveTo>
                    <a:pt x="0" y="126492"/>
                  </a:moveTo>
                  <a:lnTo>
                    <a:pt x="126491" y="126492"/>
                  </a:lnTo>
                  <a:lnTo>
                    <a:pt x="126491" y="0"/>
                  </a:lnTo>
                  <a:lnTo>
                    <a:pt x="0" y="0"/>
                  </a:lnTo>
                  <a:lnTo>
                    <a:pt x="0" y="126492"/>
                  </a:lnTo>
                  <a:close/>
                </a:path>
              </a:pathLst>
            </a:custGeom>
            <a:ln w="9525">
              <a:solidFill>
                <a:srgbClr val="FFBE00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91" name="object 91"/>
            <p:cNvSpPr/>
            <p:nvPr/>
          </p:nvSpPr>
          <p:spPr>
            <a:xfrm>
              <a:off x="5041392" y="5177027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>
                  <a:moveTo>
                    <a:pt x="126491" y="0"/>
                  </a:moveTo>
                  <a:lnTo>
                    <a:pt x="0" y="0"/>
                  </a:lnTo>
                  <a:lnTo>
                    <a:pt x="0" y="126492"/>
                  </a:lnTo>
                  <a:lnTo>
                    <a:pt x="126491" y="126492"/>
                  </a:lnTo>
                  <a:lnTo>
                    <a:pt x="126491" y="0"/>
                  </a:lnTo>
                  <a:close/>
                </a:path>
              </a:pathLst>
            </a:custGeom>
            <a:solidFill>
              <a:srgbClr val="FFBE0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92" name="object 92"/>
            <p:cNvSpPr/>
            <p:nvPr/>
          </p:nvSpPr>
          <p:spPr>
            <a:xfrm>
              <a:off x="5041392" y="5177027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>
                  <a:moveTo>
                    <a:pt x="0" y="126492"/>
                  </a:moveTo>
                  <a:lnTo>
                    <a:pt x="126491" y="126492"/>
                  </a:lnTo>
                  <a:lnTo>
                    <a:pt x="126491" y="0"/>
                  </a:lnTo>
                  <a:lnTo>
                    <a:pt x="0" y="0"/>
                  </a:lnTo>
                  <a:lnTo>
                    <a:pt x="0" y="126492"/>
                  </a:lnTo>
                  <a:close/>
                </a:path>
              </a:pathLst>
            </a:custGeom>
            <a:ln w="9525">
              <a:solidFill>
                <a:srgbClr val="FFBE00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93" name="object 93"/>
            <p:cNvSpPr/>
            <p:nvPr/>
          </p:nvSpPr>
          <p:spPr>
            <a:xfrm>
              <a:off x="5195316" y="5177027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>
                  <a:moveTo>
                    <a:pt x="126491" y="0"/>
                  </a:moveTo>
                  <a:lnTo>
                    <a:pt x="0" y="0"/>
                  </a:lnTo>
                  <a:lnTo>
                    <a:pt x="0" y="126492"/>
                  </a:lnTo>
                  <a:lnTo>
                    <a:pt x="126491" y="126492"/>
                  </a:lnTo>
                  <a:lnTo>
                    <a:pt x="126491" y="0"/>
                  </a:lnTo>
                  <a:close/>
                </a:path>
              </a:pathLst>
            </a:custGeom>
            <a:solidFill>
              <a:srgbClr val="FFBE0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94" name="object 94"/>
            <p:cNvSpPr/>
            <p:nvPr/>
          </p:nvSpPr>
          <p:spPr>
            <a:xfrm>
              <a:off x="5195316" y="5177027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>
                  <a:moveTo>
                    <a:pt x="0" y="126492"/>
                  </a:moveTo>
                  <a:lnTo>
                    <a:pt x="126491" y="126492"/>
                  </a:lnTo>
                  <a:lnTo>
                    <a:pt x="126491" y="0"/>
                  </a:lnTo>
                  <a:lnTo>
                    <a:pt x="0" y="0"/>
                  </a:lnTo>
                  <a:lnTo>
                    <a:pt x="0" y="126492"/>
                  </a:lnTo>
                  <a:close/>
                </a:path>
              </a:pathLst>
            </a:custGeom>
            <a:ln w="9525">
              <a:solidFill>
                <a:srgbClr val="FFBE00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95" name="object 95"/>
            <p:cNvSpPr/>
            <p:nvPr/>
          </p:nvSpPr>
          <p:spPr>
            <a:xfrm>
              <a:off x="5225795" y="5177027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>
                  <a:moveTo>
                    <a:pt x="126491" y="0"/>
                  </a:moveTo>
                  <a:lnTo>
                    <a:pt x="0" y="0"/>
                  </a:lnTo>
                  <a:lnTo>
                    <a:pt x="0" y="126492"/>
                  </a:lnTo>
                  <a:lnTo>
                    <a:pt x="126491" y="126492"/>
                  </a:lnTo>
                  <a:lnTo>
                    <a:pt x="126491" y="0"/>
                  </a:lnTo>
                  <a:close/>
                </a:path>
              </a:pathLst>
            </a:custGeom>
            <a:solidFill>
              <a:srgbClr val="FFBE0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96" name="object 96"/>
            <p:cNvSpPr/>
            <p:nvPr/>
          </p:nvSpPr>
          <p:spPr>
            <a:xfrm>
              <a:off x="5225795" y="5177027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>
                  <a:moveTo>
                    <a:pt x="0" y="126492"/>
                  </a:moveTo>
                  <a:lnTo>
                    <a:pt x="126491" y="126492"/>
                  </a:lnTo>
                  <a:lnTo>
                    <a:pt x="126491" y="0"/>
                  </a:lnTo>
                  <a:lnTo>
                    <a:pt x="0" y="0"/>
                  </a:lnTo>
                  <a:lnTo>
                    <a:pt x="0" y="126492"/>
                  </a:lnTo>
                  <a:close/>
                </a:path>
              </a:pathLst>
            </a:custGeom>
            <a:ln w="9525">
              <a:solidFill>
                <a:srgbClr val="FFBE00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97" name="object 97"/>
            <p:cNvSpPr/>
            <p:nvPr/>
          </p:nvSpPr>
          <p:spPr>
            <a:xfrm>
              <a:off x="5379719" y="5177027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>
                  <a:moveTo>
                    <a:pt x="126491" y="0"/>
                  </a:moveTo>
                  <a:lnTo>
                    <a:pt x="0" y="0"/>
                  </a:lnTo>
                  <a:lnTo>
                    <a:pt x="0" y="126492"/>
                  </a:lnTo>
                  <a:lnTo>
                    <a:pt x="126491" y="126492"/>
                  </a:lnTo>
                  <a:lnTo>
                    <a:pt x="126491" y="0"/>
                  </a:lnTo>
                  <a:close/>
                </a:path>
              </a:pathLst>
            </a:custGeom>
            <a:solidFill>
              <a:srgbClr val="FFBE0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98" name="object 98"/>
            <p:cNvSpPr/>
            <p:nvPr/>
          </p:nvSpPr>
          <p:spPr>
            <a:xfrm>
              <a:off x="5379719" y="5177027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>
                  <a:moveTo>
                    <a:pt x="0" y="126492"/>
                  </a:moveTo>
                  <a:lnTo>
                    <a:pt x="126491" y="126492"/>
                  </a:lnTo>
                  <a:lnTo>
                    <a:pt x="126491" y="0"/>
                  </a:lnTo>
                  <a:lnTo>
                    <a:pt x="0" y="0"/>
                  </a:lnTo>
                  <a:lnTo>
                    <a:pt x="0" y="126492"/>
                  </a:lnTo>
                  <a:close/>
                </a:path>
                <a:path w="127000" h="127000">
                  <a:moveTo>
                    <a:pt x="0" y="126492"/>
                  </a:moveTo>
                  <a:lnTo>
                    <a:pt x="126491" y="126492"/>
                  </a:lnTo>
                  <a:lnTo>
                    <a:pt x="126491" y="0"/>
                  </a:lnTo>
                  <a:lnTo>
                    <a:pt x="0" y="0"/>
                  </a:lnTo>
                  <a:lnTo>
                    <a:pt x="0" y="126492"/>
                  </a:lnTo>
                  <a:close/>
                </a:path>
              </a:pathLst>
            </a:custGeom>
            <a:ln w="9525">
              <a:solidFill>
                <a:srgbClr val="FFBE00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99" name="object 99"/>
            <p:cNvSpPr/>
            <p:nvPr/>
          </p:nvSpPr>
          <p:spPr>
            <a:xfrm>
              <a:off x="5579363" y="5177027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>
                  <a:moveTo>
                    <a:pt x="126491" y="0"/>
                  </a:moveTo>
                  <a:lnTo>
                    <a:pt x="0" y="0"/>
                  </a:lnTo>
                  <a:lnTo>
                    <a:pt x="0" y="126492"/>
                  </a:lnTo>
                  <a:lnTo>
                    <a:pt x="126491" y="126492"/>
                  </a:lnTo>
                  <a:lnTo>
                    <a:pt x="126491" y="0"/>
                  </a:lnTo>
                  <a:close/>
                </a:path>
              </a:pathLst>
            </a:custGeom>
            <a:solidFill>
              <a:srgbClr val="FFBE0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00" name="object 100"/>
            <p:cNvSpPr/>
            <p:nvPr/>
          </p:nvSpPr>
          <p:spPr>
            <a:xfrm>
              <a:off x="5579363" y="5177027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>
                  <a:moveTo>
                    <a:pt x="0" y="126492"/>
                  </a:moveTo>
                  <a:lnTo>
                    <a:pt x="126491" y="126492"/>
                  </a:lnTo>
                  <a:lnTo>
                    <a:pt x="126491" y="0"/>
                  </a:lnTo>
                  <a:lnTo>
                    <a:pt x="0" y="0"/>
                  </a:lnTo>
                  <a:lnTo>
                    <a:pt x="0" y="126492"/>
                  </a:lnTo>
                  <a:close/>
                </a:path>
              </a:pathLst>
            </a:custGeom>
            <a:ln w="9525">
              <a:solidFill>
                <a:srgbClr val="FFBE00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01" name="object 101"/>
            <p:cNvSpPr/>
            <p:nvPr/>
          </p:nvSpPr>
          <p:spPr>
            <a:xfrm>
              <a:off x="5594604" y="5177027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>
                  <a:moveTo>
                    <a:pt x="126491" y="0"/>
                  </a:moveTo>
                  <a:lnTo>
                    <a:pt x="0" y="0"/>
                  </a:lnTo>
                  <a:lnTo>
                    <a:pt x="0" y="126492"/>
                  </a:lnTo>
                  <a:lnTo>
                    <a:pt x="126491" y="126492"/>
                  </a:lnTo>
                  <a:lnTo>
                    <a:pt x="126491" y="0"/>
                  </a:lnTo>
                  <a:close/>
                </a:path>
              </a:pathLst>
            </a:custGeom>
            <a:solidFill>
              <a:srgbClr val="FFBE0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02" name="object 102"/>
            <p:cNvSpPr/>
            <p:nvPr/>
          </p:nvSpPr>
          <p:spPr>
            <a:xfrm>
              <a:off x="5594604" y="5177027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>
                  <a:moveTo>
                    <a:pt x="0" y="126492"/>
                  </a:moveTo>
                  <a:lnTo>
                    <a:pt x="126491" y="126492"/>
                  </a:lnTo>
                  <a:lnTo>
                    <a:pt x="126491" y="0"/>
                  </a:lnTo>
                  <a:lnTo>
                    <a:pt x="0" y="0"/>
                  </a:lnTo>
                  <a:lnTo>
                    <a:pt x="0" y="126492"/>
                  </a:lnTo>
                  <a:close/>
                </a:path>
              </a:pathLst>
            </a:custGeom>
            <a:ln w="9525">
              <a:solidFill>
                <a:srgbClr val="FFBE00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03" name="object 103"/>
            <p:cNvSpPr/>
            <p:nvPr/>
          </p:nvSpPr>
          <p:spPr>
            <a:xfrm>
              <a:off x="5702807" y="5177027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>
                  <a:moveTo>
                    <a:pt x="126491" y="0"/>
                  </a:moveTo>
                  <a:lnTo>
                    <a:pt x="0" y="0"/>
                  </a:lnTo>
                  <a:lnTo>
                    <a:pt x="0" y="126492"/>
                  </a:lnTo>
                  <a:lnTo>
                    <a:pt x="126491" y="126492"/>
                  </a:lnTo>
                  <a:lnTo>
                    <a:pt x="126491" y="0"/>
                  </a:lnTo>
                  <a:close/>
                </a:path>
              </a:pathLst>
            </a:custGeom>
            <a:solidFill>
              <a:srgbClr val="FFBE0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04" name="object 104"/>
            <p:cNvSpPr/>
            <p:nvPr/>
          </p:nvSpPr>
          <p:spPr>
            <a:xfrm>
              <a:off x="5702807" y="5177027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>
                  <a:moveTo>
                    <a:pt x="0" y="126492"/>
                  </a:moveTo>
                  <a:lnTo>
                    <a:pt x="126491" y="126492"/>
                  </a:lnTo>
                  <a:lnTo>
                    <a:pt x="126491" y="0"/>
                  </a:lnTo>
                  <a:lnTo>
                    <a:pt x="0" y="0"/>
                  </a:lnTo>
                  <a:lnTo>
                    <a:pt x="0" y="126492"/>
                  </a:lnTo>
                  <a:close/>
                </a:path>
              </a:pathLst>
            </a:custGeom>
            <a:ln w="9525">
              <a:solidFill>
                <a:srgbClr val="FFBE00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05" name="object 105"/>
            <p:cNvSpPr/>
            <p:nvPr/>
          </p:nvSpPr>
          <p:spPr>
            <a:xfrm>
              <a:off x="5779007" y="5177027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>
                  <a:moveTo>
                    <a:pt x="126491" y="0"/>
                  </a:moveTo>
                  <a:lnTo>
                    <a:pt x="0" y="0"/>
                  </a:lnTo>
                  <a:lnTo>
                    <a:pt x="0" y="126492"/>
                  </a:lnTo>
                  <a:lnTo>
                    <a:pt x="126491" y="126492"/>
                  </a:lnTo>
                  <a:lnTo>
                    <a:pt x="126491" y="0"/>
                  </a:lnTo>
                  <a:close/>
                </a:path>
              </a:pathLst>
            </a:custGeom>
            <a:solidFill>
              <a:srgbClr val="FFBE0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06" name="object 106"/>
            <p:cNvSpPr/>
            <p:nvPr/>
          </p:nvSpPr>
          <p:spPr>
            <a:xfrm>
              <a:off x="5779007" y="5177027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>
                  <a:moveTo>
                    <a:pt x="0" y="126492"/>
                  </a:moveTo>
                  <a:lnTo>
                    <a:pt x="126491" y="126492"/>
                  </a:lnTo>
                  <a:lnTo>
                    <a:pt x="126491" y="0"/>
                  </a:lnTo>
                  <a:lnTo>
                    <a:pt x="0" y="0"/>
                  </a:lnTo>
                  <a:lnTo>
                    <a:pt x="0" y="126492"/>
                  </a:lnTo>
                  <a:close/>
                </a:path>
                <a:path w="127000" h="127000">
                  <a:moveTo>
                    <a:pt x="0" y="126492"/>
                  </a:moveTo>
                  <a:lnTo>
                    <a:pt x="126491" y="126492"/>
                  </a:lnTo>
                  <a:lnTo>
                    <a:pt x="126491" y="0"/>
                  </a:lnTo>
                  <a:lnTo>
                    <a:pt x="0" y="0"/>
                  </a:lnTo>
                  <a:lnTo>
                    <a:pt x="0" y="126492"/>
                  </a:lnTo>
                  <a:close/>
                </a:path>
              </a:pathLst>
            </a:custGeom>
            <a:ln w="9525">
              <a:solidFill>
                <a:srgbClr val="FFBE00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07" name="object 107"/>
            <p:cNvSpPr/>
            <p:nvPr/>
          </p:nvSpPr>
          <p:spPr>
            <a:xfrm>
              <a:off x="5887212" y="5177027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>
                  <a:moveTo>
                    <a:pt x="126491" y="0"/>
                  </a:moveTo>
                  <a:lnTo>
                    <a:pt x="0" y="0"/>
                  </a:lnTo>
                  <a:lnTo>
                    <a:pt x="0" y="126492"/>
                  </a:lnTo>
                  <a:lnTo>
                    <a:pt x="126491" y="126492"/>
                  </a:lnTo>
                  <a:lnTo>
                    <a:pt x="126491" y="0"/>
                  </a:lnTo>
                  <a:close/>
                </a:path>
              </a:pathLst>
            </a:custGeom>
            <a:solidFill>
              <a:srgbClr val="FFBE0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08" name="object 108"/>
            <p:cNvSpPr/>
            <p:nvPr/>
          </p:nvSpPr>
          <p:spPr>
            <a:xfrm>
              <a:off x="5887212" y="5177027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>
                  <a:moveTo>
                    <a:pt x="0" y="126492"/>
                  </a:moveTo>
                  <a:lnTo>
                    <a:pt x="126491" y="126492"/>
                  </a:lnTo>
                  <a:lnTo>
                    <a:pt x="126491" y="0"/>
                  </a:lnTo>
                  <a:lnTo>
                    <a:pt x="0" y="0"/>
                  </a:lnTo>
                  <a:lnTo>
                    <a:pt x="0" y="126492"/>
                  </a:lnTo>
                  <a:close/>
                </a:path>
              </a:pathLst>
            </a:custGeom>
            <a:ln w="9525">
              <a:solidFill>
                <a:srgbClr val="FFBE00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09" name="object 109"/>
            <p:cNvSpPr/>
            <p:nvPr/>
          </p:nvSpPr>
          <p:spPr>
            <a:xfrm>
              <a:off x="5964936" y="5177027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>
                  <a:moveTo>
                    <a:pt x="126491" y="0"/>
                  </a:moveTo>
                  <a:lnTo>
                    <a:pt x="0" y="0"/>
                  </a:lnTo>
                  <a:lnTo>
                    <a:pt x="0" y="126492"/>
                  </a:lnTo>
                  <a:lnTo>
                    <a:pt x="126491" y="126492"/>
                  </a:lnTo>
                  <a:lnTo>
                    <a:pt x="126491" y="0"/>
                  </a:lnTo>
                  <a:close/>
                </a:path>
              </a:pathLst>
            </a:custGeom>
            <a:solidFill>
              <a:srgbClr val="FFBE0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10" name="object 110"/>
            <p:cNvSpPr/>
            <p:nvPr/>
          </p:nvSpPr>
          <p:spPr>
            <a:xfrm>
              <a:off x="5964936" y="5177027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>
                  <a:moveTo>
                    <a:pt x="0" y="126492"/>
                  </a:moveTo>
                  <a:lnTo>
                    <a:pt x="126491" y="126492"/>
                  </a:lnTo>
                  <a:lnTo>
                    <a:pt x="126491" y="0"/>
                  </a:lnTo>
                  <a:lnTo>
                    <a:pt x="0" y="0"/>
                  </a:lnTo>
                  <a:lnTo>
                    <a:pt x="0" y="126492"/>
                  </a:lnTo>
                  <a:close/>
                </a:path>
                <a:path w="127000" h="127000">
                  <a:moveTo>
                    <a:pt x="0" y="126492"/>
                  </a:moveTo>
                  <a:lnTo>
                    <a:pt x="126491" y="126492"/>
                  </a:lnTo>
                  <a:lnTo>
                    <a:pt x="126491" y="0"/>
                  </a:lnTo>
                  <a:lnTo>
                    <a:pt x="0" y="0"/>
                  </a:lnTo>
                  <a:lnTo>
                    <a:pt x="0" y="126492"/>
                  </a:lnTo>
                  <a:close/>
                </a:path>
                <a:path w="127000" h="127000">
                  <a:moveTo>
                    <a:pt x="0" y="126492"/>
                  </a:moveTo>
                  <a:lnTo>
                    <a:pt x="126491" y="126492"/>
                  </a:lnTo>
                  <a:lnTo>
                    <a:pt x="126491" y="0"/>
                  </a:lnTo>
                  <a:lnTo>
                    <a:pt x="0" y="0"/>
                  </a:lnTo>
                  <a:lnTo>
                    <a:pt x="0" y="126492"/>
                  </a:lnTo>
                  <a:close/>
                </a:path>
                <a:path w="127000" h="127000">
                  <a:moveTo>
                    <a:pt x="0" y="126492"/>
                  </a:moveTo>
                  <a:lnTo>
                    <a:pt x="126491" y="126492"/>
                  </a:lnTo>
                  <a:lnTo>
                    <a:pt x="126491" y="0"/>
                  </a:lnTo>
                  <a:lnTo>
                    <a:pt x="0" y="0"/>
                  </a:lnTo>
                  <a:lnTo>
                    <a:pt x="0" y="126492"/>
                  </a:lnTo>
                  <a:close/>
                </a:path>
              </a:pathLst>
            </a:custGeom>
            <a:ln w="9525">
              <a:solidFill>
                <a:srgbClr val="FFBE00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11" name="object 111"/>
            <p:cNvSpPr/>
            <p:nvPr/>
          </p:nvSpPr>
          <p:spPr>
            <a:xfrm>
              <a:off x="5995416" y="5177027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>
                  <a:moveTo>
                    <a:pt x="126491" y="0"/>
                  </a:moveTo>
                  <a:lnTo>
                    <a:pt x="0" y="0"/>
                  </a:lnTo>
                  <a:lnTo>
                    <a:pt x="0" y="126492"/>
                  </a:lnTo>
                  <a:lnTo>
                    <a:pt x="126491" y="126492"/>
                  </a:lnTo>
                  <a:lnTo>
                    <a:pt x="126491" y="0"/>
                  </a:lnTo>
                  <a:close/>
                </a:path>
              </a:pathLst>
            </a:custGeom>
            <a:solidFill>
              <a:srgbClr val="FFBE0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12" name="object 112"/>
            <p:cNvSpPr/>
            <p:nvPr/>
          </p:nvSpPr>
          <p:spPr>
            <a:xfrm>
              <a:off x="5995416" y="5177027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>
                  <a:moveTo>
                    <a:pt x="0" y="126492"/>
                  </a:moveTo>
                  <a:lnTo>
                    <a:pt x="126491" y="126492"/>
                  </a:lnTo>
                  <a:lnTo>
                    <a:pt x="126491" y="0"/>
                  </a:lnTo>
                  <a:lnTo>
                    <a:pt x="0" y="0"/>
                  </a:lnTo>
                  <a:lnTo>
                    <a:pt x="0" y="126492"/>
                  </a:lnTo>
                  <a:close/>
                </a:path>
              </a:pathLst>
            </a:custGeom>
            <a:ln w="9525">
              <a:solidFill>
                <a:srgbClr val="FFBE00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13" name="object 113"/>
            <p:cNvSpPr/>
            <p:nvPr/>
          </p:nvSpPr>
          <p:spPr>
            <a:xfrm>
              <a:off x="6025895" y="5177027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>
                  <a:moveTo>
                    <a:pt x="126491" y="0"/>
                  </a:moveTo>
                  <a:lnTo>
                    <a:pt x="0" y="0"/>
                  </a:lnTo>
                  <a:lnTo>
                    <a:pt x="0" y="126492"/>
                  </a:lnTo>
                  <a:lnTo>
                    <a:pt x="126491" y="126492"/>
                  </a:lnTo>
                  <a:lnTo>
                    <a:pt x="126491" y="0"/>
                  </a:lnTo>
                  <a:close/>
                </a:path>
              </a:pathLst>
            </a:custGeom>
            <a:solidFill>
              <a:srgbClr val="FFBE0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14" name="object 114"/>
            <p:cNvSpPr/>
            <p:nvPr/>
          </p:nvSpPr>
          <p:spPr>
            <a:xfrm>
              <a:off x="6025895" y="5177027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>
                  <a:moveTo>
                    <a:pt x="0" y="126492"/>
                  </a:moveTo>
                  <a:lnTo>
                    <a:pt x="126491" y="126492"/>
                  </a:lnTo>
                  <a:lnTo>
                    <a:pt x="126491" y="0"/>
                  </a:lnTo>
                  <a:lnTo>
                    <a:pt x="0" y="0"/>
                  </a:lnTo>
                  <a:lnTo>
                    <a:pt x="0" y="126492"/>
                  </a:lnTo>
                  <a:close/>
                </a:path>
                <a:path w="127000" h="127000">
                  <a:moveTo>
                    <a:pt x="0" y="126492"/>
                  </a:moveTo>
                  <a:lnTo>
                    <a:pt x="126491" y="126492"/>
                  </a:lnTo>
                  <a:lnTo>
                    <a:pt x="126491" y="0"/>
                  </a:lnTo>
                  <a:lnTo>
                    <a:pt x="0" y="0"/>
                  </a:lnTo>
                  <a:lnTo>
                    <a:pt x="0" y="126492"/>
                  </a:lnTo>
                  <a:close/>
                </a:path>
                <a:path w="127000" h="127000">
                  <a:moveTo>
                    <a:pt x="0" y="126492"/>
                  </a:moveTo>
                  <a:lnTo>
                    <a:pt x="126491" y="126492"/>
                  </a:lnTo>
                  <a:lnTo>
                    <a:pt x="126491" y="0"/>
                  </a:lnTo>
                  <a:lnTo>
                    <a:pt x="0" y="0"/>
                  </a:lnTo>
                  <a:lnTo>
                    <a:pt x="0" y="126492"/>
                  </a:lnTo>
                  <a:close/>
                </a:path>
                <a:path w="127000" h="127000">
                  <a:moveTo>
                    <a:pt x="0" y="126492"/>
                  </a:moveTo>
                  <a:lnTo>
                    <a:pt x="126491" y="126492"/>
                  </a:lnTo>
                  <a:lnTo>
                    <a:pt x="126491" y="0"/>
                  </a:lnTo>
                  <a:lnTo>
                    <a:pt x="0" y="0"/>
                  </a:lnTo>
                  <a:lnTo>
                    <a:pt x="0" y="126492"/>
                  </a:lnTo>
                  <a:close/>
                </a:path>
                <a:path w="127000" h="127000">
                  <a:moveTo>
                    <a:pt x="0" y="126492"/>
                  </a:moveTo>
                  <a:lnTo>
                    <a:pt x="126491" y="126492"/>
                  </a:lnTo>
                  <a:lnTo>
                    <a:pt x="126491" y="0"/>
                  </a:lnTo>
                  <a:lnTo>
                    <a:pt x="0" y="0"/>
                  </a:lnTo>
                  <a:lnTo>
                    <a:pt x="0" y="126492"/>
                  </a:lnTo>
                  <a:close/>
                </a:path>
                <a:path w="127000" h="127000">
                  <a:moveTo>
                    <a:pt x="0" y="126492"/>
                  </a:moveTo>
                  <a:lnTo>
                    <a:pt x="126491" y="126492"/>
                  </a:lnTo>
                  <a:lnTo>
                    <a:pt x="126491" y="0"/>
                  </a:lnTo>
                  <a:lnTo>
                    <a:pt x="0" y="0"/>
                  </a:lnTo>
                  <a:lnTo>
                    <a:pt x="0" y="126492"/>
                  </a:lnTo>
                  <a:close/>
                </a:path>
                <a:path w="127000" h="127000">
                  <a:moveTo>
                    <a:pt x="0" y="126492"/>
                  </a:moveTo>
                  <a:lnTo>
                    <a:pt x="126491" y="126492"/>
                  </a:lnTo>
                  <a:lnTo>
                    <a:pt x="126491" y="0"/>
                  </a:lnTo>
                  <a:lnTo>
                    <a:pt x="0" y="0"/>
                  </a:lnTo>
                  <a:lnTo>
                    <a:pt x="0" y="126492"/>
                  </a:lnTo>
                  <a:close/>
                </a:path>
              </a:pathLst>
            </a:custGeom>
            <a:ln w="9525">
              <a:solidFill>
                <a:srgbClr val="FFBE00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15" name="object 115"/>
            <p:cNvSpPr/>
            <p:nvPr/>
          </p:nvSpPr>
          <p:spPr>
            <a:xfrm>
              <a:off x="6041136" y="5177027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>
                  <a:moveTo>
                    <a:pt x="126491" y="0"/>
                  </a:moveTo>
                  <a:lnTo>
                    <a:pt x="0" y="0"/>
                  </a:lnTo>
                  <a:lnTo>
                    <a:pt x="0" y="126492"/>
                  </a:lnTo>
                  <a:lnTo>
                    <a:pt x="126491" y="126492"/>
                  </a:lnTo>
                  <a:lnTo>
                    <a:pt x="126491" y="0"/>
                  </a:lnTo>
                  <a:close/>
                </a:path>
              </a:pathLst>
            </a:custGeom>
            <a:solidFill>
              <a:srgbClr val="FFBE0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16" name="object 116"/>
            <p:cNvSpPr/>
            <p:nvPr/>
          </p:nvSpPr>
          <p:spPr>
            <a:xfrm>
              <a:off x="6041136" y="5177027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>
                  <a:moveTo>
                    <a:pt x="0" y="126492"/>
                  </a:moveTo>
                  <a:lnTo>
                    <a:pt x="126491" y="126492"/>
                  </a:lnTo>
                  <a:lnTo>
                    <a:pt x="126491" y="0"/>
                  </a:lnTo>
                  <a:lnTo>
                    <a:pt x="0" y="0"/>
                  </a:lnTo>
                  <a:lnTo>
                    <a:pt x="0" y="126492"/>
                  </a:lnTo>
                  <a:close/>
                </a:path>
                <a:path w="127000" h="127000">
                  <a:moveTo>
                    <a:pt x="0" y="126492"/>
                  </a:moveTo>
                  <a:lnTo>
                    <a:pt x="126491" y="126492"/>
                  </a:lnTo>
                  <a:lnTo>
                    <a:pt x="126491" y="0"/>
                  </a:lnTo>
                  <a:lnTo>
                    <a:pt x="0" y="0"/>
                  </a:lnTo>
                  <a:lnTo>
                    <a:pt x="0" y="126492"/>
                  </a:lnTo>
                  <a:close/>
                </a:path>
                <a:path w="127000" h="127000">
                  <a:moveTo>
                    <a:pt x="0" y="126492"/>
                  </a:moveTo>
                  <a:lnTo>
                    <a:pt x="126491" y="126492"/>
                  </a:lnTo>
                  <a:lnTo>
                    <a:pt x="126491" y="0"/>
                  </a:lnTo>
                  <a:lnTo>
                    <a:pt x="0" y="0"/>
                  </a:lnTo>
                  <a:lnTo>
                    <a:pt x="0" y="126492"/>
                  </a:lnTo>
                  <a:close/>
                </a:path>
                <a:path w="127000" h="127000">
                  <a:moveTo>
                    <a:pt x="0" y="126492"/>
                  </a:moveTo>
                  <a:lnTo>
                    <a:pt x="126491" y="126492"/>
                  </a:lnTo>
                  <a:lnTo>
                    <a:pt x="126491" y="0"/>
                  </a:lnTo>
                  <a:lnTo>
                    <a:pt x="0" y="0"/>
                  </a:lnTo>
                  <a:lnTo>
                    <a:pt x="0" y="126492"/>
                  </a:lnTo>
                  <a:close/>
                </a:path>
              </a:pathLst>
            </a:custGeom>
            <a:ln w="9525">
              <a:solidFill>
                <a:srgbClr val="FFBE00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17" name="object 117"/>
            <p:cNvSpPr/>
            <p:nvPr/>
          </p:nvSpPr>
          <p:spPr>
            <a:xfrm>
              <a:off x="6073139" y="5177027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>
                  <a:moveTo>
                    <a:pt x="126491" y="0"/>
                  </a:moveTo>
                  <a:lnTo>
                    <a:pt x="0" y="0"/>
                  </a:lnTo>
                  <a:lnTo>
                    <a:pt x="0" y="126492"/>
                  </a:lnTo>
                  <a:lnTo>
                    <a:pt x="126491" y="126492"/>
                  </a:lnTo>
                  <a:lnTo>
                    <a:pt x="126491" y="0"/>
                  </a:lnTo>
                  <a:close/>
                </a:path>
              </a:pathLst>
            </a:custGeom>
            <a:solidFill>
              <a:srgbClr val="FFBE0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18" name="object 118"/>
            <p:cNvSpPr/>
            <p:nvPr/>
          </p:nvSpPr>
          <p:spPr>
            <a:xfrm>
              <a:off x="6073139" y="5177027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>
                  <a:moveTo>
                    <a:pt x="0" y="126492"/>
                  </a:moveTo>
                  <a:lnTo>
                    <a:pt x="126491" y="126492"/>
                  </a:lnTo>
                  <a:lnTo>
                    <a:pt x="126491" y="0"/>
                  </a:lnTo>
                  <a:lnTo>
                    <a:pt x="0" y="0"/>
                  </a:lnTo>
                  <a:lnTo>
                    <a:pt x="0" y="126492"/>
                  </a:lnTo>
                  <a:close/>
                </a:path>
              </a:pathLst>
            </a:custGeom>
            <a:ln w="9525">
              <a:solidFill>
                <a:srgbClr val="FFBE00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19" name="object 119"/>
            <p:cNvSpPr/>
            <p:nvPr/>
          </p:nvSpPr>
          <p:spPr>
            <a:xfrm>
              <a:off x="6102095" y="5177027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>
                  <a:moveTo>
                    <a:pt x="126491" y="0"/>
                  </a:moveTo>
                  <a:lnTo>
                    <a:pt x="0" y="0"/>
                  </a:lnTo>
                  <a:lnTo>
                    <a:pt x="0" y="126492"/>
                  </a:lnTo>
                  <a:lnTo>
                    <a:pt x="126491" y="126492"/>
                  </a:lnTo>
                  <a:lnTo>
                    <a:pt x="126491" y="0"/>
                  </a:lnTo>
                  <a:close/>
                </a:path>
              </a:pathLst>
            </a:custGeom>
            <a:solidFill>
              <a:srgbClr val="FFBE0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20" name="object 120"/>
            <p:cNvSpPr/>
            <p:nvPr/>
          </p:nvSpPr>
          <p:spPr>
            <a:xfrm>
              <a:off x="6102095" y="5177027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>
                  <a:moveTo>
                    <a:pt x="0" y="126492"/>
                  </a:moveTo>
                  <a:lnTo>
                    <a:pt x="126491" y="126492"/>
                  </a:lnTo>
                  <a:lnTo>
                    <a:pt x="126491" y="0"/>
                  </a:lnTo>
                  <a:lnTo>
                    <a:pt x="0" y="0"/>
                  </a:lnTo>
                  <a:lnTo>
                    <a:pt x="0" y="126492"/>
                  </a:lnTo>
                  <a:close/>
                </a:path>
                <a:path w="127000" h="127000">
                  <a:moveTo>
                    <a:pt x="0" y="126492"/>
                  </a:moveTo>
                  <a:lnTo>
                    <a:pt x="126491" y="126492"/>
                  </a:lnTo>
                  <a:lnTo>
                    <a:pt x="126491" y="0"/>
                  </a:lnTo>
                  <a:lnTo>
                    <a:pt x="0" y="0"/>
                  </a:lnTo>
                  <a:lnTo>
                    <a:pt x="0" y="126492"/>
                  </a:lnTo>
                  <a:close/>
                </a:path>
                <a:path w="127000" h="127000">
                  <a:moveTo>
                    <a:pt x="0" y="126492"/>
                  </a:moveTo>
                  <a:lnTo>
                    <a:pt x="126491" y="126492"/>
                  </a:lnTo>
                  <a:lnTo>
                    <a:pt x="126491" y="0"/>
                  </a:lnTo>
                  <a:lnTo>
                    <a:pt x="0" y="0"/>
                  </a:lnTo>
                  <a:lnTo>
                    <a:pt x="0" y="126492"/>
                  </a:lnTo>
                  <a:close/>
                </a:path>
              </a:pathLst>
            </a:custGeom>
            <a:ln w="9525">
              <a:solidFill>
                <a:srgbClr val="FFBE00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21" name="object 121"/>
            <p:cNvSpPr/>
            <p:nvPr/>
          </p:nvSpPr>
          <p:spPr>
            <a:xfrm>
              <a:off x="6117336" y="5177027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>
                  <a:moveTo>
                    <a:pt x="126491" y="0"/>
                  </a:moveTo>
                  <a:lnTo>
                    <a:pt x="0" y="0"/>
                  </a:lnTo>
                  <a:lnTo>
                    <a:pt x="0" y="126492"/>
                  </a:lnTo>
                  <a:lnTo>
                    <a:pt x="126491" y="126492"/>
                  </a:lnTo>
                  <a:lnTo>
                    <a:pt x="126491" y="0"/>
                  </a:lnTo>
                  <a:close/>
                </a:path>
              </a:pathLst>
            </a:custGeom>
            <a:solidFill>
              <a:srgbClr val="FFBE0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22" name="object 122"/>
            <p:cNvSpPr/>
            <p:nvPr/>
          </p:nvSpPr>
          <p:spPr>
            <a:xfrm>
              <a:off x="6117336" y="5177027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>
                  <a:moveTo>
                    <a:pt x="0" y="126492"/>
                  </a:moveTo>
                  <a:lnTo>
                    <a:pt x="126491" y="126492"/>
                  </a:lnTo>
                  <a:lnTo>
                    <a:pt x="126491" y="0"/>
                  </a:lnTo>
                  <a:lnTo>
                    <a:pt x="0" y="0"/>
                  </a:lnTo>
                  <a:lnTo>
                    <a:pt x="0" y="126492"/>
                  </a:lnTo>
                  <a:close/>
                </a:path>
                <a:path w="127000" h="127000">
                  <a:moveTo>
                    <a:pt x="0" y="126492"/>
                  </a:moveTo>
                  <a:lnTo>
                    <a:pt x="126491" y="126492"/>
                  </a:lnTo>
                  <a:lnTo>
                    <a:pt x="126491" y="0"/>
                  </a:lnTo>
                  <a:lnTo>
                    <a:pt x="0" y="0"/>
                  </a:lnTo>
                  <a:lnTo>
                    <a:pt x="0" y="126492"/>
                  </a:lnTo>
                  <a:close/>
                </a:path>
              </a:pathLst>
            </a:custGeom>
            <a:ln w="9525">
              <a:solidFill>
                <a:srgbClr val="FFBE00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23" name="object 123"/>
            <p:cNvSpPr/>
            <p:nvPr/>
          </p:nvSpPr>
          <p:spPr>
            <a:xfrm>
              <a:off x="6149339" y="5177027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>
                  <a:moveTo>
                    <a:pt x="126491" y="0"/>
                  </a:moveTo>
                  <a:lnTo>
                    <a:pt x="0" y="0"/>
                  </a:lnTo>
                  <a:lnTo>
                    <a:pt x="0" y="126492"/>
                  </a:lnTo>
                  <a:lnTo>
                    <a:pt x="126491" y="126492"/>
                  </a:lnTo>
                  <a:lnTo>
                    <a:pt x="126491" y="0"/>
                  </a:lnTo>
                  <a:close/>
                </a:path>
              </a:pathLst>
            </a:custGeom>
            <a:solidFill>
              <a:srgbClr val="FFBE0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24" name="object 124"/>
            <p:cNvSpPr/>
            <p:nvPr/>
          </p:nvSpPr>
          <p:spPr>
            <a:xfrm>
              <a:off x="6149339" y="5177027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>
                  <a:moveTo>
                    <a:pt x="0" y="126492"/>
                  </a:moveTo>
                  <a:lnTo>
                    <a:pt x="126491" y="126492"/>
                  </a:lnTo>
                  <a:lnTo>
                    <a:pt x="126491" y="0"/>
                  </a:lnTo>
                  <a:lnTo>
                    <a:pt x="0" y="0"/>
                  </a:lnTo>
                  <a:lnTo>
                    <a:pt x="0" y="126492"/>
                  </a:lnTo>
                  <a:close/>
                </a:path>
              </a:pathLst>
            </a:custGeom>
            <a:ln w="9525">
              <a:solidFill>
                <a:srgbClr val="FFBE00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25" name="object 125"/>
            <p:cNvSpPr/>
            <p:nvPr/>
          </p:nvSpPr>
          <p:spPr>
            <a:xfrm>
              <a:off x="6179819" y="5177027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>
                  <a:moveTo>
                    <a:pt x="126491" y="0"/>
                  </a:moveTo>
                  <a:lnTo>
                    <a:pt x="0" y="0"/>
                  </a:lnTo>
                  <a:lnTo>
                    <a:pt x="0" y="126492"/>
                  </a:lnTo>
                  <a:lnTo>
                    <a:pt x="126491" y="126492"/>
                  </a:lnTo>
                  <a:lnTo>
                    <a:pt x="126491" y="0"/>
                  </a:lnTo>
                  <a:close/>
                </a:path>
              </a:pathLst>
            </a:custGeom>
            <a:solidFill>
              <a:srgbClr val="FFBE0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26" name="object 126"/>
            <p:cNvSpPr/>
            <p:nvPr/>
          </p:nvSpPr>
          <p:spPr>
            <a:xfrm>
              <a:off x="6179819" y="5177027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>
                  <a:moveTo>
                    <a:pt x="0" y="126492"/>
                  </a:moveTo>
                  <a:lnTo>
                    <a:pt x="126491" y="126492"/>
                  </a:lnTo>
                  <a:lnTo>
                    <a:pt x="126491" y="0"/>
                  </a:lnTo>
                  <a:lnTo>
                    <a:pt x="0" y="0"/>
                  </a:lnTo>
                  <a:lnTo>
                    <a:pt x="0" y="126492"/>
                  </a:lnTo>
                  <a:close/>
                </a:path>
              </a:pathLst>
            </a:custGeom>
            <a:ln w="9525">
              <a:solidFill>
                <a:srgbClr val="FFBE00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27" name="object 127"/>
            <p:cNvSpPr/>
            <p:nvPr/>
          </p:nvSpPr>
          <p:spPr>
            <a:xfrm>
              <a:off x="6195060" y="5177027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>
                  <a:moveTo>
                    <a:pt x="126491" y="0"/>
                  </a:moveTo>
                  <a:lnTo>
                    <a:pt x="0" y="0"/>
                  </a:lnTo>
                  <a:lnTo>
                    <a:pt x="0" y="126492"/>
                  </a:lnTo>
                  <a:lnTo>
                    <a:pt x="126491" y="126492"/>
                  </a:lnTo>
                  <a:lnTo>
                    <a:pt x="126491" y="0"/>
                  </a:lnTo>
                  <a:close/>
                </a:path>
              </a:pathLst>
            </a:custGeom>
            <a:solidFill>
              <a:srgbClr val="FFBE0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28" name="object 128"/>
            <p:cNvSpPr/>
            <p:nvPr/>
          </p:nvSpPr>
          <p:spPr>
            <a:xfrm>
              <a:off x="6195060" y="5177027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>
                  <a:moveTo>
                    <a:pt x="0" y="126492"/>
                  </a:moveTo>
                  <a:lnTo>
                    <a:pt x="126491" y="126492"/>
                  </a:lnTo>
                  <a:lnTo>
                    <a:pt x="126491" y="0"/>
                  </a:lnTo>
                  <a:lnTo>
                    <a:pt x="0" y="0"/>
                  </a:lnTo>
                  <a:lnTo>
                    <a:pt x="0" y="126492"/>
                  </a:lnTo>
                  <a:close/>
                </a:path>
              </a:pathLst>
            </a:custGeom>
            <a:ln w="9525">
              <a:solidFill>
                <a:srgbClr val="FFBE00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29" name="object 129"/>
            <p:cNvSpPr/>
            <p:nvPr/>
          </p:nvSpPr>
          <p:spPr>
            <a:xfrm>
              <a:off x="6286500" y="5177027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>
                  <a:moveTo>
                    <a:pt x="126491" y="0"/>
                  </a:moveTo>
                  <a:lnTo>
                    <a:pt x="0" y="0"/>
                  </a:lnTo>
                  <a:lnTo>
                    <a:pt x="0" y="126492"/>
                  </a:lnTo>
                  <a:lnTo>
                    <a:pt x="126491" y="126492"/>
                  </a:lnTo>
                  <a:lnTo>
                    <a:pt x="126491" y="0"/>
                  </a:lnTo>
                  <a:close/>
                </a:path>
              </a:pathLst>
            </a:custGeom>
            <a:solidFill>
              <a:srgbClr val="FFBE0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30" name="object 130"/>
            <p:cNvSpPr/>
            <p:nvPr/>
          </p:nvSpPr>
          <p:spPr>
            <a:xfrm>
              <a:off x="6286500" y="5177027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>
                  <a:moveTo>
                    <a:pt x="0" y="126492"/>
                  </a:moveTo>
                  <a:lnTo>
                    <a:pt x="126491" y="126492"/>
                  </a:lnTo>
                  <a:lnTo>
                    <a:pt x="126491" y="0"/>
                  </a:lnTo>
                  <a:lnTo>
                    <a:pt x="0" y="0"/>
                  </a:lnTo>
                  <a:lnTo>
                    <a:pt x="0" y="126492"/>
                  </a:lnTo>
                  <a:close/>
                </a:path>
                <a:path w="127000" h="127000">
                  <a:moveTo>
                    <a:pt x="0" y="126492"/>
                  </a:moveTo>
                  <a:lnTo>
                    <a:pt x="126491" y="126492"/>
                  </a:lnTo>
                  <a:lnTo>
                    <a:pt x="126491" y="0"/>
                  </a:lnTo>
                  <a:lnTo>
                    <a:pt x="0" y="0"/>
                  </a:lnTo>
                  <a:lnTo>
                    <a:pt x="0" y="126492"/>
                  </a:lnTo>
                  <a:close/>
                </a:path>
                <a:path w="127000" h="127000">
                  <a:moveTo>
                    <a:pt x="0" y="126492"/>
                  </a:moveTo>
                  <a:lnTo>
                    <a:pt x="126491" y="126492"/>
                  </a:lnTo>
                  <a:lnTo>
                    <a:pt x="126491" y="0"/>
                  </a:lnTo>
                  <a:lnTo>
                    <a:pt x="0" y="0"/>
                  </a:lnTo>
                  <a:lnTo>
                    <a:pt x="0" y="126492"/>
                  </a:lnTo>
                  <a:close/>
                </a:path>
                <a:path w="127000" h="127000">
                  <a:moveTo>
                    <a:pt x="0" y="126492"/>
                  </a:moveTo>
                  <a:lnTo>
                    <a:pt x="126491" y="126492"/>
                  </a:lnTo>
                  <a:lnTo>
                    <a:pt x="126491" y="0"/>
                  </a:lnTo>
                  <a:lnTo>
                    <a:pt x="0" y="0"/>
                  </a:lnTo>
                  <a:lnTo>
                    <a:pt x="0" y="126492"/>
                  </a:lnTo>
                  <a:close/>
                </a:path>
              </a:pathLst>
            </a:custGeom>
            <a:ln w="9525">
              <a:solidFill>
                <a:srgbClr val="FFBE00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31" name="object 131"/>
            <p:cNvSpPr/>
            <p:nvPr/>
          </p:nvSpPr>
          <p:spPr>
            <a:xfrm>
              <a:off x="6301739" y="5177027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>
                  <a:moveTo>
                    <a:pt x="126491" y="0"/>
                  </a:moveTo>
                  <a:lnTo>
                    <a:pt x="0" y="0"/>
                  </a:lnTo>
                  <a:lnTo>
                    <a:pt x="0" y="126492"/>
                  </a:lnTo>
                  <a:lnTo>
                    <a:pt x="126491" y="126492"/>
                  </a:lnTo>
                  <a:lnTo>
                    <a:pt x="126491" y="0"/>
                  </a:lnTo>
                  <a:close/>
                </a:path>
              </a:pathLst>
            </a:custGeom>
            <a:solidFill>
              <a:srgbClr val="FFBE0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32" name="object 132"/>
            <p:cNvSpPr/>
            <p:nvPr/>
          </p:nvSpPr>
          <p:spPr>
            <a:xfrm>
              <a:off x="6301739" y="5177027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>
                  <a:moveTo>
                    <a:pt x="0" y="126492"/>
                  </a:moveTo>
                  <a:lnTo>
                    <a:pt x="126491" y="126492"/>
                  </a:lnTo>
                  <a:lnTo>
                    <a:pt x="126491" y="0"/>
                  </a:lnTo>
                  <a:lnTo>
                    <a:pt x="0" y="0"/>
                  </a:lnTo>
                  <a:lnTo>
                    <a:pt x="0" y="126492"/>
                  </a:lnTo>
                  <a:close/>
                </a:path>
              </a:pathLst>
            </a:custGeom>
            <a:ln w="9525">
              <a:solidFill>
                <a:srgbClr val="FFBE00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33" name="object 133"/>
            <p:cNvSpPr/>
            <p:nvPr/>
          </p:nvSpPr>
          <p:spPr>
            <a:xfrm>
              <a:off x="6316980" y="5177027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>
                  <a:moveTo>
                    <a:pt x="126491" y="0"/>
                  </a:moveTo>
                  <a:lnTo>
                    <a:pt x="0" y="0"/>
                  </a:lnTo>
                  <a:lnTo>
                    <a:pt x="0" y="126492"/>
                  </a:lnTo>
                  <a:lnTo>
                    <a:pt x="126491" y="126492"/>
                  </a:lnTo>
                  <a:lnTo>
                    <a:pt x="126491" y="0"/>
                  </a:lnTo>
                  <a:close/>
                </a:path>
              </a:pathLst>
            </a:custGeom>
            <a:solidFill>
              <a:srgbClr val="FFBE0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34" name="object 134"/>
            <p:cNvSpPr/>
            <p:nvPr/>
          </p:nvSpPr>
          <p:spPr>
            <a:xfrm>
              <a:off x="6316980" y="5177027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>
                  <a:moveTo>
                    <a:pt x="0" y="126492"/>
                  </a:moveTo>
                  <a:lnTo>
                    <a:pt x="126491" y="126492"/>
                  </a:lnTo>
                  <a:lnTo>
                    <a:pt x="126491" y="0"/>
                  </a:lnTo>
                  <a:lnTo>
                    <a:pt x="0" y="0"/>
                  </a:lnTo>
                  <a:lnTo>
                    <a:pt x="0" y="126492"/>
                  </a:lnTo>
                  <a:close/>
                </a:path>
              </a:pathLst>
            </a:custGeom>
            <a:ln w="9525">
              <a:solidFill>
                <a:srgbClr val="FFBE00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35" name="object 135"/>
            <p:cNvSpPr/>
            <p:nvPr/>
          </p:nvSpPr>
          <p:spPr>
            <a:xfrm>
              <a:off x="6333744" y="5177027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>
                  <a:moveTo>
                    <a:pt x="126491" y="0"/>
                  </a:moveTo>
                  <a:lnTo>
                    <a:pt x="0" y="0"/>
                  </a:lnTo>
                  <a:lnTo>
                    <a:pt x="0" y="126492"/>
                  </a:lnTo>
                  <a:lnTo>
                    <a:pt x="126491" y="126492"/>
                  </a:lnTo>
                  <a:lnTo>
                    <a:pt x="126491" y="0"/>
                  </a:lnTo>
                  <a:close/>
                </a:path>
              </a:pathLst>
            </a:custGeom>
            <a:solidFill>
              <a:srgbClr val="FFBE0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36" name="object 136"/>
            <p:cNvSpPr/>
            <p:nvPr/>
          </p:nvSpPr>
          <p:spPr>
            <a:xfrm>
              <a:off x="6333744" y="5177027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>
                  <a:moveTo>
                    <a:pt x="0" y="126492"/>
                  </a:moveTo>
                  <a:lnTo>
                    <a:pt x="126491" y="126492"/>
                  </a:lnTo>
                  <a:lnTo>
                    <a:pt x="126491" y="0"/>
                  </a:lnTo>
                  <a:lnTo>
                    <a:pt x="0" y="0"/>
                  </a:lnTo>
                  <a:lnTo>
                    <a:pt x="0" y="126492"/>
                  </a:lnTo>
                  <a:close/>
                </a:path>
                <a:path w="127000" h="127000">
                  <a:moveTo>
                    <a:pt x="0" y="126492"/>
                  </a:moveTo>
                  <a:lnTo>
                    <a:pt x="126491" y="126492"/>
                  </a:lnTo>
                  <a:lnTo>
                    <a:pt x="126491" y="0"/>
                  </a:lnTo>
                  <a:lnTo>
                    <a:pt x="0" y="0"/>
                  </a:lnTo>
                  <a:lnTo>
                    <a:pt x="0" y="126492"/>
                  </a:lnTo>
                  <a:close/>
                </a:path>
                <a:path w="127000" h="127000">
                  <a:moveTo>
                    <a:pt x="0" y="126492"/>
                  </a:moveTo>
                  <a:lnTo>
                    <a:pt x="126491" y="126492"/>
                  </a:lnTo>
                  <a:lnTo>
                    <a:pt x="126491" y="0"/>
                  </a:lnTo>
                  <a:lnTo>
                    <a:pt x="0" y="0"/>
                  </a:lnTo>
                  <a:lnTo>
                    <a:pt x="0" y="126492"/>
                  </a:lnTo>
                  <a:close/>
                </a:path>
                <a:path w="127000" h="127000">
                  <a:moveTo>
                    <a:pt x="0" y="126492"/>
                  </a:moveTo>
                  <a:lnTo>
                    <a:pt x="126491" y="126492"/>
                  </a:lnTo>
                  <a:lnTo>
                    <a:pt x="126491" y="0"/>
                  </a:lnTo>
                  <a:lnTo>
                    <a:pt x="0" y="0"/>
                  </a:lnTo>
                  <a:lnTo>
                    <a:pt x="0" y="126492"/>
                  </a:lnTo>
                  <a:close/>
                </a:path>
                <a:path w="127000" h="127000">
                  <a:moveTo>
                    <a:pt x="0" y="126492"/>
                  </a:moveTo>
                  <a:lnTo>
                    <a:pt x="126491" y="126492"/>
                  </a:lnTo>
                  <a:lnTo>
                    <a:pt x="126491" y="0"/>
                  </a:lnTo>
                  <a:lnTo>
                    <a:pt x="0" y="0"/>
                  </a:lnTo>
                  <a:lnTo>
                    <a:pt x="0" y="126492"/>
                  </a:lnTo>
                  <a:close/>
                </a:path>
                <a:path w="127000" h="127000">
                  <a:moveTo>
                    <a:pt x="0" y="126492"/>
                  </a:moveTo>
                  <a:lnTo>
                    <a:pt x="126491" y="126492"/>
                  </a:lnTo>
                  <a:lnTo>
                    <a:pt x="126491" y="0"/>
                  </a:lnTo>
                  <a:lnTo>
                    <a:pt x="0" y="0"/>
                  </a:lnTo>
                  <a:lnTo>
                    <a:pt x="0" y="126492"/>
                  </a:lnTo>
                  <a:close/>
                </a:path>
                <a:path w="127000" h="127000">
                  <a:moveTo>
                    <a:pt x="0" y="126492"/>
                  </a:moveTo>
                  <a:lnTo>
                    <a:pt x="126491" y="126492"/>
                  </a:lnTo>
                  <a:lnTo>
                    <a:pt x="126491" y="0"/>
                  </a:lnTo>
                  <a:lnTo>
                    <a:pt x="0" y="0"/>
                  </a:lnTo>
                  <a:lnTo>
                    <a:pt x="0" y="126492"/>
                  </a:lnTo>
                  <a:close/>
                </a:path>
                <a:path w="127000" h="127000">
                  <a:moveTo>
                    <a:pt x="0" y="126492"/>
                  </a:moveTo>
                  <a:lnTo>
                    <a:pt x="126491" y="126492"/>
                  </a:lnTo>
                  <a:lnTo>
                    <a:pt x="126491" y="0"/>
                  </a:lnTo>
                  <a:lnTo>
                    <a:pt x="0" y="0"/>
                  </a:lnTo>
                  <a:lnTo>
                    <a:pt x="0" y="126492"/>
                  </a:lnTo>
                  <a:close/>
                </a:path>
                <a:path w="127000" h="127000">
                  <a:moveTo>
                    <a:pt x="0" y="126492"/>
                  </a:moveTo>
                  <a:lnTo>
                    <a:pt x="126491" y="126492"/>
                  </a:lnTo>
                  <a:lnTo>
                    <a:pt x="126491" y="0"/>
                  </a:lnTo>
                  <a:lnTo>
                    <a:pt x="0" y="0"/>
                  </a:lnTo>
                  <a:lnTo>
                    <a:pt x="0" y="126492"/>
                  </a:lnTo>
                  <a:close/>
                </a:path>
                <a:path w="127000" h="127000">
                  <a:moveTo>
                    <a:pt x="0" y="126492"/>
                  </a:moveTo>
                  <a:lnTo>
                    <a:pt x="126491" y="126492"/>
                  </a:lnTo>
                  <a:lnTo>
                    <a:pt x="126491" y="0"/>
                  </a:lnTo>
                  <a:lnTo>
                    <a:pt x="0" y="0"/>
                  </a:lnTo>
                  <a:lnTo>
                    <a:pt x="0" y="126492"/>
                  </a:lnTo>
                  <a:close/>
                </a:path>
                <a:path w="127000" h="127000">
                  <a:moveTo>
                    <a:pt x="0" y="126492"/>
                  </a:moveTo>
                  <a:lnTo>
                    <a:pt x="126491" y="126492"/>
                  </a:lnTo>
                  <a:lnTo>
                    <a:pt x="126491" y="0"/>
                  </a:lnTo>
                  <a:lnTo>
                    <a:pt x="0" y="0"/>
                  </a:lnTo>
                  <a:lnTo>
                    <a:pt x="0" y="126492"/>
                  </a:lnTo>
                  <a:close/>
                </a:path>
                <a:path w="127000" h="127000">
                  <a:moveTo>
                    <a:pt x="0" y="126492"/>
                  </a:moveTo>
                  <a:lnTo>
                    <a:pt x="126491" y="126492"/>
                  </a:lnTo>
                  <a:lnTo>
                    <a:pt x="126491" y="0"/>
                  </a:lnTo>
                  <a:lnTo>
                    <a:pt x="0" y="0"/>
                  </a:lnTo>
                  <a:lnTo>
                    <a:pt x="0" y="126492"/>
                  </a:lnTo>
                  <a:close/>
                </a:path>
              </a:pathLst>
            </a:custGeom>
            <a:ln w="9525">
              <a:solidFill>
                <a:srgbClr val="FFBE00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37" name="object 137"/>
            <p:cNvSpPr/>
            <p:nvPr/>
          </p:nvSpPr>
          <p:spPr>
            <a:xfrm>
              <a:off x="6336792" y="5177027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>
                  <a:moveTo>
                    <a:pt x="126491" y="0"/>
                  </a:moveTo>
                  <a:lnTo>
                    <a:pt x="0" y="0"/>
                  </a:lnTo>
                  <a:lnTo>
                    <a:pt x="0" y="126492"/>
                  </a:lnTo>
                  <a:lnTo>
                    <a:pt x="126491" y="126492"/>
                  </a:lnTo>
                  <a:lnTo>
                    <a:pt x="126491" y="0"/>
                  </a:lnTo>
                  <a:close/>
                </a:path>
              </a:pathLst>
            </a:custGeom>
            <a:solidFill>
              <a:srgbClr val="FFBE0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38" name="object 138"/>
            <p:cNvSpPr/>
            <p:nvPr/>
          </p:nvSpPr>
          <p:spPr>
            <a:xfrm>
              <a:off x="6336792" y="5177027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>
                  <a:moveTo>
                    <a:pt x="0" y="126492"/>
                  </a:moveTo>
                  <a:lnTo>
                    <a:pt x="126491" y="126492"/>
                  </a:lnTo>
                  <a:lnTo>
                    <a:pt x="126491" y="0"/>
                  </a:lnTo>
                  <a:lnTo>
                    <a:pt x="0" y="0"/>
                  </a:lnTo>
                  <a:lnTo>
                    <a:pt x="0" y="126492"/>
                  </a:lnTo>
                  <a:close/>
                </a:path>
                <a:path w="127000" h="127000">
                  <a:moveTo>
                    <a:pt x="0" y="126492"/>
                  </a:moveTo>
                  <a:lnTo>
                    <a:pt x="126491" y="126492"/>
                  </a:lnTo>
                  <a:lnTo>
                    <a:pt x="126491" y="0"/>
                  </a:lnTo>
                  <a:lnTo>
                    <a:pt x="0" y="0"/>
                  </a:lnTo>
                  <a:lnTo>
                    <a:pt x="0" y="126492"/>
                  </a:lnTo>
                  <a:close/>
                </a:path>
              </a:pathLst>
            </a:custGeom>
            <a:ln w="9525">
              <a:solidFill>
                <a:srgbClr val="FFBE00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39" name="object 139"/>
            <p:cNvSpPr/>
            <p:nvPr/>
          </p:nvSpPr>
          <p:spPr>
            <a:xfrm>
              <a:off x="6348983" y="5177027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>
                  <a:moveTo>
                    <a:pt x="126491" y="0"/>
                  </a:moveTo>
                  <a:lnTo>
                    <a:pt x="0" y="0"/>
                  </a:lnTo>
                  <a:lnTo>
                    <a:pt x="0" y="126492"/>
                  </a:lnTo>
                  <a:lnTo>
                    <a:pt x="126491" y="126492"/>
                  </a:lnTo>
                  <a:lnTo>
                    <a:pt x="126491" y="0"/>
                  </a:lnTo>
                  <a:close/>
                </a:path>
              </a:pathLst>
            </a:custGeom>
            <a:solidFill>
              <a:srgbClr val="FFBE0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40" name="object 140"/>
            <p:cNvSpPr/>
            <p:nvPr/>
          </p:nvSpPr>
          <p:spPr>
            <a:xfrm>
              <a:off x="6348983" y="5177027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>
                  <a:moveTo>
                    <a:pt x="0" y="126492"/>
                  </a:moveTo>
                  <a:lnTo>
                    <a:pt x="126491" y="126492"/>
                  </a:lnTo>
                  <a:lnTo>
                    <a:pt x="126491" y="0"/>
                  </a:lnTo>
                  <a:lnTo>
                    <a:pt x="0" y="0"/>
                  </a:lnTo>
                  <a:lnTo>
                    <a:pt x="0" y="126492"/>
                  </a:lnTo>
                  <a:close/>
                </a:path>
              </a:pathLst>
            </a:custGeom>
            <a:ln w="9525">
              <a:solidFill>
                <a:srgbClr val="FFBE00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41" name="object 141"/>
            <p:cNvSpPr/>
            <p:nvPr/>
          </p:nvSpPr>
          <p:spPr>
            <a:xfrm>
              <a:off x="6382512" y="5177027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>
                  <a:moveTo>
                    <a:pt x="126491" y="0"/>
                  </a:moveTo>
                  <a:lnTo>
                    <a:pt x="0" y="0"/>
                  </a:lnTo>
                  <a:lnTo>
                    <a:pt x="0" y="126492"/>
                  </a:lnTo>
                  <a:lnTo>
                    <a:pt x="126491" y="126492"/>
                  </a:lnTo>
                  <a:lnTo>
                    <a:pt x="126491" y="0"/>
                  </a:lnTo>
                  <a:close/>
                </a:path>
              </a:pathLst>
            </a:custGeom>
            <a:solidFill>
              <a:srgbClr val="FFBE0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42" name="object 142"/>
            <p:cNvSpPr/>
            <p:nvPr/>
          </p:nvSpPr>
          <p:spPr>
            <a:xfrm>
              <a:off x="6382512" y="5177027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>
                  <a:moveTo>
                    <a:pt x="0" y="126492"/>
                  </a:moveTo>
                  <a:lnTo>
                    <a:pt x="126491" y="126492"/>
                  </a:lnTo>
                  <a:lnTo>
                    <a:pt x="126491" y="0"/>
                  </a:lnTo>
                  <a:lnTo>
                    <a:pt x="0" y="0"/>
                  </a:lnTo>
                  <a:lnTo>
                    <a:pt x="0" y="126492"/>
                  </a:lnTo>
                  <a:close/>
                </a:path>
                <a:path w="127000" h="127000">
                  <a:moveTo>
                    <a:pt x="0" y="126492"/>
                  </a:moveTo>
                  <a:lnTo>
                    <a:pt x="126491" y="126492"/>
                  </a:lnTo>
                  <a:lnTo>
                    <a:pt x="126491" y="0"/>
                  </a:lnTo>
                  <a:lnTo>
                    <a:pt x="0" y="0"/>
                  </a:lnTo>
                  <a:lnTo>
                    <a:pt x="0" y="126492"/>
                  </a:lnTo>
                  <a:close/>
                </a:path>
                <a:path w="127000" h="127000">
                  <a:moveTo>
                    <a:pt x="0" y="126492"/>
                  </a:moveTo>
                  <a:lnTo>
                    <a:pt x="126491" y="126492"/>
                  </a:lnTo>
                  <a:lnTo>
                    <a:pt x="126491" y="0"/>
                  </a:lnTo>
                  <a:lnTo>
                    <a:pt x="0" y="0"/>
                  </a:lnTo>
                  <a:lnTo>
                    <a:pt x="0" y="126492"/>
                  </a:lnTo>
                  <a:close/>
                </a:path>
                <a:path w="127000" h="127000">
                  <a:moveTo>
                    <a:pt x="0" y="126492"/>
                  </a:moveTo>
                  <a:lnTo>
                    <a:pt x="126491" y="126492"/>
                  </a:lnTo>
                  <a:lnTo>
                    <a:pt x="126491" y="0"/>
                  </a:lnTo>
                  <a:lnTo>
                    <a:pt x="0" y="0"/>
                  </a:lnTo>
                  <a:lnTo>
                    <a:pt x="0" y="126492"/>
                  </a:lnTo>
                  <a:close/>
                </a:path>
                <a:path w="127000" h="127000">
                  <a:moveTo>
                    <a:pt x="0" y="126492"/>
                  </a:moveTo>
                  <a:lnTo>
                    <a:pt x="126491" y="126492"/>
                  </a:lnTo>
                  <a:lnTo>
                    <a:pt x="126491" y="0"/>
                  </a:lnTo>
                  <a:lnTo>
                    <a:pt x="0" y="0"/>
                  </a:lnTo>
                  <a:lnTo>
                    <a:pt x="0" y="126492"/>
                  </a:lnTo>
                  <a:close/>
                </a:path>
                <a:path w="127000" h="127000">
                  <a:moveTo>
                    <a:pt x="0" y="126492"/>
                  </a:moveTo>
                  <a:lnTo>
                    <a:pt x="126491" y="126492"/>
                  </a:lnTo>
                  <a:lnTo>
                    <a:pt x="126491" y="0"/>
                  </a:lnTo>
                  <a:lnTo>
                    <a:pt x="0" y="0"/>
                  </a:lnTo>
                  <a:lnTo>
                    <a:pt x="0" y="126492"/>
                  </a:lnTo>
                  <a:close/>
                </a:path>
              </a:pathLst>
            </a:custGeom>
            <a:ln w="9525">
              <a:solidFill>
                <a:srgbClr val="FFBE00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43" name="object 143"/>
            <p:cNvSpPr/>
            <p:nvPr/>
          </p:nvSpPr>
          <p:spPr>
            <a:xfrm>
              <a:off x="6425183" y="5177027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>
                  <a:moveTo>
                    <a:pt x="126491" y="0"/>
                  </a:moveTo>
                  <a:lnTo>
                    <a:pt x="0" y="0"/>
                  </a:lnTo>
                  <a:lnTo>
                    <a:pt x="0" y="126492"/>
                  </a:lnTo>
                  <a:lnTo>
                    <a:pt x="126491" y="126492"/>
                  </a:lnTo>
                  <a:lnTo>
                    <a:pt x="126491" y="0"/>
                  </a:lnTo>
                  <a:close/>
                </a:path>
              </a:pathLst>
            </a:custGeom>
            <a:solidFill>
              <a:srgbClr val="FFBE0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44" name="object 144"/>
            <p:cNvSpPr/>
            <p:nvPr/>
          </p:nvSpPr>
          <p:spPr>
            <a:xfrm>
              <a:off x="6425183" y="5177027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>
                  <a:moveTo>
                    <a:pt x="0" y="126492"/>
                  </a:moveTo>
                  <a:lnTo>
                    <a:pt x="126491" y="126492"/>
                  </a:lnTo>
                  <a:lnTo>
                    <a:pt x="126491" y="0"/>
                  </a:lnTo>
                  <a:lnTo>
                    <a:pt x="0" y="0"/>
                  </a:lnTo>
                  <a:lnTo>
                    <a:pt x="0" y="126492"/>
                  </a:lnTo>
                  <a:close/>
                </a:path>
              </a:pathLst>
            </a:custGeom>
            <a:ln w="9525">
              <a:solidFill>
                <a:srgbClr val="FFBE00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45" name="object 145"/>
            <p:cNvSpPr/>
            <p:nvPr/>
          </p:nvSpPr>
          <p:spPr>
            <a:xfrm>
              <a:off x="6457188" y="5177027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>
                  <a:moveTo>
                    <a:pt x="126491" y="0"/>
                  </a:moveTo>
                  <a:lnTo>
                    <a:pt x="0" y="0"/>
                  </a:lnTo>
                  <a:lnTo>
                    <a:pt x="0" y="126492"/>
                  </a:lnTo>
                  <a:lnTo>
                    <a:pt x="126491" y="126492"/>
                  </a:lnTo>
                  <a:lnTo>
                    <a:pt x="126491" y="0"/>
                  </a:lnTo>
                  <a:close/>
                </a:path>
              </a:pathLst>
            </a:custGeom>
            <a:solidFill>
              <a:srgbClr val="FFBE0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46" name="object 146"/>
            <p:cNvSpPr/>
            <p:nvPr/>
          </p:nvSpPr>
          <p:spPr>
            <a:xfrm>
              <a:off x="6457188" y="5177027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>
                  <a:moveTo>
                    <a:pt x="0" y="126492"/>
                  </a:moveTo>
                  <a:lnTo>
                    <a:pt x="126491" y="126492"/>
                  </a:lnTo>
                  <a:lnTo>
                    <a:pt x="126491" y="0"/>
                  </a:lnTo>
                  <a:lnTo>
                    <a:pt x="0" y="0"/>
                  </a:lnTo>
                  <a:lnTo>
                    <a:pt x="0" y="126492"/>
                  </a:lnTo>
                  <a:close/>
                </a:path>
                <a:path w="127000" h="127000">
                  <a:moveTo>
                    <a:pt x="0" y="126492"/>
                  </a:moveTo>
                  <a:lnTo>
                    <a:pt x="126491" y="126492"/>
                  </a:lnTo>
                  <a:lnTo>
                    <a:pt x="126491" y="0"/>
                  </a:lnTo>
                  <a:lnTo>
                    <a:pt x="0" y="0"/>
                  </a:lnTo>
                  <a:lnTo>
                    <a:pt x="0" y="126492"/>
                  </a:lnTo>
                  <a:close/>
                </a:path>
              </a:pathLst>
            </a:custGeom>
            <a:ln w="9525">
              <a:solidFill>
                <a:srgbClr val="FFBE00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47" name="object 147"/>
            <p:cNvSpPr/>
            <p:nvPr/>
          </p:nvSpPr>
          <p:spPr>
            <a:xfrm>
              <a:off x="6470904" y="5177027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>
                  <a:moveTo>
                    <a:pt x="126492" y="0"/>
                  </a:moveTo>
                  <a:lnTo>
                    <a:pt x="0" y="0"/>
                  </a:lnTo>
                  <a:lnTo>
                    <a:pt x="0" y="126492"/>
                  </a:lnTo>
                  <a:lnTo>
                    <a:pt x="126492" y="126492"/>
                  </a:lnTo>
                  <a:lnTo>
                    <a:pt x="126492" y="0"/>
                  </a:lnTo>
                  <a:close/>
                </a:path>
              </a:pathLst>
            </a:custGeom>
            <a:solidFill>
              <a:srgbClr val="FFBE0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48" name="object 148"/>
            <p:cNvSpPr/>
            <p:nvPr/>
          </p:nvSpPr>
          <p:spPr>
            <a:xfrm>
              <a:off x="6470904" y="5177027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>
                  <a:moveTo>
                    <a:pt x="0" y="126492"/>
                  </a:moveTo>
                  <a:lnTo>
                    <a:pt x="126492" y="126492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2"/>
                  </a:lnTo>
                  <a:close/>
                </a:path>
              </a:pathLst>
            </a:custGeom>
            <a:ln w="9525">
              <a:solidFill>
                <a:srgbClr val="FFBE00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49" name="object 149"/>
            <p:cNvSpPr/>
            <p:nvPr/>
          </p:nvSpPr>
          <p:spPr>
            <a:xfrm>
              <a:off x="6518148" y="5177027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>
                  <a:moveTo>
                    <a:pt x="126492" y="0"/>
                  </a:moveTo>
                  <a:lnTo>
                    <a:pt x="0" y="0"/>
                  </a:lnTo>
                  <a:lnTo>
                    <a:pt x="0" y="126492"/>
                  </a:lnTo>
                  <a:lnTo>
                    <a:pt x="126492" y="126492"/>
                  </a:lnTo>
                  <a:lnTo>
                    <a:pt x="126492" y="0"/>
                  </a:lnTo>
                  <a:close/>
                </a:path>
              </a:pathLst>
            </a:custGeom>
            <a:solidFill>
              <a:srgbClr val="FFBE0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50" name="object 150"/>
            <p:cNvSpPr/>
            <p:nvPr/>
          </p:nvSpPr>
          <p:spPr>
            <a:xfrm>
              <a:off x="6518148" y="5177027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>
                  <a:moveTo>
                    <a:pt x="0" y="126492"/>
                  </a:moveTo>
                  <a:lnTo>
                    <a:pt x="126492" y="126492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2"/>
                  </a:lnTo>
                  <a:close/>
                </a:path>
                <a:path w="127000" h="127000">
                  <a:moveTo>
                    <a:pt x="0" y="126492"/>
                  </a:moveTo>
                  <a:lnTo>
                    <a:pt x="126492" y="126492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2"/>
                  </a:lnTo>
                  <a:close/>
                </a:path>
                <a:path w="127000" h="127000">
                  <a:moveTo>
                    <a:pt x="0" y="126492"/>
                  </a:moveTo>
                  <a:lnTo>
                    <a:pt x="126492" y="126492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2"/>
                  </a:lnTo>
                  <a:close/>
                </a:path>
                <a:path w="127000" h="127000">
                  <a:moveTo>
                    <a:pt x="0" y="126492"/>
                  </a:moveTo>
                  <a:lnTo>
                    <a:pt x="126492" y="126492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2"/>
                  </a:lnTo>
                  <a:close/>
                </a:path>
                <a:path w="127000" h="127000">
                  <a:moveTo>
                    <a:pt x="0" y="126492"/>
                  </a:moveTo>
                  <a:lnTo>
                    <a:pt x="126492" y="126492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2"/>
                  </a:lnTo>
                  <a:close/>
                </a:path>
                <a:path w="127000" h="127000">
                  <a:moveTo>
                    <a:pt x="0" y="126492"/>
                  </a:moveTo>
                  <a:lnTo>
                    <a:pt x="126492" y="126492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2"/>
                  </a:lnTo>
                  <a:close/>
                </a:path>
              </a:pathLst>
            </a:custGeom>
            <a:ln w="9525">
              <a:solidFill>
                <a:srgbClr val="FFBE00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51" name="object 151"/>
            <p:cNvSpPr/>
            <p:nvPr/>
          </p:nvSpPr>
          <p:spPr>
            <a:xfrm>
              <a:off x="6533388" y="5177027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>
                  <a:moveTo>
                    <a:pt x="126492" y="0"/>
                  </a:moveTo>
                  <a:lnTo>
                    <a:pt x="0" y="0"/>
                  </a:lnTo>
                  <a:lnTo>
                    <a:pt x="0" y="126492"/>
                  </a:lnTo>
                  <a:lnTo>
                    <a:pt x="126492" y="126492"/>
                  </a:lnTo>
                  <a:lnTo>
                    <a:pt x="126492" y="0"/>
                  </a:lnTo>
                  <a:close/>
                </a:path>
              </a:pathLst>
            </a:custGeom>
            <a:solidFill>
              <a:srgbClr val="FFBE0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52" name="object 152"/>
            <p:cNvSpPr/>
            <p:nvPr/>
          </p:nvSpPr>
          <p:spPr>
            <a:xfrm>
              <a:off x="6533388" y="5177027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>
                  <a:moveTo>
                    <a:pt x="0" y="126492"/>
                  </a:moveTo>
                  <a:lnTo>
                    <a:pt x="126492" y="126492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2"/>
                  </a:lnTo>
                  <a:close/>
                </a:path>
                <a:path w="127000" h="127000">
                  <a:moveTo>
                    <a:pt x="0" y="126492"/>
                  </a:moveTo>
                  <a:lnTo>
                    <a:pt x="126492" y="126492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2"/>
                  </a:lnTo>
                  <a:close/>
                </a:path>
                <a:path w="127000" h="127000">
                  <a:moveTo>
                    <a:pt x="0" y="126492"/>
                  </a:moveTo>
                  <a:lnTo>
                    <a:pt x="126492" y="126492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2"/>
                  </a:lnTo>
                  <a:close/>
                </a:path>
              </a:pathLst>
            </a:custGeom>
            <a:ln w="9525">
              <a:solidFill>
                <a:srgbClr val="FFBE00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53" name="object 153"/>
            <p:cNvSpPr/>
            <p:nvPr/>
          </p:nvSpPr>
          <p:spPr>
            <a:xfrm>
              <a:off x="6548627" y="5177027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>
                  <a:moveTo>
                    <a:pt x="126492" y="0"/>
                  </a:moveTo>
                  <a:lnTo>
                    <a:pt x="0" y="0"/>
                  </a:lnTo>
                  <a:lnTo>
                    <a:pt x="0" y="126492"/>
                  </a:lnTo>
                  <a:lnTo>
                    <a:pt x="126492" y="126492"/>
                  </a:lnTo>
                  <a:lnTo>
                    <a:pt x="126492" y="0"/>
                  </a:lnTo>
                  <a:close/>
                </a:path>
              </a:pathLst>
            </a:custGeom>
            <a:solidFill>
              <a:srgbClr val="FFBE0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54" name="object 154"/>
            <p:cNvSpPr/>
            <p:nvPr/>
          </p:nvSpPr>
          <p:spPr>
            <a:xfrm>
              <a:off x="6548627" y="5177027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>
                  <a:moveTo>
                    <a:pt x="0" y="126492"/>
                  </a:moveTo>
                  <a:lnTo>
                    <a:pt x="126492" y="126492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2"/>
                  </a:lnTo>
                  <a:close/>
                </a:path>
              </a:pathLst>
            </a:custGeom>
            <a:ln w="9525">
              <a:solidFill>
                <a:srgbClr val="FFBE00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55" name="object 155"/>
            <p:cNvSpPr/>
            <p:nvPr/>
          </p:nvSpPr>
          <p:spPr>
            <a:xfrm>
              <a:off x="6563868" y="5177027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>
                  <a:moveTo>
                    <a:pt x="126492" y="0"/>
                  </a:moveTo>
                  <a:lnTo>
                    <a:pt x="0" y="0"/>
                  </a:lnTo>
                  <a:lnTo>
                    <a:pt x="0" y="126492"/>
                  </a:lnTo>
                  <a:lnTo>
                    <a:pt x="126492" y="126492"/>
                  </a:lnTo>
                  <a:lnTo>
                    <a:pt x="126492" y="0"/>
                  </a:lnTo>
                  <a:close/>
                </a:path>
              </a:pathLst>
            </a:custGeom>
            <a:solidFill>
              <a:srgbClr val="FFBE0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56" name="object 156"/>
            <p:cNvSpPr/>
            <p:nvPr/>
          </p:nvSpPr>
          <p:spPr>
            <a:xfrm>
              <a:off x="6563868" y="5177027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>
                  <a:moveTo>
                    <a:pt x="0" y="126492"/>
                  </a:moveTo>
                  <a:lnTo>
                    <a:pt x="126492" y="126492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2"/>
                  </a:lnTo>
                  <a:close/>
                </a:path>
                <a:path w="127000" h="127000">
                  <a:moveTo>
                    <a:pt x="0" y="126492"/>
                  </a:moveTo>
                  <a:lnTo>
                    <a:pt x="126492" y="126492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2"/>
                  </a:lnTo>
                  <a:close/>
                </a:path>
                <a:path w="127000" h="127000">
                  <a:moveTo>
                    <a:pt x="0" y="126492"/>
                  </a:moveTo>
                  <a:lnTo>
                    <a:pt x="126492" y="126492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2"/>
                  </a:lnTo>
                  <a:close/>
                </a:path>
              </a:pathLst>
            </a:custGeom>
            <a:ln w="9525">
              <a:solidFill>
                <a:srgbClr val="FFBE00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57" name="object 157"/>
            <p:cNvSpPr/>
            <p:nvPr/>
          </p:nvSpPr>
          <p:spPr>
            <a:xfrm>
              <a:off x="6579107" y="5177027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>
                  <a:moveTo>
                    <a:pt x="126492" y="0"/>
                  </a:moveTo>
                  <a:lnTo>
                    <a:pt x="0" y="0"/>
                  </a:lnTo>
                  <a:lnTo>
                    <a:pt x="0" y="126492"/>
                  </a:lnTo>
                  <a:lnTo>
                    <a:pt x="126492" y="126492"/>
                  </a:lnTo>
                  <a:lnTo>
                    <a:pt x="126492" y="0"/>
                  </a:lnTo>
                  <a:close/>
                </a:path>
              </a:pathLst>
            </a:custGeom>
            <a:solidFill>
              <a:srgbClr val="FFBE0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58" name="object 158"/>
            <p:cNvSpPr/>
            <p:nvPr/>
          </p:nvSpPr>
          <p:spPr>
            <a:xfrm>
              <a:off x="6579107" y="5177027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>
                  <a:moveTo>
                    <a:pt x="0" y="126492"/>
                  </a:moveTo>
                  <a:lnTo>
                    <a:pt x="126492" y="126492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2"/>
                  </a:lnTo>
                  <a:close/>
                </a:path>
                <a:path w="127000" h="127000">
                  <a:moveTo>
                    <a:pt x="0" y="126492"/>
                  </a:moveTo>
                  <a:lnTo>
                    <a:pt x="126492" y="126492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2"/>
                  </a:lnTo>
                  <a:close/>
                </a:path>
                <a:path w="127000" h="127000">
                  <a:moveTo>
                    <a:pt x="0" y="126492"/>
                  </a:moveTo>
                  <a:lnTo>
                    <a:pt x="126492" y="126492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2"/>
                  </a:lnTo>
                  <a:close/>
                </a:path>
                <a:path w="127000" h="127000">
                  <a:moveTo>
                    <a:pt x="0" y="126492"/>
                  </a:moveTo>
                  <a:lnTo>
                    <a:pt x="126492" y="126492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2"/>
                  </a:lnTo>
                  <a:close/>
                </a:path>
                <a:path w="127000" h="127000">
                  <a:moveTo>
                    <a:pt x="0" y="126492"/>
                  </a:moveTo>
                  <a:lnTo>
                    <a:pt x="126492" y="126492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2"/>
                  </a:lnTo>
                  <a:close/>
                </a:path>
                <a:path w="127000" h="127000">
                  <a:moveTo>
                    <a:pt x="0" y="126492"/>
                  </a:moveTo>
                  <a:lnTo>
                    <a:pt x="126492" y="126492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2"/>
                  </a:lnTo>
                  <a:close/>
                </a:path>
                <a:path w="127000" h="127000">
                  <a:moveTo>
                    <a:pt x="0" y="126492"/>
                  </a:moveTo>
                  <a:lnTo>
                    <a:pt x="126492" y="126492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2"/>
                  </a:lnTo>
                  <a:close/>
                </a:path>
                <a:path w="127000" h="127000">
                  <a:moveTo>
                    <a:pt x="0" y="126492"/>
                  </a:moveTo>
                  <a:lnTo>
                    <a:pt x="126492" y="126492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2"/>
                  </a:lnTo>
                  <a:close/>
                </a:path>
                <a:path w="127000" h="127000">
                  <a:moveTo>
                    <a:pt x="0" y="126492"/>
                  </a:moveTo>
                  <a:lnTo>
                    <a:pt x="126492" y="126492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2"/>
                  </a:lnTo>
                  <a:close/>
                </a:path>
                <a:path w="127000" h="127000">
                  <a:moveTo>
                    <a:pt x="0" y="126492"/>
                  </a:moveTo>
                  <a:lnTo>
                    <a:pt x="126492" y="126492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2"/>
                  </a:lnTo>
                  <a:close/>
                </a:path>
                <a:path w="127000" h="127000">
                  <a:moveTo>
                    <a:pt x="0" y="126492"/>
                  </a:moveTo>
                  <a:lnTo>
                    <a:pt x="126492" y="126492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2"/>
                  </a:lnTo>
                  <a:close/>
                </a:path>
                <a:path w="127000" h="127000">
                  <a:moveTo>
                    <a:pt x="0" y="126492"/>
                  </a:moveTo>
                  <a:lnTo>
                    <a:pt x="126492" y="126492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2"/>
                  </a:lnTo>
                  <a:close/>
                </a:path>
                <a:path w="127000" h="127000">
                  <a:moveTo>
                    <a:pt x="0" y="126492"/>
                  </a:moveTo>
                  <a:lnTo>
                    <a:pt x="126492" y="126492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2"/>
                  </a:lnTo>
                  <a:close/>
                </a:path>
                <a:path w="127000" h="127000">
                  <a:moveTo>
                    <a:pt x="0" y="126492"/>
                  </a:moveTo>
                  <a:lnTo>
                    <a:pt x="126492" y="126492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2"/>
                  </a:lnTo>
                  <a:close/>
                </a:path>
                <a:path w="127000" h="127000">
                  <a:moveTo>
                    <a:pt x="0" y="126492"/>
                  </a:moveTo>
                  <a:lnTo>
                    <a:pt x="126492" y="126492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2"/>
                  </a:lnTo>
                  <a:close/>
                </a:path>
              </a:pathLst>
            </a:custGeom>
            <a:ln w="9525">
              <a:solidFill>
                <a:srgbClr val="FFBE00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59" name="object 159"/>
            <p:cNvSpPr/>
            <p:nvPr/>
          </p:nvSpPr>
          <p:spPr>
            <a:xfrm>
              <a:off x="6594348" y="5177027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>
                  <a:moveTo>
                    <a:pt x="126492" y="0"/>
                  </a:moveTo>
                  <a:lnTo>
                    <a:pt x="0" y="0"/>
                  </a:lnTo>
                  <a:lnTo>
                    <a:pt x="0" y="126492"/>
                  </a:lnTo>
                  <a:lnTo>
                    <a:pt x="126492" y="126492"/>
                  </a:lnTo>
                  <a:lnTo>
                    <a:pt x="126492" y="0"/>
                  </a:lnTo>
                  <a:close/>
                </a:path>
              </a:pathLst>
            </a:custGeom>
            <a:solidFill>
              <a:srgbClr val="FFBE0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60" name="object 160"/>
            <p:cNvSpPr/>
            <p:nvPr/>
          </p:nvSpPr>
          <p:spPr>
            <a:xfrm>
              <a:off x="6594348" y="5177027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>
                  <a:moveTo>
                    <a:pt x="0" y="126492"/>
                  </a:moveTo>
                  <a:lnTo>
                    <a:pt x="126492" y="126492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2"/>
                  </a:lnTo>
                  <a:close/>
                </a:path>
                <a:path w="127000" h="127000">
                  <a:moveTo>
                    <a:pt x="0" y="126492"/>
                  </a:moveTo>
                  <a:lnTo>
                    <a:pt x="126492" y="126492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2"/>
                  </a:lnTo>
                  <a:close/>
                </a:path>
                <a:path w="127000" h="127000">
                  <a:moveTo>
                    <a:pt x="0" y="126492"/>
                  </a:moveTo>
                  <a:lnTo>
                    <a:pt x="126492" y="126492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2"/>
                  </a:lnTo>
                  <a:close/>
                </a:path>
                <a:path w="127000" h="127000">
                  <a:moveTo>
                    <a:pt x="0" y="126492"/>
                  </a:moveTo>
                  <a:lnTo>
                    <a:pt x="126492" y="126492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2"/>
                  </a:lnTo>
                  <a:close/>
                </a:path>
                <a:path w="127000" h="127000">
                  <a:moveTo>
                    <a:pt x="0" y="126492"/>
                  </a:moveTo>
                  <a:lnTo>
                    <a:pt x="126492" y="126492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2"/>
                  </a:lnTo>
                  <a:close/>
                </a:path>
                <a:path w="127000" h="127000">
                  <a:moveTo>
                    <a:pt x="0" y="126492"/>
                  </a:moveTo>
                  <a:lnTo>
                    <a:pt x="126492" y="126492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2"/>
                  </a:lnTo>
                  <a:close/>
                </a:path>
              </a:pathLst>
            </a:custGeom>
            <a:ln w="9525">
              <a:solidFill>
                <a:srgbClr val="FFBE00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61" name="object 161"/>
            <p:cNvSpPr/>
            <p:nvPr/>
          </p:nvSpPr>
          <p:spPr>
            <a:xfrm>
              <a:off x="6595872" y="5177027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>
                  <a:moveTo>
                    <a:pt x="126492" y="0"/>
                  </a:moveTo>
                  <a:lnTo>
                    <a:pt x="0" y="0"/>
                  </a:lnTo>
                  <a:lnTo>
                    <a:pt x="0" y="126492"/>
                  </a:lnTo>
                  <a:lnTo>
                    <a:pt x="126492" y="126492"/>
                  </a:lnTo>
                  <a:lnTo>
                    <a:pt x="126492" y="0"/>
                  </a:lnTo>
                  <a:close/>
                </a:path>
              </a:pathLst>
            </a:custGeom>
            <a:solidFill>
              <a:srgbClr val="FFBE0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62" name="object 162"/>
            <p:cNvSpPr/>
            <p:nvPr/>
          </p:nvSpPr>
          <p:spPr>
            <a:xfrm>
              <a:off x="6595872" y="5177027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>
                  <a:moveTo>
                    <a:pt x="0" y="126492"/>
                  </a:moveTo>
                  <a:lnTo>
                    <a:pt x="126492" y="126492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2"/>
                  </a:lnTo>
                  <a:close/>
                </a:path>
                <a:path w="127000" h="127000">
                  <a:moveTo>
                    <a:pt x="0" y="126492"/>
                  </a:moveTo>
                  <a:lnTo>
                    <a:pt x="126492" y="126492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2"/>
                  </a:lnTo>
                  <a:close/>
                </a:path>
              </a:pathLst>
            </a:custGeom>
            <a:ln w="9525">
              <a:solidFill>
                <a:srgbClr val="FFBE00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63" name="object 163"/>
            <p:cNvSpPr/>
            <p:nvPr/>
          </p:nvSpPr>
          <p:spPr>
            <a:xfrm>
              <a:off x="6626351" y="5177027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>
                  <a:moveTo>
                    <a:pt x="126492" y="0"/>
                  </a:moveTo>
                  <a:lnTo>
                    <a:pt x="0" y="0"/>
                  </a:lnTo>
                  <a:lnTo>
                    <a:pt x="0" y="126492"/>
                  </a:lnTo>
                  <a:lnTo>
                    <a:pt x="126492" y="126492"/>
                  </a:lnTo>
                  <a:lnTo>
                    <a:pt x="126492" y="0"/>
                  </a:lnTo>
                  <a:close/>
                </a:path>
              </a:pathLst>
            </a:custGeom>
            <a:solidFill>
              <a:srgbClr val="FFBE0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64" name="object 164"/>
            <p:cNvSpPr/>
            <p:nvPr/>
          </p:nvSpPr>
          <p:spPr>
            <a:xfrm>
              <a:off x="6626351" y="5177027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>
                  <a:moveTo>
                    <a:pt x="0" y="126492"/>
                  </a:moveTo>
                  <a:lnTo>
                    <a:pt x="126492" y="126492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2"/>
                  </a:lnTo>
                  <a:close/>
                </a:path>
                <a:path w="127000" h="127000">
                  <a:moveTo>
                    <a:pt x="0" y="126492"/>
                  </a:moveTo>
                  <a:lnTo>
                    <a:pt x="126492" y="126492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2"/>
                  </a:lnTo>
                  <a:close/>
                </a:path>
                <a:path w="127000" h="127000">
                  <a:moveTo>
                    <a:pt x="0" y="126492"/>
                  </a:moveTo>
                  <a:lnTo>
                    <a:pt x="126492" y="126492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2"/>
                  </a:lnTo>
                  <a:close/>
                </a:path>
                <a:path w="127000" h="127000">
                  <a:moveTo>
                    <a:pt x="0" y="126492"/>
                  </a:moveTo>
                  <a:lnTo>
                    <a:pt x="126492" y="126492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2"/>
                  </a:lnTo>
                  <a:close/>
                </a:path>
                <a:path w="127000" h="127000">
                  <a:moveTo>
                    <a:pt x="0" y="126492"/>
                  </a:moveTo>
                  <a:lnTo>
                    <a:pt x="126492" y="126492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2"/>
                  </a:lnTo>
                  <a:close/>
                </a:path>
                <a:path w="127000" h="127000">
                  <a:moveTo>
                    <a:pt x="0" y="126492"/>
                  </a:moveTo>
                  <a:lnTo>
                    <a:pt x="126492" y="126492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2"/>
                  </a:lnTo>
                  <a:close/>
                </a:path>
                <a:path w="127000" h="127000">
                  <a:moveTo>
                    <a:pt x="0" y="126492"/>
                  </a:moveTo>
                  <a:lnTo>
                    <a:pt x="126492" y="126492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2"/>
                  </a:lnTo>
                  <a:close/>
                </a:path>
                <a:path w="127000" h="127000">
                  <a:moveTo>
                    <a:pt x="0" y="126492"/>
                  </a:moveTo>
                  <a:lnTo>
                    <a:pt x="126492" y="126492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2"/>
                  </a:lnTo>
                  <a:close/>
                </a:path>
                <a:path w="127000" h="127000">
                  <a:moveTo>
                    <a:pt x="0" y="126492"/>
                  </a:moveTo>
                  <a:lnTo>
                    <a:pt x="126492" y="126492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2"/>
                  </a:lnTo>
                  <a:close/>
                </a:path>
              </a:pathLst>
            </a:custGeom>
            <a:ln w="9525">
              <a:solidFill>
                <a:srgbClr val="FFBE00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65" name="object 165"/>
            <p:cNvSpPr/>
            <p:nvPr/>
          </p:nvSpPr>
          <p:spPr>
            <a:xfrm>
              <a:off x="6641592" y="5177027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>
                  <a:moveTo>
                    <a:pt x="126492" y="0"/>
                  </a:moveTo>
                  <a:lnTo>
                    <a:pt x="0" y="0"/>
                  </a:lnTo>
                  <a:lnTo>
                    <a:pt x="0" y="126492"/>
                  </a:lnTo>
                  <a:lnTo>
                    <a:pt x="126492" y="126492"/>
                  </a:lnTo>
                  <a:lnTo>
                    <a:pt x="126492" y="0"/>
                  </a:lnTo>
                  <a:close/>
                </a:path>
              </a:pathLst>
            </a:custGeom>
            <a:solidFill>
              <a:srgbClr val="FFBE0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66" name="object 166"/>
            <p:cNvSpPr/>
            <p:nvPr/>
          </p:nvSpPr>
          <p:spPr>
            <a:xfrm>
              <a:off x="6641592" y="5177027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>
                  <a:moveTo>
                    <a:pt x="0" y="126492"/>
                  </a:moveTo>
                  <a:lnTo>
                    <a:pt x="126492" y="126492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2"/>
                  </a:lnTo>
                  <a:close/>
                </a:path>
              </a:pathLst>
            </a:custGeom>
            <a:ln w="9525">
              <a:solidFill>
                <a:srgbClr val="FFBE00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67" name="object 167"/>
            <p:cNvSpPr/>
            <p:nvPr/>
          </p:nvSpPr>
          <p:spPr>
            <a:xfrm>
              <a:off x="6669024" y="5177027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>
                  <a:moveTo>
                    <a:pt x="126492" y="0"/>
                  </a:moveTo>
                  <a:lnTo>
                    <a:pt x="0" y="0"/>
                  </a:lnTo>
                  <a:lnTo>
                    <a:pt x="0" y="126492"/>
                  </a:lnTo>
                  <a:lnTo>
                    <a:pt x="126492" y="126492"/>
                  </a:lnTo>
                  <a:lnTo>
                    <a:pt x="126492" y="0"/>
                  </a:lnTo>
                  <a:close/>
                </a:path>
              </a:pathLst>
            </a:custGeom>
            <a:solidFill>
              <a:srgbClr val="FFBE0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68" name="object 168"/>
            <p:cNvSpPr/>
            <p:nvPr/>
          </p:nvSpPr>
          <p:spPr>
            <a:xfrm>
              <a:off x="6669024" y="5177027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>
                  <a:moveTo>
                    <a:pt x="0" y="126492"/>
                  </a:moveTo>
                  <a:lnTo>
                    <a:pt x="126492" y="126492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2"/>
                  </a:lnTo>
                  <a:close/>
                </a:path>
                <a:path w="127000" h="127000">
                  <a:moveTo>
                    <a:pt x="0" y="126492"/>
                  </a:moveTo>
                  <a:lnTo>
                    <a:pt x="126492" y="126492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2"/>
                  </a:lnTo>
                  <a:close/>
                </a:path>
              </a:pathLst>
            </a:custGeom>
            <a:ln w="9525">
              <a:solidFill>
                <a:srgbClr val="FFBE00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69" name="object 169"/>
            <p:cNvSpPr/>
            <p:nvPr/>
          </p:nvSpPr>
          <p:spPr>
            <a:xfrm>
              <a:off x="6687312" y="5177027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>
                  <a:moveTo>
                    <a:pt x="126492" y="0"/>
                  </a:moveTo>
                  <a:lnTo>
                    <a:pt x="0" y="0"/>
                  </a:lnTo>
                  <a:lnTo>
                    <a:pt x="0" y="126492"/>
                  </a:lnTo>
                  <a:lnTo>
                    <a:pt x="126492" y="126492"/>
                  </a:lnTo>
                  <a:lnTo>
                    <a:pt x="126492" y="0"/>
                  </a:lnTo>
                  <a:close/>
                </a:path>
              </a:pathLst>
            </a:custGeom>
            <a:solidFill>
              <a:srgbClr val="FFBE0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70" name="object 170"/>
            <p:cNvSpPr/>
            <p:nvPr/>
          </p:nvSpPr>
          <p:spPr>
            <a:xfrm>
              <a:off x="6687312" y="5177027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>
                  <a:moveTo>
                    <a:pt x="0" y="126492"/>
                  </a:moveTo>
                  <a:lnTo>
                    <a:pt x="126492" y="126492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2"/>
                  </a:lnTo>
                  <a:close/>
                </a:path>
              </a:pathLst>
            </a:custGeom>
            <a:ln w="9525">
              <a:solidFill>
                <a:srgbClr val="FFBE00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71" name="object 171"/>
            <p:cNvSpPr/>
            <p:nvPr/>
          </p:nvSpPr>
          <p:spPr>
            <a:xfrm>
              <a:off x="6702551" y="5177027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>
                  <a:moveTo>
                    <a:pt x="126492" y="0"/>
                  </a:moveTo>
                  <a:lnTo>
                    <a:pt x="0" y="0"/>
                  </a:lnTo>
                  <a:lnTo>
                    <a:pt x="0" y="126492"/>
                  </a:lnTo>
                  <a:lnTo>
                    <a:pt x="126492" y="126492"/>
                  </a:lnTo>
                  <a:lnTo>
                    <a:pt x="126492" y="0"/>
                  </a:lnTo>
                  <a:close/>
                </a:path>
              </a:pathLst>
            </a:custGeom>
            <a:solidFill>
              <a:srgbClr val="FFBE0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72" name="object 172"/>
            <p:cNvSpPr/>
            <p:nvPr/>
          </p:nvSpPr>
          <p:spPr>
            <a:xfrm>
              <a:off x="6702551" y="5177027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>
                  <a:moveTo>
                    <a:pt x="0" y="126492"/>
                  </a:moveTo>
                  <a:lnTo>
                    <a:pt x="126492" y="126492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2"/>
                  </a:lnTo>
                  <a:close/>
                </a:path>
                <a:path w="127000" h="127000">
                  <a:moveTo>
                    <a:pt x="0" y="126492"/>
                  </a:moveTo>
                  <a:lnTo>
                    <a:pt x="126492" y="126492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2"/>
                  </a:lnTo>
                  <a:close/>
                </a:path>
              </a:pathLst>
            </a:custGeom>
            <a:ln w="9525">
              <a:solidFill>
                <a:srgbClr val="FFBE00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73" name="object 173"/>
            <p:cNvSpPr/>
            <p:nvPr/>
          </p:nvSpPr>
          <p:spPr>
            <a:xfrm>
              <a:off x="6717792" y="5177027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>
                  <a:moveTo>
                    <a:pt x="126492" y="0"/>
                  </a:moveTo>
                  <a:lnTo>
                    <a:pt x="0" y="0"/>
                  </a:lnTo>
                  <a:lnTo>
                    <a:pt x="0" y="126492"/>
                  </a:lnTo>
                  <a:lnTo>
                    <a:pt x="126492" y="126492"/>
                  </a:lnTo>
                  <a:lnTo>
                    <a:pt x="126492" y="0"/>
                  </a:lnTo>
                  <a:close/>
                </a:path>
              </a:pathLst>
            </a:custGeom>
            <a:solidFill>
              <a:srgbClr val="FFBE0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74" name="object 174"/>
            <p:cNvSpPr/>
            <p:nvPr/>
          </p:nvSpPr>
          <p:spPr>
            <a:xfrm>
              <a:off x="6717792" y="5177027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>
                  <a:moveTo>
                    <a:pt x="0" y="126492"/>
                  </a:moveTo>
                  <a:lnTo>
                    <a:pt x="126492" y="126492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2"/>
                  </a:lnTo>
                  <a:close/>
                </a:path>
                <a:path w="127000" h="127000">
                  <a:moveTo>
                    <a:pt x="0" y="126492"/>
                  </a:moveTo>
                  <a:lnTo>
                    <a:pt x="126492" y="126492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2"/>
                  </a:lnTo>
                  <a:close/>
                </a:path>
                <a:path w="127000" h="127000">
                  <a:moveTo>
                    <a:pt x="0" y="126492"/>
                  </a:moveTo>
                  <a:lnTo>
                    <a:pt x="126492" y="126492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2"/>
                  </a:lnTo>
                  <a:close/>
                </a:path>
                <a:path w="127000" h="127000">
                  <a:moveTo>
                    <a:pt x="0" y="126492"/>
                  </a:moveTo>
                  <a:lnTo>
                    <a:pt x="126492" y="126492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2"/>
                  </a:lnTo>
                  <a:close/>
                </a:path>
                <a:path w="127000" h="127000">
                  <a:moveTo>
                    <a:pt x="0" y="126492"/>
                  </a:moveTo>
                  <a:lnTo>
                    <a:pt x="126492" y="126492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2"/>
                  </a:lnTo>
                  <a:close/>
                </a:path>
              </a:pathLst>
            </a:custGeom>
            <a:ln w="9525">
              <a:solidFill>
                <a:srgbClr val="FFBE00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75" name="object 175"/>
            <p:cNvSpPr/>
            <p:nvPr/>
          </p:nvSpPr>
          <p:spPr>
            <a:xfrm>
              <a:off x="6748272" y="5177027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>
                  <a:moveTo>
                    <a:pt x="126492" y="0"/>
                  </a:moveTo>
                  <a:lnTo>
                    <a:pt x="0" y="0"/>
                  </a:lnTo>
                  <a:lnTo>
                    <a:pt x="0" y="126492"/>
                  </a:lnTo>
                  <a:lnTo>
                    <a:pt x="126492" y="126492"/>
                  </a:lnTo>
                  <a:lnTo>
                    <a:pt x="126492" y="0"/>
                  </a:lnTo>
                  <a:close/>
                </a:path>
              </a:pathLst>
            </a:custGeom>
            <a:solidFill>
              <a:srgbClr val="FFBE0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76" name="object 176"/>
            <p:cNvSpPr/>
            <p:nvPr/>
          </p:nvSpPr>
          <p:spPr>
            <a:xfrm>
              <a:off x="6748272" y="5177027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>
                  <a:moveTo>
                    <a:pt x="0" y="126492"/>
                  </a:moveTo>
                  <a:lnTo>
                    <a:pt x="126492" y="126492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2"/>
                  </a:lnTo>
                  <a:close/>
                </a:path>
                <a:path w="127000" h="127000">
                  <a:moveTo>
                    <a:pt x="0" y="126492"/>
                  </a:moveTo>
                  <a:lnTo>
                    <a:pt x="126492" y="126492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2"/>
                  </a:lnTo>
                  <a:close/>
                </a:path>
                <a:path w="127000" h="127000">
                  <a:moveTo>
                    <a:pt x="0" y="126492"/>
                  </a:moveTo>
                  <a:lnTo>
                    <a:pt x="126492" y="126492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2"/>
                  </a:lnTo>
                  <a:close/>
                </a:path>
                <a:path w="127000" h="127000">
                  <a:moveTo>
                    <a:pt x="0" y="126492"/>
                  </a:moveTo>
                  <a:lnTo>
                    <a:pt x="126492" y="126492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2"/>
                  </a:lnTo>
                  <a:close/>
                </a:path>
              </a:pathLst>
            </a:custGeom>
            <a:ln w="9525">
              <a:solidFill>
                <a:srgbClr val="FFBE00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77" name="object 177"/>
            <p:cNvSpPr/>
            <p:nvPr/>
          </p:nvSpPr>
          <p:spPr>
            <a:xfrm>
              <a:off x="6763512" y="5177027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>
                  <a:moveTo>
                    <a:pt x="126492" y="0"/>
                  </a:moveTo>
                  <a:lnTo>
                    <a:pt x="0" y="0"/>
                  </a:lnTo>
                  <a:lnTo>
                    <a:pt x="0" y="126492"/>
                  </a:lnTo>
                  <a:lnTo>
                    <a:pt x="126492" y="126492"/>
                  </a:lnTo>
                  <a:lnTo>
                    <a:pt x="126492" y="0"/>
                  </a:lnTo>
                  <a:close/>
                </a:path>
              </a:pathLst>
            </a:custGeom>
            <a:solidFill>
              <a:srgbClr val="FFBE0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78" name="object 178"/>
            <p:cNvSpPr/>
            <p:nvPr/>
          </p:nvSpPr>
          <p:spPr>
            <a:xfrm>
              <a:off x="6763512" y="5177027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>
                  <a:moveTo>
                    <a:pt x="0" y="126492"/>
                  </a:moveTo>
                  <a:lnTo>
                    <a:pt x="126492" y="126492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2"/>
                  </a:lnTo>
                  <a:close/>
                </a:path>
              </a:pathLst>
            </a:custGeom>
            <a:ln w="9525">
              <a:solidFill>
                <a:srgbClr val="FFBE00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79" name="object 179"/>
            <p:cNvSpPr/>
            <p:nvPr/>
          </p:nvSpPr>
          <p:spPr>
            <a:xfrm>
              <a:off x="6810756" y="5177027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>
                  <a:moveTo>
                    <a:pt x="126492" y="0"/>
                  </a:moveTo>
                  <a:lnTo>
                    <a:pt x="0" y="0"/>
                  </a:lnTo>
                  <a:lnTo>
                    <a:pt x="0" y="126492"/>
                  </a:lnTo>
                  <a:lnTo>
                    <a:pt x="126492" y="126492"/>
                  </a:lnTo>
                  <a:lnTo>
                    <a:pt x="126492" y="0"/>
                  </a:lnTo>
                  <a:close/>
                </a:path>
              </a:pathLst>
            </a:custGeom>
            <a:solidFill>
              <a:srgbClr val="FFBE0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80" name="object 180"/>
            <p:cNvSpPr/>
            <p:nvPr/>
          </p:nvSpPr>
          <p:spPr>
            <a:xfrm>
              <a:off x="6810756" y="5177027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>
                  <a:moveTo>
                    <a:pt x="0" y="126492"/>
                  </a:moveTo>
                  <a:lnTo>
                    <a:pt x="126492" y="126492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2"/>
                  </a:lnTo>
                  <a:close/>
                </a:path>
              </a:pathLst>
            </a:custGeom>
            <a:ln w="9525">
              <a:solidFill>
                <a:srgbClr val="FFBE00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81" name="object 181"/>
            <p:cNvSpPr/>
            <p:nvPr/>
          </p:nvSpPr>
          <p:spPr>
            <a:xfrm>
              <a:off x="6848856" y="5177027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>
                  <a:moveTo>
                    <a:pt x="126492" y="0"/>
                  </a:moveTo>
                  <a:lnTo>
                    <a:pt x="0" y="0"/>
                  </a:lnTo>
                  <a:lnTo>
                    <a:pt x="0" y="126492"/>
                  </a:lnTo>
                  <a:lnTo>
                    <a:pt x="126492" y="126492"/>
                  </a:lnTo>
                  <a:lnTo>
                    <a:pt x="126492" y="0"/>
                  </a:lnTo>
                  <a:close/>
                </a:path>
              </a:pathLst>
            </a:custGeom>
            <a:solidFill>
              <a:srgbClr val="FFBE0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82" name="object 182"/>
            <p:cNvSpPr/>
            <p:nvPr/>
          </p:nvSpPr>
          <p:spPr>
            <a:xfrm>
              <a:off x="6848856" y="5177027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>
                  <a:moveTo>
                    <a:pt x="0" y="126492"/>
                  </a:moveTo>
                  <a:lnTo>
                    <a:pt x="126492" y="126492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2"/>
                  </a:lnTo>
                  <a:close/>
                </a:path>
              </a:pathLst>
            </a:custGeom>
            <a:ln w="9525">
              <a:solidFill>
                <a:srgbClr val="FFBE00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83" name="object 183"/>
            <p:cNvSpPr/>
            <p:nvPr/>
          </p:nvSpPr>
          <p:spPr>
            <a:xfrm>
              <a:off x="6856475" y="5177027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>
                  <a:moveTo>
                    <a:pt x="126492" y="0"/>
                  </a:moveTo>
                  <a:lnTo>
                    <a:pt x="0" y="0"/>
                  </a:lnTo>
                  <a:lnTo>
                    <a:pt x="0" y="126492"/>
                  </a:lnTo>
                  <a:lnTo>
                    <a:pt x="126492" y="126492"/>
                  </a:lnTo>
                  <a:lnTo>
                    <a:pt x="126492" y="0"/>
                  </a:lnTo>
                  <a:close/>
                </a:path>
              </a:pathLst>
            </a:custGeom>
            <a:solidFill>
              <a:srgbClr val="FFBE0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84" name="object 184"/>
            <p:cNvSpPr/>
            <p:nvPr/>
          </p:nvSpPr>
          <p:spPr>
            <a:xfrm>
              <a:off x="6856475" y="5177027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>
                  <a:moveTo>
                    <a:pt x="0" y="126492"/>
                  </a:moveTo>
                  <a:lnTo>
                    <a:pt x="126492" y="126492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2"/>
                  </a:lnTo>
                  <a:close/>
                </a:path>
                <a:path w="127000" h="127000">
                  <a:moveTo>
                    <a:pt x="0" y="126492"/>
                  </a:moveTo>
                  <a:lnTo>
                    <a:pt x="126492" y="126492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2"/>
                  </a:lnTo>
                  <a:close/>
                </a:path>
              </a:pathLst>
            </a:custGeom>
            <a:ln w="9525">
              <a:solidFill>
                <a:srgbClr val="FFBE00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85" name="object 185"/>
            <p:cNvSpPr/>
            <p:nvPr/>
          </p:nvSpPr>
          <p:spPr>
            <a:xfrm>
              <a:off x="6871716" y="5177027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>
                  <a:moveTo>
                    <a:pt x="126492" y="0"/>
                  </a:moveTo>
                  <a:lnTo>
                    <a:pt x="0" y="0"/>
                  </a:lnTo>
                  <a:lnTo>
                    <a:pt x="0" y="126492"/>
                  </a:lnTo>
                  <a:lnTo>
                    <a:pt x="126492" y="126492"/>
                  </a:lnTo>
                  <a:lnTo>
                    <a:pt x="126492" y="0"/>
                  </a:lnTo>
                  <a:close/>
                </a:path>
              </a:pathLst>
            </a:custGeom>
            <a:solidFill>
              <a:srgbClr val="FFBE0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86" name="object 186"/>
            <p:cNvSpPr/>
            <p:nvPr/>
          </p:nvSpPr>
          <p:spPr>
            <a:xfrm>
              <a:off x="6871716" y="5177027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>
                  <a:moveTo>
                    <a:pt x="0" y="126492"/>
                  </a:moveTo>
                  <a:lnTo>
                    <a:pt x="126492" y="126492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2"/>
                  </a:lnTo>
                  <a:close/>
                </a:path>
                <a:path w="127000" h="127000">
                  <a:moveTo>
                    <a:pt x="0" y="126492"/>
                  </a:moveTo>
                  <a:lnTo>
                    <a:pt x="126492" y="126492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2"/>
                  </a:lnTo>
                  <a:close/>
                </a:path>
              </a:pathLst>
            </a:custGeom>
            <a:ln w="9525">
              <a:solidFill>
                <a:srgbClr val="FFBE00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87" name="object 187"/>
            <p:cNvSpPr/>
            <p:nvPr/>
          </p:nvSpPr>
          <p:spPr>
            <a:xfrm>
              <a:off x="6886956" y="5177027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>
                  <a:moveTo>
                    <a:pt x="126492" y="0"/>
                  </a:moveTo>
                  <a:lnTo>
                    <a:pt x="0" y="0"/>
                  </a:lnTo>
                  <a:lnTo>
                    <a:pt x="0" y="126492"/>
                  </a:lnTo>
                  <a:lnTo>
                    <a:pt x="126492" y="126492"/>
                  </a:lnTo>
                  <a:lnTo>
                    <a:pt x="126492" y="0"/>
                  </a:lnTo>
                  <a:close/>
                </a:path>
              </a:pathLst>
            </a:custGeom>
            <a:solidFill>
              <a:srgbClr val="FFBE0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88" name="object 188"/>
            <p:cNvSpPr/>
            <p:nvPr/>
          </p:nvSpPr>
          <p:spPr>
            <a:xfrm>
              <a:off x="6886956" y="5177027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>
                  <a:moveTo>
                    <a:pt x="0" y="126492"/>
                  </a:moveTo>
                  <a:lnTo>
                    <a:pt x="126492" y="126492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2"/>
                  </a:lnTo>
                  <a:close/>
                </a:path>
              </a:pathLst>
            </a:custGeom>
            <a:ln w="9525">
              <a:solidFill>
                <a:srgbClr val="FFBE00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89" name="object 189"/>
            <p:cNvSpPr/>
            <p:nvPr/>
          </p:nvSpPr>
          <p:spPr>
            <a:xfrm>
              <a:off x="6917436" y="5177027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>
                  <a:moveTo>
                    <a:pt x="126492" y="0"/>
                  </a:moveTo>
                  <a:lnTo>
                    <a:pt x="0" y="0"/>
                  </a:lnTo>
                  <a:lnTo>
                    <a:pt x="0" y="126492"/>
                  </a:lnTo>
                  <a:lnTo>
                    <a:pt x="126492" y="126492"/>
                  </a:lnTo>
                  <a:lnTo>
                    <a:pt x="126492" y="0"/>
                  </a:lnTo>
                  <a:close/>
                </a:path>
              </a:pathLst>
            </a:custGeom>
            <a:solidFill>
              <a:srgbClr val="FFBE0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90" name="object 190"/>
            <p:cNvSpPr/>
            <p:nvPr/>
          </p:nvSpPr>
          <p:spPr>
            <a:xfrm>
              <a:off x="6917436" y="5177027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>
                  <a:moveTo>
                    <a:pt x="0" y="126492"/>
                  </a:moveTo>
                  <a:lnTo>
                    <a:pt x="126492" y="126492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2"/>
                  </a:lnTo>
                  <a:close/>
                </a:path>
                <a:path w="127000" h="127000">
                  <a:moveTo>
                    <a:pt x="0" y="126492"/>
                  </a:moveTo>
                  <a:lnTo>
                    <a:pt x="126492" y="126492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2"/>
                  </a:lnTo>
                  <a:close/>
                </a:path>
                <a:path w="127000" h="127000">
                  <a:moveTo>
                    <a:pt x="0" y="126492"/>
                  </a:moveTo>
                  <a:lnTo>
                    <a:pt x="126492" y="126492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2"/>
                  </a:lnTo>
                  <a:close/>
                </a:path>
                <a:path w="127000" h="127000">
                  <a:moveTo>
                    <a:pt x="0" y="126492"/>
                  </a:moveTo>
                  <a:lnTo>
                    <a:pt x="126492" y="126492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2"/>
                  </a:lnTo>
                  <a:close/>
                </a:path>
                <a:path w="127000" h="127000">
                  <a:moveTo>
                    <a:pt x="0" y="126492"/>
                  </a:moveTo>
                  <a:lnTo>
                    <a:pt x="126492" y="126492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2"/>
                  </a:lnTo>
                  <a:close/>
                </a:path>
                <a:path w="127000" h="127000">
                  <a:moveTo>
                    <a:pt x="0" y="126492"/>
                  </a:moveTo>
                  <a:lnTo>
                    <a:pt x="126492" y="126492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2"/>
                  </a:lnTo>
                  <a:close/>
                </a:path>
                <a:path w="127000" h="127000">
                  <a:moveTo>
                    <a:pt x="0" y="126492"/>
                  </a:moveTo>
                  <a:lnTo>
                    <a:pt x="126492" y="126492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2"/>
                  </a:lnTo>
                  <a:close/>
                </a:path>
              </a:pathLst>
            </a:custGeom>
            <a:ln w="9525">
              <a:solidFill>
                <a:srgbClr val="FFBE00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91" name="object 191"/>
            <p:cNvSpPr/>
            <p:nvPr/>
          </p:nvSpPr>
          <p:spPr>
            <a:xfrm>
              <a:off x="6947916" y="5177027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>
                  <a:moveTo>
                    <a:pt x="126492" y="0"/>
                  </a:moveTo>
                  <a:lnTo>
                    <a:pt x="0" y="0"/>
                  </a:lnTo>
                  <a:lnTo>
                    <a:pt x="0" y="126492"/>
                  </a:lnTo>
                  <a:lnTo>
                    <a:pt x="126492" y="126492"/>
                  </a:lnTo>
                  <a:lnTo>
                    <a:pt x="126492" y="0"/>
                  </a:lnTo>
                  <a:close/>
                </a:path>
              </a:pathLst>
            </a:custGeom>
            <a:solidFill>
              <a:srgbClr val="FFBE0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92" name="object 192"/>
            <p:cNvSpPr/>
            <p:nvPr/>
          </p:nvSpPr>
          <p:spPr>
            <a:xfrm>
              <a:off x="6947916" y="5177027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>
                  <a:moveTo>
                    <a:pt x="0" y="126492"/>
                  </a:moveTo>
                  <a:lnTo>
                    <a:pt x="126492" y="126492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2"/>
                  </a:lnTo>
                  <a:close/>
                </a:path>
              </a:pathLst>
            </a:custGeom>
            <a:ln w="9525">
              <a:solidFill>
                <a:srgbClr val="FFBE00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93" name="object 193"/>
            <p:cNvSpPr/>
            <p:nvPr/>
          </p:nvSpPr>
          <p:spPr>
            <a:xfrm>
              <a:off x="6954012" y="5177027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>
                  <a:moveTo>
                    <a:pt x="126492" y="0"/>
                  </a:moveTo>
                  <a:lnTo>
                    <a:pt x="0" y="0"/>
                  </a:lnTo>
                  <a:lnTo>
                    <a:pt x="0" y="126492"/>
                  </a:lnTo>
                  <a:lnTo>
                    <a:pt x="126492" y="126492"/>
                  </a:lnTo>
                  <a:lnTo>
                    <a:pt x="126492" y="0"/>
                  </a:lnTo>
                  <a:close/>
                </a:path>
              </a:pathLst>
            </a:custGeom>
            <a:solidFill>
              <a:srgbClr val="FFBE0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94" name="object 194"/>
            <p:cNvSpPr/>
            <p:nvPr/>
          </p:nvSpPr>
          <p:spPr>
            <a:xfrm>
              <a:off x="6954012" y="5177027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>
                  <a:moveTo>
                    <a:pt x="0" y="126492"/>
                  </a:moveTo>
                  <a:lnTo>
                    <a:pt x="126492" y="126492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2"/>
                  </a:lnTo>
                  <a:close/>
                </a:path>
              </a:pathLst>
            </a:custGeom>
            <a:ln w="9525">
              <a:solidFill>
                <a:srgbClr val="FFBE00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95" name="object 195"/>
            <p:cNvSpPr/>
            <p:nvPr/>
          </p:nvSpPr>
          <p:spPr>
            <a:xfrm>
              <a:off x="6955536" y="5177027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>
                  <a:moveTo>
                    <a:pt x="126492" y="0"/>
                  </a:moveTo>
                  <a:lnTo>
                    <a:pt x="0" y="0"/>
                  </a:lnTo>
                  <a:lnTo>
                    <a:pt x="0" y="126492"/>
                  </a:lnTo>
                  <a:lnTo>
                    <a:pt x="126492" y="126492"/>
                  </a:lnTo>
                  <a:lnTo>
                    <a:pt x="126492" y="0"/>
                  </a:lnTo>
                  <a:close/>
                </a:path>
              </a:pathLst>
            </a:custGeom>
            <a:solidFill>
              <a:srgbClr val="FFBE0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96" name="object 196"/>
            <p:cNvSpPr/>
            <p:nvPr/>
          </p:nvSpPr>
          <p:spPr>
            <a:xfrm>
              <a:off x="6955536" y="5177027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>
                  <a:moveTo>
                    <a:pt x="0" y="126492"/>
                  </a:moveTo>
                  <a:lnTo>
                    <a:pt x="126492" y="126492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2"/>
                  </a:lnTo>
                  <a:close/>
                </a:path>
                <a:path w="127000" h="127000">
                  <a:moveTo>
                    <a:pt x="0" y="126492"/>
                  </a:moveTo>
                  <a:lnTo>
                    <a:pt x="126492" y="126492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2"/>
                  </a:lnTo>
                  <a:close/>
                </a:path>
              </a:pathLst>
            </a:custGeom>
            <a:ln w="9525">
              <a:solidFill>
                <a:srgbClr val="FFBE00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97" name="object 197"/>
            <p:cNvSpPr/>
            <p:nvPr/>
          </p:nvSpPr>
          <p:spPr>
            <a:xfrm>
              <a:off x="6995160" y="5177027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>
                  <a:moveTo>
                    <a:pt x="126492" y="0"/>
                  </a:moveTo>
                  <a:lnTo>
                    <a:pt x="0" y="0"/>
                  </a:lnTo>
                  <a:lnTo>
                    <a:pt x="0" y="126492"/>
                  </a:lnTo>
                  <a:lnTo>
                    <a:pt x="126492" y="126492"/>
                  </a:lnTo>
                  <a:lnTo>
                    <a:pt x="126492" y="0"/>
                  </a:lnTo>
                  <a:close/>
                </a:path>
              </a:pathLst>
            </a:custGeom>
            <a:solidFill>
              <a:srgbClr val="FFBE0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98" name="object 198"/>
            <p:cNvSpPr/>
            <p:nvPr/>
          </p:nvSpPr>
          <p:spPr>
            <a:xfrm>
              <a:off x="6995160" y="5177027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>
                  <a:moveTo>
                    <a:pt x="0" y="126492"/>
                  </a:moveTo>
                  <a:lnTo>
                    <a:pt x="126492" y="126492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2"/>
                  </a:lnTo>
                  <a:close/>
                </a:path>
              </a:pathLst>
            </a:custGeom>
            <a:ln w="9525">
              <a:solidFill>
                <a:srgbClr val="FFBE00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99" name="object 199"/>
            <p:cNvSpPr/>
            <p:nvPr/>
          </p:nvSpPr>
          <p:spPr>
            <a:xfrm>
              <a:off x="7010400" y="5177027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>
                  <a:moveTo>
                    <a:pt x="126492" y="0"/>
                  </a:moveTo>
                  <a:lnTo>
                    <a:pt x="0" y="0"/>
                  </a:lnTo>
                  <a:lnTo>
                    <a:pt x="0" y="126492"/>
                  </a:lnTo>
                  <a:lnTo>
                    <a:pt x="126492" y="126492"/>
                  </a:lnTo>
                  <a:lnTo>
                    <a:pt x="126492" y="0"/>
                  </a:lnTo>
                  <a:close/>
                </a:path>
              </a:pathLst>
            </a:custGeom>
            <a:solidFill>
              <a:srgbClr val="FFBE0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200" name="object 200"/>
            <p:cNvSpPr/>
            <p:nvPr/>
          </p:nvSpPr>
          <p:spPr>
            <a:xfrm>
              <a:off x="7010400" y="5177027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>
                  <a:moveTo>
                    <a:pt x="0" y="126492"/>
                  </a:moveTo>
                  <a:lnTo>
                    <a:pt x="126492" y="126492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2"/>
                  </a:lnTo>
                  <a:close/>
                </a:path>
                <a:path w="127000" h="127000">
                  <a:moveTo>
                    <a:pt x="0" y="126492"/>
                  </a:moveTo>
                  <a:lnTo>
                    <a:pt x="126492" y="126492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2"/>
                  </a:lnTo>
                  <a:close/>
                </a:path>
                <a:path w="127000" h="127000">
                  <a:moveTo>
                    <a:pt x="0" y="126492"/>
                  </a:moveTo>
                  <a:lnTo>
                    <a:pt x="126492" y="126492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2"/>
                  </a:lnTo>
                  <a:close/>
                </a:path>
                <a:path w="127000" h="127000">
                  <a:moveTo>
                    <a:pt x="0" y="126492"/>
                  </a:moveTo>
                  <a:lnTo>
                    <a:pt x="126492" y="126492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2"/>
                  </a:lnTo>
                  <a:close/>
                </a:path>
              </a:pathLst>
            </a:custGeom>
            <a:ln w="9525">
              <a:solidFill>
                <a:srgbClr val="FFBE00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201" name="object 201"/>
            <p:cNvSpPr/>
            <p:nvPr/>
          </p:nvSpPr>
          <p:spPr>
            <a:xfrm>
              <a:off x="7040880" y="5177027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>
                  <a:moveTo>
                    <a:pt x="126492" y="0"/>
                  </a:moveTo>
                  <a:lnTo>
                    <a:pt x="0" y="0"/>
                  </a:lnTo>
                  <a:lnTo>
                    <a:pt x="0" y="126492"/>
                  </a:lnTo>
                  <a:lnTo>
                    <a:pt x="126492" y="126492"/>
                  </a:lnTo>
                  <a:lnTo>
                    <a:pt x="126492" y="0"/>
                  </a:lnTo>
                  <a:close/>
                </a:path>
              </a:pathLst>
            </a:custGeom>
            <a:solidFill>
              <a:srgbClr val="FFBE0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202" name="object 202"/>
            <p:cNvSpPr/>
            <p:nvPr/>
          </p:nvSpPr>
          <p:spPr>
            <a:xfrm>
              <a:off x="7040880" y="5177027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>
                  <a:moveTo>
                    <a:pt x="0" y="126492"/>
                  </a:moveTo>
                  <a:lnTo>
                    <a:pt x="126492" y="126492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2"/>
                  </a:lnTo>
                  <a:close/>
                </a:path>
              </a:pathLst>
            </a:custGeom>
            <a:ln w="9525">
              <a:solidFill>
                <a:srgbClr val="FFBE00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203" name="object 203"/>
            <p:cNvSpPr/>
            <p:nvPr/>
          </p:nvSpPr>
          <p:spPr>
            <a:xfrm>
              <a:off x="7056119" y="5177027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>
                  <a:moveTo>
                    <a:pt x="126492" y="0"/>
                  </a:moveTo>
                  <a:lnTo>
                    <a:pt x="0" y="0"/>
                  </a:lnTo>
                  <a:lnTo>
                    <a:pt x="0" y="126492"/>
                  </a:lnTo>
                  <a:lnTo>
                    <a:pt x="126492" y="126492"/>
                  </a:lnTo>
                  <a:lnTo>
                    <a:pt x="126492" y="0"/>
                  </a:lnTo>
                  <a:close/>
                </a:path>
              </a:pathLst>
            </a:custGeom>
            <a:solidFill>
              <a:srgbClr val="FFBE0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204" name="object 204"/>
            <p:cNvSpPr/>
            <p:nvPr/>
          </p:nvSpPr>
          <p:spPr>
            <a:xfrm>
              <a:off x="7056119" y="5177027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>
                  <a:moveTo>
                    <a:pt x="0" y="126492"/>
                  </a:moveTo>
                  <a:lnTo>
                    <a:pt x="126492" y="126492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2"/>
                  </a:lnTo>
                  <a:close/>
                </a:path>
                <a:path w="127000" h="127000">
                  <a:moveTo>
                    <a:pt x="0" y="126492"/>
                  </a:moveTo>
                  <a:lnTo>
                    <a:pt x="126492" y="126492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2"/>
                  </a:lnTo>
                  <a:close/>
                </a:path>
              </a:pathLst>
            </a:custGeom>
            <a:ln w="9525">
              <a:solidFill>
                <a:srgbClr val="FFBE00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205" name="object 205"/>
            <p:cNvSpPr/>
            <p:nvPr/>
          </p:nvSpPr>
          <p:spPr>
            <a:xfrm>
              <a:off x="7101839" y="5177027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>
                  <a:moveTo>
                    <a:pt x="126492" y="0"/>
                  </a:moveTo>
                  <a:lnTo>
                    <a:pt x="0" y="0"/>
                  </a:lnTo>
                  <a:lnTo>
                    <a:pt x="0" y="126492"/>
                  </a:lnTo>
                  <a:lnTo>
                    <a:pt x="126492" y="126492"/>
                  </a:lnTo>
                  <a:lnTo>
                    <a:pt x="126492" y="0"/>
                  </a:lnTo>
                  <a:close/>
                </a:path>
              </a:pathLst>
            </a:custGeom>
            <a:solidFill>
              <a:srgbClr val="FFBE0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206" name="object 206"/>
            <p:cNvSpPr/>
            <p:nvPr/>
          </p:nvSpPr>
          <p:spPr>
            <a:xfrm>
              <a:off x="7101839" y="5177027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>
                  <a:moveTo>
                    <a:pt x="0" y="126492"/>
                  </a:moveTo>
                  <a:lnTo>
                    <a:pt x="126492" y="126492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2"/>
                  </a:lnTo>
                  <a:close/>
                </a:path>
              </a:pathLst>
            </a:custGeom>
            <a:ln w="9525">
              <a:solidFill>
                <a:srgbClr val="FFBE00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207" name="object 207"/>
            <p:cNvSpPr/>
            <p:nvPr/>
          </p:nvSpPr>
          <p:spPr>
            <a:xfrm>
              <a:off x="7117080" y="5177027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>
                  <a:moveTo>
                    <a:pt x="126492" y="0"/>
                  </a:moveTo>
                  <a:lnTo>
                    <a:pt x="0" y="0"/>
                  </a:lnTo>
                  <a:lnTo>
                    <a:pt x="0" y="126492"/>
                  </a:lnTo>
                  <a:lnTo>
                    <a:pt x="126492" y="126492"/>
                  </a:lnTo>
                  <a:lnTo>
                    <a:pt x="126492" y="0"/>
                  </a:lnTo>
                  <a:close/>
                </a:path>
              </a:pathLst>
            </a:custGeom>
            <a:solidFill>
              <a:srgbClr val="FFBE0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208" name="object 208"/>
            <p:cNvSpPr/>
            <p:nvPr/>
          </p:nvSpPr>
          <p:spPr>
            <a:xfrm>
              <a:off x="7117080" y="5177027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>
                  <a:moveTo>
                    <a:pt x="0" y="126492"/>
                  </a:moveTo>
                  <a:lnTo>
                    <a:pt x="126492" y="126492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2"/>
                  </a:lnTo>
                  <a:close/>
                </a:path>
              </a:pathLst>
            </a:custGeom>
            <a:ln w="9525">
              <a:solidFill>
                <a:srgbClr val="FFBE00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209" name="object 209"/>
            <p:cNvSpPr/>
            <p:nvPr/>
          </p:nvSpPr>
          <p:spPr>
            <a:xfrm>
              <a:off x="7132319" y="5177027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>
                  <a:moveTo>
                    <a:pt x="126492" y="0"/>
                  </a:moveTo>
                  <a:lnTo>
                    <a:pt x="0" y="0"/>
                  </a:lnTo>
                  <a:lnTo>
                    <a:pt x="0" y="126492"/>
                  </a:lnTo>
                  <a:lnTo>
                    <a:pt x="126492" y="126492"/>
                  </a:lnTo>
                  <a:lnTo>
                    <a:pt x="126492" y="0"/>
                  </a:lnTo>
                  <a:close/>
                </a:path>
              </a:pathLst>
            </a:custGeom>
            <a:solidFill>
              <a:srgbClr val="FFBE0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210" name="object 210"/>
            <p:cNvSpPr/>
            <p:nvPr/>
          </p:nvSpPr>
          <p:spPr>
            <a:xfrm>
              <a:off x="7132319" y="5177027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>
                  <a:moveTo>
                    <a:pt x="0" y="126492"/>
                  </a:moveTo>
                  <a:lnTo>
                    <a:pt x="126492" y="126492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2"/>
                  </a:lnTo>
                  <a:close/>
                </a:path>
                <a:path w="127000" h="127000">
                  <a:moveTo>
                    <a:pt x="0" y="126492"/>
                  </a:moveTo>
                  <a:lnTo>
                    <a:pt x="126492" y="126492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2"/>
                  </a:lnTo>
                  <a:close/>
                </a:path>
              </a:pathLst>
            </a:custGeom>
            <a:ln w="9525">
              <a:solidFill>
                <a:srgbClr val="FFBE00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211" name="object 211"/>
            <p:cNvSpPr/>
            <p:nvPr/>
          </p:nvSpPr>
          <p:spPr>
            <a:xfrm>
              <a:off x="7135368" y="5177027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>
                  <a:moveTo>
                    <a:pt x="126492" y="0"/>
                  </a:moveTo>
                  <a:lnTo>
                    <a:pt x="0" y="0"/>
                  </a:lnTo>
                  <a:lnTo>
                    <a:pt x="0" y="126492"/>
                  </a:lnTo>
                  <a:lnTo>
                    <a:pt x="126492" y="126492"/>
                  </a:lnTo>
                  <a:lnTo>
                    <a:pt x="126492" y="0"/>
                  </a:lnTo>
                  <a:close/>
                </a:path>
              </a:pathLst>
            </a:custGeom>
            <a:solidFill>
              <a:srgbClr val="FFBE0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212" name="object 212"/>
            <p:cNvSpPr/>
            <p:nvPr/>
          </p:nvSpPr>
          <p:spPr>
            <a:xfrm>
              <a:off x="7135368" y="5177027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>
                  <a:moveTo>
                    <a:pt x="0" y="126492"/>
                  </a:moveTo>
                  <a:lnTo>
                    <a:pt x="126492" y="126492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2"/>
                  </a:lnTo>
                  <a:close/>
                </a:path>
                <a:path w="127000" h="127000">
                  <a:moveTo>
                    <a:pt x="0" y="126492"/>
                  </a:moveTo>
                  <a:lnTo>
                    <a:pt x="126492" y="126492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2"/>
                  </a:lnTo>
                  <a:close/>
                </a:path>
                <a:path w="127000" h="127000">
                  <a:moveTo>
                    <a:pt x="0" y="126492"/>
                  </a:moveTo>
                  <a:lnTo>
                    <a:pt x="126492" y="126492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2"/>
                  </a:lnTo>
                  <a:close/>
                </a:path>
              </a:pathLst>
            </a:custGeom>
            <a:ln w="9525">
              <a:solidFill>
                <a:srgbClr val="FFBE00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213" name="object 213"/>
            <p:cNvSpPr/>
            <p:nvPr/>
          </p:nvSpPr>
          <p:spPr>
            <a:xfrm>
              <a:off x="7149083" y="5177027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>
                  <a:moveTo>
                    <a:pt x="126492" y="0"/>
                  </a:moveTo>
                  <a:lnTo>
                    <a:pt x="0" y="0"/>
                  </a:lnTo>
                  <a:lnTo>
                    <a:pt x="0" y="126492"/>
                  </a:lnTo>
                  <a:lnTo>
                    <a:pt x="126492" y="126492"/>
                  </a:lnTo>
                  <a:lnTo>
                    <a:pt x="126492" y="0"/>
                  </a:lnTo>
                  <a:close/>
                </a:path>
              </a:pathLst>
            </a:custGeom>
            <a:solidFill>
              <a:srgbClr val="FFBE0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214" name="object 214"/>
            <p:cNvSpPr/>
            <p:nvPr/>
          </p:nvSpPr>
          <p:spPr>
            <a:xfrm>
              <a:off x="7149083" y="5177027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>
                  <a:moveTo>
                    <a:pt x="0" y="126492"/>
                  </a:moveTo>
                  <a:lnTo>
                    <a:pt x="126492" y="126492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2"/>
                  </a:lnTo>
                  <a:close/>
                </a:path>
                <a:path w="127000" h="127000">
                  <a:moveTo>
                    <a:pt x="0" y="126492"/>
                  </a:moveTo>
                  <a:lnTo>
                    <a:pt x="126492" y="126492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2"/>
                  </a:lnTo>
                  <a:close/>
                </a:path>
                <a:path w="127000" h="127000">
                  <a:moveTo>
                    <a:pt x="0" y="126492"/>
                  </a:moveTo>
                  <a:lnTo>
                    <a:pt x="126492" y="126492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2"/>
                  </a:lnTo>
                  <a:close/>
                </a:path>
                <a:path w="127000" h="127000">
                  <a:moveTo>
                    <a:pt x="0" y="126492"/>
                  </a:moveTo>
                  <a:lnTo>
                    <a:pt x="126492" y="126492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2"/>
                  </a:lnTo>
                  <a:close/>
                </a:path>
                <a:path w="127000" h="127000">
                  <a:moveTo>
                    <a:pt x="0" y="126492"/>
                  </a:moveTo>
                  <a:lnTo>
                    <a:pt x="126492" y="126492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2"/>
                  </a:lnTo>
                  <a:close/>
                </a:path>
                <a:path w="127000" h="127000">
                  <a:moveTo>
                    <a:pt x="0" y="126492"/>
                  </a:moveTo>
                  <a:lnTo>
                    <a:pt x="126492" y="126492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2"/>
                  </a:lnTo>
                  <a:close/>
                </a:path>
                <a:path w="127000" h="127000">
                  <a:moveTo>
                    <a:pt x="0" y="126492"/>
                  </a:moveTo>
                  <a:lnTo>
                    <a:pt x="126492" y="126492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2"/>
                  </a:lnTo>
                  <a:close/>
                </a:path>
              </a:pathLst>
            </a:custGeom>
            <a:ln w="9525">
              <a:solidFill>
                <a:srgbClr val="FFBE00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215" name="object 215"/>
            <p:cNvSpPr/>
            <p:nvPr/>
          </p:nvSpPr>
          <p:spPr>
            <a:xfrm>
              <a:off x="7194804" y="5177027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>
                  <a:moveTo>
                    <a:pt x="126492" y="0"/>
                  </a:moveTo>
                  <a:lnTo>
                    <a:pt x="0" y="0"/>
                  </a:lnTo>
                  <a:lnTo>
                    <a:pt x="0" y="126492"/>
                  </a:lnTo>
                  <a:lnTo>
                    <a:pt x="126492" y="126492"/>
                  </a:lnTo>
                  <a:lnTo>
                    <a:pt x="126492" y="0"/>
                  </a:lnTo>
                  <a:close/>
                </a:path>
              </a:pathLst>
            </a:custGeom>
            <a:solidFill>
              <a:srgbClr val="FFBE0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216" name="object 216"/>
            <p:cNvSpPr/>
            <p:nvPr/>
          </p:nvSpPr>
          <p:spPr>
            <a:xfrm>
              <a:off x="7194804" y="5177027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>
                  <a:moveTo>
                    <a:pt x="0" y="126492"/>
                  </a:moveTo>
                  <a:lnTo>
                    <a:pt x="126492" y="126492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2"/>
                  </a:lnTo>
                  <a:close/>
                </a:path>
                <a:path w="127000" h="127000">
                  <a:moveTo>
                    <a:pt x="0" y="126492"/>
                  </a:moveTo>
                  <a:lnTo>
                    <a:pt x="126492" y="126492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2"/>
                  </a:lnTo>
                  <a:close/>
                </a:path>
              </a:pathLst>
            </a:custGeom>
            <a:ln w="9525">
              <a:solidFill>
                <a:srgbClr val="FFBE00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217" name="object 217"/>
            <p:cNvSpPr/>
            <p:nvPr/>
          </p:nvSpPr>
          <p:spPr>
            <a:xfrm>
              <a:off x="7225283" y="5177027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>
                  <a:moveTo>
                    <a:pt x="126492" y="0"/>
                  </a:moveTo>
                  <a:lnTo>
                    <a:pt x="0" y="0"/>
                  </a:lnTo>
                  <a:lnTo>
                    <a:pt x="0" y="126492"/>
                  </a:lnTo>
                  <a:lnTo>
                    <a:pt x="126492" y="126492"/>
                  </a:lnTo>
                  <a:lnTo>
                    <a:pt x="126492" y="0"/>
                  </a:lnTo>
                  <a:close/>
                </a:path>
              </a:pathLst>
            </a:custGeom>
            <a:solidFill>
              <a:srgbClr val="FFBE0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218" name="object 218"/>
            <p:cNvSpPr/>
            <p:nvPr/>
          </p:nvSpPr>
          <p:spPr>
            <a:xfrm>
              <a:off x="7225283" y="5177027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>
                  <a:moveTo>
                    <a:pt x="0" y="126492"/>
                  </a:moveTo>
                  <a:lnTo>
                    <a:pt x="126492" y="126492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2"/>
                  </a:lnTo>
                  <a:close/>
                </a:path>
              </a:pathLst>
            </a:custGeom>
            <a:ln w="9525">
              <a:solidFill>
                <a:srgbClr val="FFBE00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219" name="object 219"/>
            <p:cNvSpPr/>
            <p:nvPr/>
          </p:nvSpPr>
          <p:spPr>
            <a:xfrm>
              <a:off x="7240524" y="5177027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>
                  <a:moveTo>
                    <a:pt x="126492" y="0"/>
                  </a:moveTo>
                  <a:lnTo>
                    <a:pt x="0" y="0"/>
                  </a:lnTo>
                  <a:lnTo>
                    <a:pt x="0" y="126492"/>
                  </a:lnTo>
                  <a:lnTo>
                    <a:pt x="126492" y="126492"/>
                  </a:lnTo>
                  <a:lnTo>
                    <a:pt x="126492" y="0"/>
                  </a:lnTo>
                  <a:close/>
                </a:path>
              </a:pathLst>
            </a:custGeom>
            <a:solidFill>
              <a:srgbClr val="FFBE0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220" name="object 220"/>
            <p:cNvSpPr/>
            <p:nvPr/>
          </p:nvSpPr>
          <p:spPr>
            <a:xfrm>
              <a:off x="7240524" y="5177027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>
                  <a:moveTo>
                    <a:pt x="0" y="126492"/>
                  </a:moveTo>
                  <a:lnTo>
                    <a:pt x="126492" y="126492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2"/>
                  </a:lnTo>
                  <a:close/>
                </a:path>
              </a:pathLst>
            </a:custGeom>
            <a:ln w="9525">
              <a:solidFill>
                <a:srgbClr val="FFBE00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221" name="object 221"/>
            <p:cNvSpPr/>
            <p:nvPr/>
          </p:nvSpPr>
          <p:spPr>
            <a:xfrm>
              <a:off x="7286244" y="5177027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>
                  <a:moveTo>
                    <a:pt x="126492" y="0"/>
                  </a:moveTo>
                  <a:lnTo>
                    <a:pt x="0" y="0"/>
                  </a:lnTo>
                  <a:lnTo>
                    <a:pt x="0" y="126492"/>
                  </a:lnTo>
                  <a:lnTo>
                    <a:pt x="126492" y="126492"/>
                  </a:lnTo>
                  <a:lnTo>
                    <a:pt x="126492" y="0"/>
                  </a:lnTo>
                  <a:close/>
                </a:path>
              </a:pathLst>
            </a:custGeom>
            <a:solidFill>
              <a:srgbClr val="FFBE0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222" name="object 222"/>
            <p:cNvSpPr/>
            <p:nvPr/>
          </p:nvSpPr>
          <p:spPr>
            <a:xfrm>
              <a:off x="7286244" y="5177027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>
                  <a:moveTo>
                    <a:pt x="0" y="126492"/>
                  </a:moveTo>
                  <a:lnTo>
                    <a:pt x="126492" y="126492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2"/>
                  </a:lnTo>
                  <a:close/>
                </a:path>
              </a:pathLst>
            </a:custGeom>
            <a:ln w="9525">
              <a:solidFill>
                <a:srgbClr val="FFBE00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223" name="object 223"/>
            <p:cNvSpPr/>
            <p:nvPr/>
          </p:nvSpPr>
          <p:spPr>
            <a:xfrm>
              <a:off x="7316724" y="5177027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>
                  <a:moveTo>
                    <a:pt x="126492" y="0"/>
                  </a:moveTo>
                  <a:lnTo>
                    <a:pt x="0" y="0"/>
                  </a:lnTo>
                  <a:lnTo>
                    <a:pt x="0" y="126492"/>
                  </a:lnTo>
                  <a:lnTo>
                    <a:pt x="126492" y="126492"/>
                  </a:lnTo>
                  <a:lnTo>
                    <a:pt x="126492" y="0"/>
                  </a:lnTo>
                  <a:close/>
                </a:path>
              </a:pathLst>
            </a:custGeom>
            <a:solidFill>
              <a:srgbClr val="FFBE0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224" name="object 224"/>
            <p:cNvSpPr/>
            <p:nvPr/>
          </p:nvSpPr>
          <p:spPr>
            <a:xfrm>
              <a:off x="7316724" y="5177027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>
                  <a:moveTo>
                    <a:pt x="0" y="126492"/>
                  </a:moveTo>
                  <a:lnTo>
                    <a:pt x="126492" y="126492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2"/>
                  </a:lnTo>
                  <a:close/>
                </a:path>
              </a:pathLst>
            </a:custGeom>
            <a:ln w="9525">
              <a:solidFill>
                <a:srgbClr val="FFBE00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225" name="object 225"/>
            <p:cNvSpPr/>
            <p:nvPr/>
          </p:nvSpPr>
          <p:spPr>
            <a:xfrm>
              <a:off x="7333488" y="5177027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>
                  <a:moveTo>
                    <a:pt x="126492" y="0"/>
                  </a:moveTo>
                  <a:lnTo>
                    <a:pt x="0" y="0"/>
                  </a:lnTo>
                  <a:lnTo>
                    <a:pt x="0" y="126492"/>
                  </a:lnTo>
                  <a:lnTo>
                    <a:pt x="126492" y="126492"/>
                  </a:lnTo>
                  <a:lnTo>
                    <a:pt x="126492" y="0"/>
                  </a:lnTo>
                  <a:close/>
                </a:path>
              </a:pathLst>
            </a:custGeom>
            <a:solidFill>
              <a:srgbClr val="FFBE0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226" name="object 226"/>
            <p:cNvSpPr/>
            <p:nvPr/>
          </p:nvSpPr>
          <p:spPr>
            <a:xfrm>
              <a:off x="7333488" y="5177027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>
                  <a:moveTo>
                    <a:pt x="0" y="126492"/>
                  </a:moveTo>
                  <a:lnTo>
                    <a:pt x="126492" y="126492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2"/>
                  </a:lnTo>
                  <a:close/>
                </a:path>
              </a:pathLst>
            </a:custGeom>
            <a:ln w="9525">
              <a:solidFill>
                <a:srgbClr val="FFBE00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227" name="object 227"/>
            <p:cNvSpPr/>
            <p:nvPr/>
          </p:nvSpPr>
          <p:spPr>
            <a:xfrm>
              <a:off x="7347204" y="5177027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>
                  <a:moveTo>
                    <a:pt x="126492" y="0"/>
                  </a:moveTo>
                  <a:lnTo>
                    <a:pt x="0" y="0"/>
                  </a:lnTo>
                  <a:lnTo>
                    <a:pt x="0" y="126492"/>
                  </a:lnTo>
                  <a:lnTo>
                    <a:pt x="126492" y="126492"/>
                  </a:lnTo>
                  <a:lnTo>
                    <a:pt x="126492" y="0"/>
                  </a:lnTo>
                  <a:close/>
                </a:path>
              </a:pathLst>
            </a:custGeom>
            <a:solidFill>
              <a:srgbClr val="FFBE0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228" name="object 228"/>
            <p:cNvSpPr/>
            <p:nvPr/>
          </p:nvSpPr>
          <p:spPr>
            <a:xfrm>
              <a:off x="7347204" y="5177027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>
                  <a:moveTo>
                    <a:pt x="0" y="126492"/>
                  </a:moveTo>
                  <a:lnTo>
                    <a:pt x="126492" y="126492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2"/>
                  </a:lnTo>
                  <a:close/>
                </a:path>
              </a:pathLst>
            </a:custGeom>
            <a:ln w="9525">
              <a:solidFill>
                <a:srgbClr val="FFBE00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229" name="object 229"/>
            <p:cNvSpPr/>
            <p:nvPr/>
          </p:nvSpPr>
          <p:spPr>
            <a:xfrm>
              <a:off x="7348727" y="5177027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>
                  <a:moveTo>
                    <a:pt x="126492" y="0"/>
                  </a:moveTo>
                  <a:lnTo>
                    <a:pt x="0" y="0"/>
                  </a:lnTo>
                  <a:lnTo>
                    <a:pt x="0" y="126492"/>
                  </a:lnTo>
                  <a:lnTo>
                    <a:pt x="126492" y="126492"/>
                  </a:lnTo>
                  <a:lnTo>
                    <a:pt x="126492" y="0"/>
                  </a:lnTo>
                  <a:close/>
                </a:path>
              </a:pathLst>
            </a:custGeom>
            <a:solidFill>
              <a:srgbClr val="FFBE0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230" name="object 230"/>
            <p:cNvSpPr/>
            <p:nvPr/>
          </p:nvSpPr>
          <p:spPr>
            <a:xfrm>
              <a:off x="7348727" y="5177027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>
                  <a:moveTo>
                    <a:pt x="0" y="126492"/>
                  </a:moveTo>
                  <a:lnTo>
                    <a:pt x="126492" y="126492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2"/>
                  </a:lnTo>
                  <a:close/>
                </a:path>
                <a:path w="127000" h="127000">
                  <a:moveTo>
                    <a:pt x="0" y="126492"/>
                  </a:moveTo>
                  <a:lnTo>
                    <a:pt x="126492" y="126492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2"/>
                  </a:lnTo>
                  <a:close/>
                </a:path>
                <a:path w="127000" h="127000">
                  <a:moveTo>
                    <a:pt x="0" y="126492"/>
                  </a:moveTo>
                  <a:lnTo>
                    <a:pt x="126492" y="126492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2"/>
                  </a:lnTo>
                  <a:close/>
                </a:path>
                <a:path w="127000" h="127000">
                  <a:moveTo>
                    <a:pt x="0" y="126492"/>
                  </a:moveTo>
                  <a:lnTo>
                    <a:pt x="126492" y="126492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2"/>
                  </a:lnTo>
                  <a:close/>
                </a:path>
                <a:path w="127000" h="127000">
                  <a:moveTo>
                    <a:pt x="0" y="126492"/>
                  </a:moveTo>
                  <a:lnTo>
                    <a:pt x="126492" y="126492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2"/>
                  </a:lnTo>
                  <a:close/>
                </a:path>
                <a:path w="127000" h="127000">
                  <a:moveTo>
                    <a:pt x="0" y="126492"/>
                  </a:moveTo>
                  <a:lnTo>
                    <a:pt x="126492" y="126492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2"/>
                  </a:lnTo>
                  <a:close/>
                </a:path>
              </a:pathLst>
            </a:custGeom>
            <a:ln w="9525">
              <a:solidFill>
                <a:srgbClr val="FFBE00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231" name="object 231"/>
            <p:cNvSpPr/>
            <p:nvPr/>
          </p:nvSpPr>
          <p:spPr>
            <a:xfrm>
              <a:off x="7363968" y="5177027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>
                  <a:moveTo>
                    <a:pt x="126492" y="0"/>
                  </a:moveTo>
                  <a:lnTo>
                    <a:pt x="0" y="0"/>
                  </a:lnTo>
                  <a:lnTo>
                    <a:pt x="0" y="126492"/>
                  </a:lnTo>
                  <a:lnTo>
                    <a:pt x="126492" y="126492"/>
                  </a:lnTo>
                  <a:lnTo>
                    <a:pt x="126492" y="0"/>
                  </a:lnTo>
                  <a:close/>
                </a:path>
              </a:pathLst>
            </a:custGeom>
            <a:solidFill>
              <a:srgbClr val="FFBE0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232" name="object 232"/>
            <p:cNvSpPr/>
            <p:nvPr/>
          </p:nvSpPr>
          <p:spPr>
            <a:xfrm>
              <a:off x="7363968" y="5177027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>
                  <a:moveTo>
                    <a:pt x="0" y="126492"/>
                  </a:moveTo>
                  <a:lnTo>
                    <a:pt x="126492" y="126492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2"/>
                  </a:lnTo>
                  <a:close/>
                </a:path>
                <a:path w="127000" h="127000">
                  <a:moveTo>
                    <a:pt x="0" y="126492"/>
                  </a:moveTo>
                  <a:lnTo>
                    <a:pt x="126492" y="126492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2"/>
                  </a:lnTo>
                  <a:close/>
                </a:path>
                <a:path w="127000" h="127000">
                  <a:moveTo>
                    <a:pt x="0" y="126492"/>
                  </a:moveTo>
                  <a:lnTo>
                    <a:pt x="126492" y="126492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2"/>
                  </a:lnTo>
                  <a:close/>
                </a:path>
              </a:pathLst>
            </a:custGeom>
            <a:ln w="9525">
              <a:solidFill>
                <a:srgbClr val="FFBE00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233" name="object 233"/>
            <p:cNvSpPr/>
            <p:nvPr/>
          </p:nvSpPr>
          <p:spPr>
            <a:xfrm>
              <a:off x="7379207" y="5177027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>
                  <a:moveTo>
                    <a:pt x="126492" y="0"/>
                  </a:moveTo>
                  <a:lnTo>
                    <a:pt x="0" y="0"/>
                  </a:lnTo>
                  <a:lnTo>
                    <a:pt x="0" y="126492"/>
                  </a:lnTo>
                  <a:lnTo>
                    <a:pt x="126492" y="126492"/>
                  </a:lnTo>
                  <a:lnTo>
                    <a:pt x="126492" y="0"/>
                  </a:lnTo>
                  <a:close/>
                </a:path>
              </a:pathLst>
            </a:custGeom>
            <a:solidFill>
              <a:srgbClr val="FFBE0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234" name="object 234"/>
            <p:cNvSpPr/>
            <p:nvPr/>
          </p:nvSpPr>
          <p:spPr>
            <a:xfrm>
              <a:off x="7379207" y="5177027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>
                  <a:moveTo>
                    <a:pt x="0" y="126492"/>
                  </a:moveTo>
                  <a:lnTo>
                    <a:pt x="126492" y="126492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2"/>
                  </a:lnTo>
                  <a:close/>
                </a:path>
              </a:pathLst>
            </a:custGeom>
            <a:ln w="9525">
              <a:solidFill>
                <a:srgbClr val="FFBE00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235" name="object 235"/>
            <p:cNvSpPr/>
            <p:nvPr/>
          </p:nvSpPr>
          <p:spPr>
            <a:xfrm>
              <a:off x="7394448" y="5177027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>
                  <a:moveTo>
                    <a:pt x="126492" y="0"/>
                  </a:moveTo>
                  <a:lnTo>
                    <a:pt x="0" y="0"/>
                  </a:lnTo>
                  <a:lnTo>
                    <a:pt x="0" y="126492"/>
                  </a:lnTo>
                  <a:lnTo>
                    <a:pt x="126492" y="126492"/>
                  </a:lnTo>
                  <a:lnTo>
                    <a:pt x="126492" y="0"/>
                  </a:lnTo>
                  <a:close/>
                </a:path>
              </a:pathLst>
            </a:custGeom>
            <a:solidFill>
              <a:srgbClr val="FFBE0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236" name="object 236"/>
            <p:cNvSpPr/>
            <p:nvPr/>
          </p:nvSpPr>
          <p:spPr>
            <a:xfrm>
              <a:off x="7394448" y="5177027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>
                  <a:moveTo>
                    <a:pt x="0" y="126492"/>
                  </a:moveTo>
                  <a:lnTo>
                    <a:pt x="126492" y="126492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2"/>
                  </a:lnTo>
                  <a:close/>
                </a:path>
              </a:pathLst>
            </a:custGeom>
            <a:ln w="9525">
              <a:solidFill>
                <a:srgbClr val="FFBE00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237" name="object 237"/>
            <p:cNvSpPr/>
            <p:nvPr/>
          </p:nvSpPr>
          <p:spPr>
            <a:xfrm>
              <a:off x="7424927" y="5177027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>
                  <a:moveTo>
                    <a:pt x="126492" y="0"/>
                  </a:moveTo>
                  <a:lnTo>
                    <a:pt x="0" y="0"/>
                  </a:lnTo>
                  <a:lnTo>
                    <a:pt x="0" y="126492"/>
                  </a:lnTo>
                  <a:lnTo>
                    <a:pt x="126492" y="126492"/>
                  </a:lnTo>
                  <a:lnTo>
                    <a:pt x="126492" y="0"/>
                  </a:lnTo>
                  <a:close/>
                </a:path>
              </a:pathLst>
            </a:custGeom>
            <a:solidFill>
              <a:srgbClr val="FFBE0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238" name="object 238"/>
            <p:cNvSpPr/>
            <p:nvPr/>
          </p:nvSpPr>
          <p:spPr>
            <a:xfrm>
              <a:off x="7424927" y="5177027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>
                  <a:moveTo>
                    <a:pt x="0" y="126492"/>
                  </a:moveTo>
                  <a:lnTo>
                    <a:pt x="126492" y="126492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2"/>
                  </a:lnTo>
                  <a:close/>
                </a:path>
              </a:pathLst>
            </a:custGeom>
            <a:ln w="9525">
              <a:solidFill>
                <a:srgbClr val="FFBE00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239" name="object 239"/>
            <p:cNvSpPr/>
            <p:nvPr/>
          </p:nvSpPr>
          <p:spPr>
            <a:xfrm>
              <a:off x="7455407" y="5177027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>
                  <a:moveTo>
                    <a:pt x="126492" y="0"/>
                  </a:moveTo>
                  <a:lnTo>
                    <a:pt x="0" y="0"/>
                  </a:lnTo>
                  <a:lnTo>
                    <a:pt x="0" y="126492"/>
                  </a:lnTo>
                  <a:lnTo>
                    <a:pt x="126492" y="126492"/>
                  </a:lnTo>
                  <a:lnTo>
                    <a:pt x="126492" y="0"/>
                  </a:lnTo>
                  <a:close/>
                </a:path>
              </a:pathLst>
            </a:custGeom>
            <a:solidFill>
              <a:srgbClr val="FFBE0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240" name="object 240"/>
            <p:cNvSpPr/>
            <p:nvPr/>
          </p:nvSpPr>
          <p:spPr>
            <a:xfrm>
              <a:off x="7455407" y="5177027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>
                  <a:moveTo>
                    <a:pt x="0" y="126492"/>
                  </a:moveTo>
                  <a:lnTo>
                    <a:pt x="126492" y="126492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2"/>
                  </a:lnTo>
                  <a:close/>
                </a:path>
              </a:pathLst>
            </a:custGeom>
            <a:ln w="9525">
              <a:solidFill>
                <a:srgbClr val="FFBE00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241" name="object 241"/>
            <p:cNvSpPr/>
            <p:nvPr/>
          </p:nvSpPr>
          <p:spPr>
            <a:xfrm>
              <a:off x="7487412" y="5177027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>
                  <a:moveTo>
                    <a:pt x="126492" y="0"/>
                  </a:moveTo>
                  <a:lnTo>
                    <a:pt x="0" y="0"/>
                  </a:lnTo>
                  <a:lnTo>
                    <a:pt x="0" y="126492"/>
                  </a:lnTo>
                  <a:lnTo>
                    <a:pt x="126492" y="126492"/>
                  </a:lnTo>
                  <a:lnTo>
                    <a:pt x="126492" y="0"/>
                  </a:lnTo>
                  <a:close/>
                </a:path>
              </a:pathLst>
            </a:custGeom>
            <a:solidFill>
              <a:srgbClr val="FFBE0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242" name="object 242"/>
            <p:cNvSpPr/>
            <p:nvPr/>
          </p:nvSpPr>
          <p:spPr>
            <a:xfrm>
              <a:off x="7487412" y="5177027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>
                  <a:moveTo>
                    <a:pt x="0" y="126492"/>
                  </a:moveTo>
                  <a:lnTo>
                    <a:pt x="126492" y="126492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2"/>
                  </a:lnTo>
                  <a:close/>
                </a:path>
                <a:path w="127000" h="127000">
                  <a:moveTo>
                    <a:pt x="0" y="126492"/>
                  </a:moveTo>
                  <a:lnTo>
                    <a:pt x="126492" y="126492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2"/>
                  </a:lnTo>
                  <a:close/>
                </a:path>
                <a:path w="127000" h="127000">
                  <a:moveTo>
                    <a:pt x="0" y="126492"/>
                  </a:moveTo>
                  <a:lnTo>
                    <a:pt x="126492" y="126492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2"/>
                  </a:lnTo>
                  <a:close/>
                </a:path>
              </a:pathLst>
            </a:custGeom>
            <a:ln w="9525">
              <a:solidFill>
                <a:srgbClr val="FFBE00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243" name="object 243"/>
            <p:cNvSpPr/>
            <p:nvPr/>
          </p:nvSpPr>
          <p:spPr>
            <a:xfrm>
              <a:off x="7517892" y="5177027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>
                  <a:moveTo>
                    <a:pt x="126492" y="0"/>
                  </a:moveTo>
                  <a:lnTo>
                    <a:pt x="0" y="0"/>
                  </a:lnTo>
                  <a:lnTo>
                    <a:pt x="0" y="126492"/>
                  </a:lnTo>
                  <a:lnTo>
                    <a:pt x="126492" y="126492"/>
                  </a:lnTo>
                  <a:lnTo>
                    <a:pt x="126492" y="0"/>
                  </a:lnTo>
                  <a:close/>
                </a:path>
              </a:pathLst>
            </a:custGeom>
            <a:solidFill>
              <a:srgbClr val="FFBE0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244" name="object 244"/>
            <p:cNvSpPr/>
            <p:nvPr/>
          </p:nvSpPr>
          <p:spPr>
            <a:xfrm>
              <a:off x="7517892" y="5177027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>
                  <a:moveTo>
                    <a:pt x="0" y="126492"/>
                  </a:moveTo>
                  <a:lnTo>
                    <a:pt x="126492" y="126492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2"/>
                  </a:lnTo>
                  <a:close/>
                </a:path>
                <a:path w="127000" h="127000">
                  <a:moveTo>
                    <a:pt x="0" y="126492"/>
                  </a:moveTo>
                  <a:lnTo>
                    <a:pt x="126492" y="126492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2"/>
                  </a:lnTo>
                  <a:close/>
                </a:path>
              </a:pathLst>
            </a:custGeom>
            <a:ln w="9525">
              <a:solidFill>
                <a:srgbClr val="FFBE00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245" name="object 245"/>
            <p:cNvSpPr/>
            <p:nvPr/>
          </p:nvSpPr>
          <p:spPr>
            <a:xfrm>
              <a:off x="7548372" y="5177027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>
                  <a:moveTo>
                    <a:pt x="126492" y="0"/>
                  </a:moveTo>
                  <a:lnTo>
                    <a:pt x="0" y="0"/>
                  </a:lnTo>
                  <a:lnTo>
                    <a:pt x="0" y="126492"/>
                  </a:lnTo>
                  <a:lnTo>
                    <a:pt x="126492" y="126492"/>
                  </a:lnTo>
                  <a:lnTo>
                    <a:pt x="126492" y="0"/>
                  </a:lnTo>
                  <a:close/>
                </a:path>
              </a:pathLst>
            </a:custGeom>
            <a:solidFill>
              <a:srgbClr val="FFBE0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246" name="object 246"/>
            <p:cNvSpPr/>
            <p:nvPr/>
          </p:nvSpPr>
          <p:spPr>
            <a:xfrm>
              <a:off x="7548372" y="5177027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>
                  <a:moveTo>
                    <a:pt x="0" y="126492"/>
                  </a:moveTo>
                  <a:lnTo>
                    <a:pt x="126492" y="126492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2"/>
                  </a:lnTo>
                  <a:close/>
                </a:path>
              </a:pathLst>
            </a:custGeom>
            <a:ln w="9525">
              <a:solidFill>
                <a:srgbClr val="FFBE00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247" name="object 247"/>
            <p:cNvSpPr/>
            <p:nvPr/>
          </p:nvSpPr>
          <p:spPr>
            <a:xfrm>
              <a:off x="7563612" y="5177027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>
                  <a:moveTo>
                    <a:pt x="126492" y="0"/>
                  </a:moveTo>
                  <a:lnTo>
                    <a:pt x="0" y="0"/>
                  </a:lnTo>
                  <a:lnTo>
                    <a:pt x="0" y="126492"/>
                  </a:lnTo>
                  <a:lnTo>
                    <a:pt x="126492" y="126492"/>
                  </a:lnTo>
                  <a:lnTo>
                    <a:pt x="126492" y="0"/>
                  </a:lnTo>
                  <a:close/>
                </a:path>
              </a:pathLst>
            </a:custGeom>
            <a:solidFill>
              <a:srgbClr val="FFBE0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248" name="object 248"/>
            <p:cNvSpPr/>
            <p:nvPr/>
          </p:nvSpPr>
          <p:spPr>
            <a:xfrm>
              <a:off x="7563612" y="5177027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>
                  <a:moveTo>
                    <a:pt x="0" y="126492"/>
                  </a:moveTo>
                  <a:lnTo>
                    <a:pt x="126492" y="126492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2"/>
                  </a:lnTo>
                  <a:close/>
                </a:path>
              </a:pathLst>
            </a:custGeom>
            <a:ln w="9525">
              <a:solidFill>
                <a:srgbClr val="FFBE00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249" name="object 249"/>
            <p:cNvSpPr/>
            <p:nvPr/>
          </p:nvSpPr>
          <p:spPr>
            <a:xfrm>
              <a:off x="7609332" y="5177027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>
                  <a:moveTo>
                    <a:pt x="126492" y="0"/>
                  </a:moveTo>
                  <a:lnTo>
                    <a:pt x="0" y="0"/>
                  </a:lnTo>
                  <a:lnTo>
                    <a:pt x="0" y="126492"/>
                  </a:lnTo>
                  <a:lnTo>
                    <a:pt x="126492" y="126492"/>
                  </a:lnTo>
                  <a:lnTo>
                    <a:pt x="126492" y="0"/>
                  </a:lnTo>
                  <a:close/>
                </a:path>
              </a:pathLst>
            </a:custGeom>
            <a:solidFill>
              <a:srgbClr val="FFBE0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250" name="object 250"/>
            <p:cNvSpPr/>
            <p:nvPr/>
          </p:nvSpPr>
          <p:spPr>
            <a:xfrm>
              <a:off x="7609332" y="5177027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>
                  <a:moveTo>
                    <a:pt x="0" y="126492"/>
                  </a:moveTo>
                  <a:lnTo>
                    <a:pt x="126492" y="126492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2"/>
                  </a:lnTo>
                  <a:close/>
                </a:path>
                <a:path w="127000" h="127000">
                  <a:moveTo>
                    <a:pt x="0" y="126492"/>
                  </a:moveTo>
                  <a:lnTo>
                    <a:pt x="126492" y="126492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2"/>
                  </a:lnTo>
                  <a:close/>
                </a:path>
              </a:pathLst>
            </a:custGeom>
            <a:ln w="9525">
              <a:solidFill>
                <a:srgbClr val="FFBE00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251" name="object 251"/>
            <p:cNvSpPr/>
            <p:nvPr/>
          </p:nvSpPr>
          <p:spPr>
            <a:xfrm>
              <a:off x="7624572" y="5177027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>
                  <a:moveTo>
                    <a:pt x="126492" y="0"/>
                  </a:moveTo>
                  <a:lnTo>
                    <a:pt x="0" y="0"/>
                  </a:lnTo>
                  <a:lnTo>
                    <a:pt x="0" y="126492"/>
                  </a:lnTo>
                  <a:lnTo>
                    <a:pt x="126492" y="126492"/>
                  </a:lnTo>
                  <a:lnTo>
                    <a:pt x="126492" y="0"/>
                  </a:lnTo>
                  <a:close/>
                </a:path>
              </a:pathLst>
            </a:custGeom>
            <a:solidFill>
              <a:srgbClr val="FFBE0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252" name="object 252"/>
            <p:cNvSpPr/>
            <p:nvPr/>
          </p:nvSpPr>
          <p:spPr>
            <a:xfrm>
              <a:off x="7624572" y="5177027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>
                  <a:moveTo>
                    <a:pt x="0" y="126492"/>
                  </a:moveTo>
                  <a:lnTo>
                    <a:pt x="126492" y="126492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2"/>
                  </a:lnTo>
                  <a:close/>
                </a:path>
                <a:path w="127000" h="127000">
                  <a:moveTo>
                    <a:pt x="0" y="126492"/>
                  </a:moveTo>
                  <a:lnTo>
                    <a:pt x="126492" y="126492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2"/>
                  </a:lnTo>
                  <a:close/>
                </a:path>
                <a:path w="127000" h="127000">
                  <a:moveTo>
                    <a:pt x="0" y="126492"/>
                  </a:moveTo>
                  <a:lnTo>
                    <a:pt x="126492" y="126492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2"/>
                  </a:lnTo>
                  <a:close/>
                </a:path>
                <a:path w="127000" h="127000">
                  <a:moveTo>
                    <a:pt x="0" y="126492"/>
                  </a:moveTo>
                  <a:lnTo>
                    <a:pt x="126492" y="126492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2"/>
                  </a:lnTo>
                  <a:close/>
                </a:path>
              </a:pathLst>
            </a:custGeom>
            <a:ln w="9525">
              <a:solidFill>
                <a:srgbClr val="FFBE00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253" name="object 253"/>
            <p:cNvSpPr/>
            <p:nvPr/>
          </p:nvSpPr>
          <p:spPr>
            <a:xfrm>
              <a:off x="7639812" y="5177027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>
                  <a:moveTo>
                    <a:pt x="126492" y="0"/>
                  </a:moveTo>
                  <a:lnTo>
                    <a:pt x="0" y="0"/>
                  </a:lnTo>
                  <a:lnTo>
                    <a:pt x="0" y="126492"/>
                  </a:lnTo>
                  <a:lnTo>
                    <a:pt x="126492" y="126492"/>
                  </a:lnTo>
                  <a:lnTo>
                    <a:pt x="126492" y="0"/>
                  </a:lnTo>
                  <a:close/>
                </a:path>
              </a:pathLst>
            </a:custGeom>
            <a:solidFill>
              <a:srgbClr val="FFBE0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254" name="object 254"/>
            <p:cNvSpPr/>
            <p:nvPr/>
          </p:nvSpPr>
          <p:spPr>
            <a:xfrm>
              <a:off x="7639812" y="5177027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>
                  <a:moveTo>
                    <a:pt x="0" y="126492"/>
                  </a:moveTo>
                  <a:lnTo>
                    <a:pt x="126492" y="126492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2"/>
                  </a:lnTo>
                  <a:close/>
                </a:path>
              </a:pathLst>
            </a:custGeom>
            <a:ln w="9525">
              <a:solidFill>
                <a:srgbClr val="FFBE00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255" name="object 255"/>
            <p:cNvSpPr/>
            <p:nvPr/>
          </p:nvSpPr>
          <p:spPr>
            <a:xfrm>
              <a:off x="7671816" y="5177027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>
                  <a:moveTo>
                    <a:pt x="126492" y="0"/>
                  </a:moveTo>
                  <a:lnTo>
                    <a:pt x="0" y="0"/>
                  </a:lnTo>
                  <a:lnTo>
                    <a:pt x="0" y="126492"/>
                  </a:lnTo>
                  <a:lnTo>
                    <a:pt x="126492" y="126492"/>
                  </a:lnTo>
                  <a:lnTo>
                    <a:pt x="126492" y="0"/>
                  </a:lnTo>
                  <a:close/>
                </a:path>
              </a:pathLst>
            </a:custGeom>
            <a:solidFill>
              <a:srgbClr val="FFBE0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256" name="object 256"/>
            <p:cNvSpPr/>
            <p:nvPr/>
          </p:nvSpPr>
          <p:spPr>
            <a:xfrm>
              <a:off x="7671816" y="5177027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>
                  <a:moveTo>
                    <a:pt x="0" y="126492"/>
                  </a:moveTo>
                  <a:lnTo>
                    <a:pt x="126492" y="126492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2"/>
                  </a:lnTo>
                  <a:close/>
                </a:path>
              </a:pathLst>
            </a:custGeom>
            <a:ln w="9525">
              <a:solidFill>
                <a:srgbClr val="FFBE00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257" name="object 257"/>
            <p:cNvSpPr/>
            <p:nvPr/>
          </p:nvSpPr>
          <p:spPr>
            <a:xfrm>
              <a:off x="7732775" y="5177027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>
                  <a:moveTo>
                    <a:pt x="126492" y="0"/>
                  </a:moveTo>
                  <a:lnTo>
                    <a:pt x="0" y="0"/>
                  </a:lnTo>
                  <a:lnTo>
                    <a:pt x="0" y="126492"/>
                  </a:lnTo>
                  <a:lnTo>
                    <a:pt x="126492" y="126492"/>
                  </a:lnTo>
                  <a:lnTo>
                    <a:pt x="126492" y="0"/>
                  </a:lnTo>
                  <a:close/>
                </a:path>
              </a:pathLst>
            </a:custGeom>
            <a:solidFill>
              <a:srgbClr val="FFBE0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258" name="object 258"/>
            <p:cNvSpPr/>
            <p:nvPr/>
          </p:nvSpPr>
          <p:spPr>
            <a:xfrm>
              <a:off x="7732775" y="5177027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>
                  <a:moveTo>
                    <a:pt x="0" y="126492"/>
                  </a:moveTo>
                  <a:lnTo>
                    <a:pt x="126492" y="126492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2"/>
                  </a:lnTo>
                  <a:close/>
                </a:path>
                <a:path w="127000" h="127000">
                  <a:moveTo>
                    <a:pt x="0" y="126492"/>
                  </a:moveTo>
                  <a:lnTo>
                    <a:pt x="126492" y="126492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2"/>
                  </a:lnTo>
                  <a:close/>
                </a:path>
                <a:path w="127000" h="127000">
                  <a:moveTo>
                    <a:pt x="0" y="126492"/>
                  </a:moveTo>
                  <a:lnTo>
                    <a:pt x="126492" y="126492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2"/>
                  </a:lnTo>
                  <a:close/>
                </a:path>
                <a:path w="127000" h="127000">
                  <a:moveTo>
                    <a:pt x="0" y="126492"/>
                  </a:moveTo>
                  <a:lnTo>
                    <a:pt x="126492" y="126492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2"/>
                  </a:lnTo>
                  <a:close/>
                </a:path>
                <a:path w="127000" h="127000">
                  <a:moveTo>
                    <a:pt x="0" y="126492"/>
                  </a:moveTo>
                  <a:lnTo>
                    <a:pt x="126492" y="126492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2"/>
                  </a:lnTo>
                  <a:close/>
                </a:path>
              </a:pathLst>
            </a:custGeom>
            <a:ln w="9525">
              <a:solidFill>
                <a:srgbClr val="FFBE00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259" name="object 259"/>
            <p:cNvSpPr/>
            <p:nvPr/>
          </p:nvSpPr>
          <p:spPr>
            <a:xfrm>
              <a:off x="7778495" y="5177027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>
                  <a:moveTo>
                    <a:pt x="126492" y="0"/>
                  </a:moveTo>
                  <a:lnTo>
                    <a:pt x="0" y="0"/>
                  </a:lnTo>
                  <a:lnTo>
                    <a:pt x="0" y="126492"/>
                  </a:lnTo>
                  <a:lnTo>
                    <a:pt x="126492" y="126492"/>
                  </a:lnTo>
                  <a:lnTo>
                    <a:pt x="126492" y="0"/>
                  </a:lnTo>
                  <a:close/>
                </a:path>
              </a:pathLst>
            </a:custGeom>
            <a:solidFill>
              <a:srgbClr val="FFBE0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260" name="object 260"/>
            <p:cNvSpPr/>
            <p:nvPr/>
          </p:nvSpPr>
          <p:spPr>
            <a:xfrm>
              <a:off x="7778495" y="5177027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>
                  <a:moveTo>
                    <a:pt x="0" y="126492"/>
                  </a:moveTo>
                  <a:lnTo>
                    <a:pt x="126492" y="126492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2"/>
                  </a:lnTo>
                  <a:close/>
                </a:path>
              </a:pathLst>
            </a:custGeom>
            <a:ln w="9525">
              <a:solidFill>
                <a:srgbClr val="FFBE00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261" name="object 261"/>
            <p:cNvSpPr/>
            <p:nvPr/>
          </p:nvSpPr>
          <p:spPr>
            <a:xfrm>
              <a:off x="7808975" y="5177027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>
                  <a:moveTo>
                    <a:pt x="126492" y="0"/>
                  </a:moveTo>
                  <a:lnTo>
                    <a:pt x="0" y="0"/>
                  </a:lnTo>
                  <a:lnTo>
                    <a:pt x="0" y="126492"/>
                  </a:lnTo>
                  <a:lnTo>
                    <a:pt x="126492" y="126492"/>
                  </a:lnTo>
                  <a:lnTo>
                    <a:pt x="126492" y="0"/>
                  </a:lnTo>
                  <a:close/>
                </a:path>
              </a:pathLst>
            </a:custGeom>
            <a:solidFill>
              <a:srgbClr val="FFBE0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262" name="object 262"/>
            <p:cNvSpPr/>
            <p:nvPr/>
          </p:nvSpPr>
          <p:spPr>
            <a:xfrm>
              <a:off x="7808975" y="5177027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>
                  <a:moveTo>
                    <a:pt x="0" y="126492"/>
                  </a:moveTo>
                  <a:lnTo>
                    <a:pt x="126492" y="126492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2"/>
                  </a:lnTo>
                  <a:close/>
                </a:path>
              </a:pathLst>
            </a:custGeom>
            <a:ln w="9525">
              <a:solidFill>
                <a:srgbClr val="FFBE00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263" name="object 263"/>
            <p:cNvSpPr/>
            <p:nvPr/>
          </p:nvSpPr>
          <p:spPr>
            <a:xfrm>
              <a:off x="7824216" y="5177027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>
                  <a:moveTo>
                    <a:pt x="126492" y="0"/>
                  </a:moveTo>
                  <a:lnTo>
                    <a:pt x="0" y="0"/>
                  </a:lnTo>
                  <a:lnTo>
                    <a:pt x="0" y="126492"/>
                  </a:lnTo>
                  <a:lnTo>
                    <a:pt x="126492" y="126492"/>
                  </a:lnTo>
                  <a:lnTo>
                    <a:pt x="126492" y="0"/>
                  </a:lnTo>
                  <a:close/>
                </a:path>
              </a:pathLst>
            </a:custGeom>
            <a:solidFill>
              <a:srgbClr val="FFBE0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264" name="object 264"/>
            <p:cNvSpPr/>
            <p:nvPr/>
          </p:nvSpPr>
          <p:spPr>
            <a:xfrm>
              <a:off x="7824216" y="5177027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>
                  <a:moveTo>
                    <a:pt x="0" y="126492"/>
                  </a:moveTo>
                  <a:lnTo>
                    <a:pt x="126492" y="126492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2"/>
                  </a:lnTo>
                  <a:close/>
                </a:path>
                <a:path w="127000" h="127000">
                  <a:moveTo>
                    <a:pt x="0" y="126492"/>
                  </a:moveTo>
                  <a:lnTo>
                    <a:pt x="126492" y="126492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2"/>
                  </a:lnTo>
                  <a:close/>
                </a:path>
              </a:pathLst>
            </a:custGeom>
            <a:ln w="9525">
              <a:solidFill>
                <a:srgbClr val="FFBE00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265" name="object 265"/>
            <p:cNvSpPr/>
            <p:nvPr/>
          </p:nvSpPr>
          <p:spPr>
            <a:xfrm>
              <a:off x="7932419" y="5177027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>
                  <a:moveTo>
                    <a:pt x="126492" y="0"/>
                  </a:moveTo>
                  <a:lnTo>
                    <a:pt x="0" y="0"/>
                  </a:lnTo>
                  <a:lnTo>
                    <a:pt x="0" y="126492"/>
                  </a:lnTo>
                  <a:lnTo>
                    <a:pt x="126492" y="126492"/>
                  </a:lnTo>
                  <a:lnTo>
                    <a:pt x="126492" y="0"/>
                  </a:lnTo>
                  <a:close/>
                </a:path>
              </a:pathLst>
            </a:custGeom>
            <a:solidFill>
              <a:srgbClr val="FFBE0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266" name="object 266"/>
            <p:cNvSpPr/>
            <p:nvPr/>
          </p:nvSpPr>
          <p:spPr>
            <a:xfrm>
              <a:off x="7932419" y="5177027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>
                  <a:moveTo>
                    <a:pt x="0" y="126492"/>
                  </a:moveTo>
                  <a:lnTo>
                    <a:pt x="126492" y="126492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2"/>
                  </a:lnTo>
                  <a:close/>
                </a:path>
              </a:pathLst>
            </a:custGeom>
            <a:ln w="9525">
              <a:solidFill>
                <a:srgbClr val="FFBE00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267" name="object 267"/>
            <p:cNvSpPr/>
            <p:nvPr/>
          </p:nvSpPr>
          <p:spPr>
            <a:xfrm>
              <a:off x="7962900" y="5177027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>
                  <a:moveTo>
                    <a:pt x="126492" y="0"/>
                  </a:moveTo>
                  <a:lnTo>
                    <a:pt x="0" y="0"/>
                  </a:lnTo>
                  <a:lnTo>
                    <a:pt x="0" y="126492"/>
                  </a:lnTo>
                  <a:lnTo>
                    <a:pt x="126492" y="126492"/>
                  </a:lnTo>
                  <a:lnTo>
                    <a:pt x="126492" y="0"/>
                  </a:lnTo>
                  <a:close/>
                </a:path>
              </a:pathLst>
            </a:custGeom>
            <a:solidFill>
              <a:srgbClr val="FFBE0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268" name="object 268"/>
            <p:cNvSpPr/>
            <p:nvPr/>
          </p:nvSpPr>
          <p:spPr>
            <a:xfrm>
              <a:off x="7962900" y="5177027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>
                  <a:moveTo>
                    <a:pt x="0" y="126492"/>
                  </a:moveTo>
                  <a:lnTo>
                    <a:pt x="126492" y="126492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2"/>
                  </a:lnTo>
                  <a:close/>
                </a:path>
              </a:pathLst>
            </a:custGeom>
            <a:ln w="9525">
              <a:solidFill>
                <a:srgbClr val="FFBE00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269" name="object 269"/>
            <p:cNvSpPr/>
            <p:nvPr/>
          </p:nvSpPr>
          <p:spPr>
            <a:xfrm>
              <a:off x="8008619" y="5177027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>
                  <a:moveTo>
                    <a:pt x="126492" y="0"/>
                  </a:moveTo>
                  <a:lnTo>
                    <a:pt x="0" y="0"/>
                  </a:lnTo>
                  <a:lnTo>
                    <a:pt x="0" y="126492"/>
                  </a:lnTo>
                  <a:lnTo>
                    <a:pt x="126492" y="126492"/>
                  </a:lnTo>
                  <a:lnTo>
                    <a:pt x="126492" y="0"/>
                  </a:lnTo>
                  <a:close/>
                </a:path>
              </a:pathLst>
            </a:custGeom>
            <a:solidFill>
              <a:srgbClr val="FFBE0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270" name="object 270"/>
            <p:cNvSpPr/>
            <p:nvPr/>
          </p:nvSpPr>
          <p:spPr>
            <a:xfrm>
              <a:off x="8008619" y="5177027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>
                  <a:moveTo>
                    <a:pt x="0" y="126492"/>
                  </a:moveTo>
                  <a:lnTo>
                    <a:pt x="126492" y="126492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2"/>
                  </a:lnTo>
                  <a:close/>
                </a:path>
              </a:pathLst>
            </a:custGeom>
            <a:ln w="9525">
              <a:solidFill>
                <a:srgbClr val="FFBE00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271" name="object 271"/>
            <p:cNvSpPr/>
            <p:nvPr/>
          </p:nvSpPr>
          <p:spPr>
            <a:xfrm>
              <a:off x="8040624" y="5177027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>
                  <a:moveTo>
                    <a:pt x="126492" y="0"/>
                  </a:moveTo>
                  <a:lnTo>
                    <a:pt x="0" y="0"/>
                  </a:lnTo>
                  <a:lnTo>
                    <a:pt x="0" y="126492"/>
                  </a:lnTo>
                  <a:lnTo>
                    <a:pt x="126492" y="126492"/>
                  </a:lnTo>
                  <a:lnTo>
                    <a:pt x="126492" y="0"/>
                  </a:lnTo>
                  <a:close/>
                </a:path>
              </a:pathLst>
            </a:custGeom>
            <a:solidFill>
              <a:srgbClr val="FFBE0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272" name="object 272"/>
            <p:cNvSpPr/>
            <p:nvPr/>
          </p:nvSpPr>
          <p:spPr>
            <a:xfrm>
              <a:off x="8040624" y="5177027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>
                  <a:moveTo>
                    <a:pt x="0" y="126492"/>
                  </a:moveTo>
                  <a:lnTo>
                    <a:pt x="126492" y="126492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2"/>
                  </a:lnTo>
                  <a:close/>
                </a:path>
              </a:pathLst>
            </a:custGeom>
            <a:ln w="9525">
              <a:solidFill>
                <a:srgbClr val="FFBE00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273" name="object 273"/>
            <p:cNvSpPr/>
            <p:nvPr/>
          </p:nvSpPr>
          <p:spPr>
            <a:xfrm>
              <a:off x="8055863" y="5177027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>
                  <a:moveTo>
                    <a:pt x="126492" y="0"/>
                  </a:moveTo>
                  <a:lnTo>
                    <a:pt x="0" y="0"/>
                  </a:lnTo>
                  <a:lnTo>
                    <a:pt x="0" y="126492"/>
                  </a:lnTo>
                  <a:lnTo>
                    <a:pt x="126492" y="126492"/>
                  </a:lnTo>
                  <a:lnTo>
                    <a:pt x="126492" y="0"/>
                  </a:lnTo>
                  <a:close/>
                </a:path>
              </a:pathLst>
            </a:custGeom>
            <a:solidFill>
              <a:srgbClr val="FFBE0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274" name="object 274"/>
            <p:cNvSpPr/>
            <p:nvPr/>
          </p:nvSpPr>
          <p:spPr>
            <a:xfrm>
              <a:off x="8055863" y="5177027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>
                  <a:moveTo>
                    <a:pt x="0" y="126492"/>
                  </a:moveTo>
                  <a:lnTo>
                    <a:pt x="126492" y="126492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2"/>
                  </a:lnTo>
                  <a:close/>
                </a:path>
              </a:pathLst>
            </a:custGeom>
            <a:ln w="9525">
              <a:solidFill>
                <a:srgbClr val="FFBE00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275" name="object 275"/>
            <p:cNvSpPr/>
            <p:nvPr/>
          </p:nvSpPr>
          <p:spPr>
            <a:xfrm>
              <a:off x="8147304" y="5177027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>
                  <a:moveTo>
                    <a:pt x="126492" y="0"/>
                  </a:moveTo>
                  <a:lnTo>
                    <a:pt x="0" y="0"/>
                  </a:lnTo>
                  <a:lnTo>
                    <a:pt x="0" y="126492"/>
                  </a:lnTo>
                  <a:lnTo>
                    <a:pt x="126492" y="126492"/>
                  </a:lnTo>
                  <a:lnTo>
                    <a:pt x="126492" y="0"/>
                  </a:lnTo>
                  <a:close/>
                </a:path>
              </a:pathLst>
            </a:custGeom>
            <a:solidFill>
              <a:srgbClr val="FFBE0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276" name="object 276"/>
            <p:cNvSpPr/>
            <p:nvPr/>
          </p:nvSpPr>
          <p:spPr>
            <a:xfrm>
              <a:off x="8147304" y="5177027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>
                  <a:moveTo>
                    <a:pt x="0" y="126492"/>
                  </a:moveTo>
                  <a:lnTo>
                    <a:pt x="126492" y="126492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2"/>
                  </a:lnTo>
                  <a:close/>
                </a:path>
                <a:path w="127000" h="127000">
                  <a:moveTo>
                    <a:pt x="0" y="126492"/>
                  </a:moveTo>
                  <a:lnTo>
                    <a:pt x="126492" y="126492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2"/>
                  </a:lnTo>
                  <a:close/>
                </a:path>
                <a:path w="127000" h="127000">
                  <a:moveTo>
                    <a:pt x="0" y="126492"/>
                  </a:moveTo>
                  <a:lnTo>
                    <a:pt x="126492" y="126492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2"/>
                  </a:lnTo>
                  <a:close/>
                </a:path>
                <a:path w="127000" h="127000">
                  <a:moveTo>
                    <a:pt x="0" y="126492"/>
                  </a:moveTo>
                  <a:lnTo>
                    <a:pt x="126492" y="126492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2"/>
                  </a:lnTo>
                  <a:close/>
                </a:path>
              </a:pathLst>
            </a:custGeom>
            <a:ln w="9525">
              <a:solidFill>
                <a:srgbClr val="FFBE00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277" name="object 277"/>
            <p:cNvSpPr/>
            <p:nvPr/>
          </p:nvSpPr>
          <p:spPr>
            <a:xfrm>
              <a:off x="8177783" y="5177027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>
                  <a:moveTo>
                    <a:pt x="126492" y="0"/>
                  </a:moveTo>
                  <a:lnTo>
                    <a:pt x="0" y="0"/>
                  </a:lnTo>
                  <a:lnTo>
                    <a:pt x="0" y="126492"/>
                  </a:lnTo>
                  <a:lnTo>
                    <a:pt x="126492" y="126492"/>
                  </a:lnTo>
                  <a:lnTo>
                    <a:pt x="126492" y="0"/>
                  </a:lnTo>
                  <a:close/>
                </a:path>
              </a:pathLst>
            </a:custGeom>
            <a:solidFill>
              <a:srgbClr val="FFBE0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278" name="object 278"/>
            <p:cNvSpPr/>
            <p:nvPr/>
          </p:nvSpPr>
          <p:spPr>
            <a:xfrm>
              <a:off x="8177783" y="5177027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>
                  <a:moveTo>
                    <a:pt x="0" y="126492"/>
                  </a:moveTo>
                  <a:lnTo>
                    <a:pt x="126492" y="126492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2"/>
                  </a:lnTo>
                  <a:close/>
                </a:path>
              </a:pathLst>
            </a:custGeom>
            <a:ln w="9525">
              <a:solidFill>
                <a:srgbClr val="FFBE00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279" name="object 279"/>
            <p:cNvSpPr/>
            <p:nvPr/>
          </p:nvSpPr>
          <p:spPr>
            <a:xfrm>
              <a:off x="8177783" y="4972812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>
                  <a:moveTo>
                    <a:pt x="126492" y="0"/>
                  </a:moveTo>
                  <a:lnTo>
                    <a:pt x="0" y="0"/>
                  </a:lnTo>
                  <a:lnTo>
                    <a:pt x="0" y="126492"/>
                  </a:lnTo>
                  <a:lnTo>
                    <a:pt x="126492" y="126492"/>
                  </a:lnTo>
                  <a:lnTo>
                    <a:pt x="126492" y="0"/>
                  </a:lnTo>
                  <a:close/>
                </a:path>
              </a:pathLst>
            </a:custGeom>
            <a:solidFill>
              <a:srgbClr val="FFBE0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280" name="object 280"/>
            <p:cNvSpPr/>
            <p:nvPr/>
          </p:nvSpPr>
          <p:spPr>
            <a:xfrm>
              <a:off x="8177783" y="4972812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>
                  <a:moveTo>
                    <a:pt x="0" y="126492"/>
                  </a:moveTo>
                  <a:lnTo>
                    <a:pt x="126492" y="126492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2"/>
                  </a:lnTo>
                  <a:close/>
                </a:path>
              </a:pathLst>
            </a:custGeom>
            <a:ln w="9525">
              <a:solidFill>
                <a:srgbClr val="FFBE00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281" name="object 281"/>
            <p:cNvSpPr/>
            <p:nvPr/>
          </p:nvSpPr>
          <p:spPr>
            <a:xfrm>
              <a:off x="8188451" y="5177027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>
                  <a:moveTo>
                    <a:pt x="126492" y="0"/>
                  </a:moveTo>
                  <a:lnTo>
                    <a:pt x="0" y="0"/>
                  </a:lnTo>
                  <a:lnTo>
                    <a:pt x="0" y="126492"/>
                  </a:lnTo>
                  <a:lnTo>
                    <a:pt x="126492" y="126492"/>
                  </a:lnTo>
                  <a:lnTo>
                    <a:pt x="126492" y="0"/>
                  </a:lnTo>
                  <a:close/>
                </a:path>
              </a:pathLst>
            </a:custGeom>
            <a:solidFill>
              <a:srgbClr val="FFBE0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282" name="object 282"/>
            <p:cNvSpPr/>
            <p:nvPr/>
          </p:nvSpPr>
          <p:spPr>
            <a:xfrm>
              <a:off x="8188451" y="5177027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>
                  <a:moveTo>
                    <a:pt x="0" y="126492"/>
                  </a:moveTo>
                  <a:lnTo>
                    <a:pt x="126492" y="126492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2"/>
                  </a:lnTo>
                  <a:close/>
                </a:path>
              </a:pathLst>
            </a:custGeom>
            <a:ln w="9525">
              <a:solidFill>
                <a:srgbClr val="FFBE00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283" name="object 283"/>
            <p:cNvSpPr/>
            <p:nvPr/>
          </p:nvSpPr>
          <p:spPr>
            <a:xfrm>
              <a:off x="8193024" y="5177027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>
                  <a:moveTo>
                    <a:pt x="126492" y="0"/>
                  </a:moveTo>
                  <a:lnTo>
                    <a:pt x="0" y="0"/>
                  </a:lnTo>
                  <a:lnTo>
                    <a:pt x="0" y="126492"/>
                  </a:lnTo>
                  <a:lnTo>
                    <a:pt x="126492" y="126492"/>
                  </a:lnTo>
                  <a:lnTo>
                    <a:pt x="126492" y="0"/>
                  </a:lnTo>
                  <a:close/>
                </a:path>
              </a:pathLst>
            </a:custGeom>
            <a:solidFill>
              <a:srgbClr val="FFBE0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284" name="object 284"/>
            <p:cNvSpPr/>
            <p:nvPr/>
          </p:nvSpPr>
          <p:spPr>
            <a:xfrm>
              <a:off x="8193024" y="5177027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>
                  <a:moveTo>
                    <a:pt x="0" y="126492"/>
                  </a:moveTo>
                  <a:lnTo>
                    <a:pt x="126492" y="126492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2"/>
                  </a:lnTo>
                  <a:close/>
                </a:path>
              </a:pathLst>
            </a:custGeom>
            <a:ln w="9525">
              <a:solidFill>
                <a:srgbClr val="FFBE00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285" name="object 285"/>
            <p:cNvSpPr/>
            <p:nvPr/>
          </p:nvSpPr>
          <p:spPr>
            <a:xfrm>
              <a:off x="8217407" y="5177027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>
                  <a:moveTo>
                    <a:pt x="126492" y="0"/>
                  </a:moveTo>
                  <a:lnTo>
                    <a:pt x="0" y="0"/>
                  </a:lnTo>
                  <a:lnTo>
                    <a:pt x="0" y="126492"/>
                  </a:lnTo>
                  <a:lnTo>
                    <a:pt x="126492" y="126492"/>
                  </a:lnTo>
                  <a:lnTo>
                    <a:pt x="126492" y="0"/>
                  </a:lnTo>
                  <a:close/>
                </a:path>
              </a:pathLst>
            </a:custGeom>
            <a:solidFill>
              <a:srgbClr val="FFBE0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286" name="object 286"/>
            <p:cNvSpPr/>
            <p:nvPr/>
          </p:nvSpPr>
          <p:spPr>
            <a:xfrm>
              <a:off x="8217407" y="5177027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>
                  <a:moveTo>
                    <a:pt x="0" y="126492"/>
                  </a:moveTo>
                  <a:lnTo>
                    <a:pt x="126492" y="126492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2"/>
                  </a:lnTo>
                  <a:close/>
                </a:path>
              </a:pathLst>
            </a:custGeom>
            <a:ln w="9525">
              <a:solidFill>
                <a:srgbClr val="FFBE00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287" name="object 287"/>
            <p:cNvSpPr/>
            <p:nvPr/>
          </p:nvSpPr>
          <p:spPr>
            <a:xfrm>
              <a:off x="8240268" y="5177027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>
                  <a:moveTo>
                    <a:pt x="126492" y="0"/>
                  </a:moveTo>
                  <a:lnTo>
                    <a:pt x="0" y="0"/>
                  </a:lnTo>
                  <a:lnTo>
                    <a:pt x="0" y="126492"/>
                  </a:lnTo>
                  <a:lnTo>
                    <a:pt x="126492" y="126492"/>
                  </a:lnTo>
                  <a:lnTo>
                    <a:pt x="126492" y="0"/>
                  </a:lnTo>
                  <a:close/>
                </a:path>
              </a:pathLst>
            </a:custGeom>
            <a:solidFill>
              <a:srgbClr val="FFBE0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288" name="object 288"/>
            <p:cNvSpPr/>
            <p:nvPr/>
          </p:nvSpPr>
          <p:spPr>
            <a:xfrm>
              <a:off x="8240268" y="5177027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>
                  <a:moveTo>
                    <a:pt x="0" y="126492"/>
                  </a:moveTo>
                  <a:lnTo>
                    <a:pt x="126492" y="126492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2"/>
                  </a:lnTo>
                  <a:close/>
                </a:path>
                <a:path w="127000" h="127000">
                  <a:moveTo>
                    <a:pt x="0" y="126492"/>
                  </a:moveTo>
                  <a:lnTo>
                    <a:pt x="126492" y="126492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2"/>
                  </a:lnTo>
                  <a:close/>
                </a:path>
                <a:path w="127000" h="127000">
                  <a:moveTo>
                    <a:pt x="0" y="126492"/>
                  </a:moveTo>
                  <a:lnTo>
                    <a:pt x="126492" y="126492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2"/>
                  </a:lnTo>
                  <a:close/>
                </a:path>
                <a:path w="127000" h="127000">
                  <a:moveTo>
                    <a:pt x="0" y="126492"/>
                  </a:moveTo>
                  <a:lnTo>
                    <a:pt x="126492" y="126492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2"/>
                  </a:lnTo>
                  <a:close/>
                </a:path>
                <a:path w="127000" h="127000">
                  <a:moveTo>
                    <a:pt x="0" y="126492"/>
                  </a:moveTo>
                  <a:lnTo>
                    <a:pt x="126492" y="126492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2"/>
                  </a:lnTo>
                  <a:close/>
                </a:path>
                <a:path w="127000" h="127000">
                  <a:moveTo>
                    <a:pt x="0" y="126492"/>
                  </a:moveTo>
                  <a:lnTo>
                    <a:pt x="126492" y="126492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2"/>
                  </a:lnTo>
                  <a:close/>
                </a:path>
                <a:path w="127000" h="127000">
                  <a:moveTo>
                    <a:pt x="0" y="126492"/>
                  </a:moveTo>
                  <a:lnTo>
                    <a:pt x="126492" y="126492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2"/>
                  </a:lnTo>
                  <a:close/>
                </a:path>
                <a:path w="127000" h="127000">
                  <a:moveTo>
                    <a:pt x="0" y="126492"/>
                  </a:moveTo>
                  <a:lnTo>
                    <a:pt x="126492" y="126492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2"/>
                  </a:lnTo>
                  <a:close/>
                </a:path>
              </a:pathLst>
            </a:custGeom>
            <a:ln w="9525">
              <a:solidFill>
                <a:srgbClr val="FFBE00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289" name="object 289"/>
            <p:cNvSpPr/>
            <p:nvPr/>
          </p:nvSpPr>
          <p:spPr>
            <a:xfrm>
              <a:off x="8311895" y="5177027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>
                  <a:moveTo>
                    <a:pt x="126492" y="0"/>
                  </a:moveTo>
                  <a:lnTo>
                    <a:pt x="0" y="0"/>
                  </a:lnTo>
                  <a:lnTo>
                    <a:pt x="0" y="126492"/>
                  </a:lnTo>
                  <a:lnTo>
                    <a:pt x="126492" y="126492"/>
                  </a:lnTo>
                  <a:lnTo>
                    <a:pt x="126492" y="0"/>
                  </a:lnTo>
                  <a:close/>
                </a:path>
              </a:pathLst>
            </a:custGeom>
            <a:solidFill>
              <a:srgbClr val="FFBE0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290" name="object 290"/>
            <p:cNvSpPr/>
            <p:nvPr/>
          </p:nvSpPr>
          <p:spPr>
            <a:xfrm>
              <a:off x="8311895" y="5177027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>
                  <a:moveTo>
                    <a:pt x="0" y="126492"/>
                  </a:moveTo>
                  <a:lnTo>
                    <a:pt x="126492" y="126492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2"/>
                  </a:lnTo>
                  <a:close/>
                </a:path>
              </a:pathLst>
            </a:custGeom>
            <a:ln w="9525">
              <a:solidFill>
                <a:srgbClr val="FFBE00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291" name="object 291"/>
            <p:cNvSpPr/>
            <p:nvPr/>
          </p:nvSpPr>
          <p:spPr>
            <a:xfrm>
              <a:off x="8331707" y="4972812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>
                  <a:moveTo>
                    <a:pt x="126492" y="0"/>
                  </a:moveTo>
                  <a:lnTo>
                    <a:pt x="0" y="0"/>
                  </a:lnTo>
                  <a:lnTo>
                    <a:pt x="0" y="126492"/>
                  </a:lnTo>
                  <a:lnTo>
                    <a:pt x="126492" y="126492"/>
                  </a:lnTo>
                  <a:lnTo>
                    <a:pt x="126492" y="0"/>
                  </a:lnTo>
                  <a:close/>
                </a:path>
              </a:pathLst>
            </a:custGeom>
            <a:solidFill>
              <a:srgbClr val="FFBE0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292" name="object 292"/>
            <p:cNvSpPr/>
            <p:nvPr/>
          </p:nvSpPr>
          <p:spPr>
            <a:xfrm>
              <a:off x="8331707" y="4972812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>
                  <a:moveTo>
                    <a:pt x="0" y="126492"/>
                  </a:moveTo>
                  <a:lnTo>
                    <a:pt x="126492" y="126492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2"/>
                  </a:lnTo>
                  <a:close/>
                </a:path>
              </a:pathLst>
            </a:custGeom>
            <a:ln w="9525">
              <a:solidFill>
                <a:srgbClr val="FFBE00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293" name="object 293"/>
            <p:cNvSpPr/>
            <p:nvPr/>
          </p:nvSpPr>
          <p:spPr>
            <a:xfrm>
              <a:off x="8362188" y="4972812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>
                  <a:moveTo>
                    <a:pt x="126492" y="0"/>
                  </a:moveTo>
                  <a:lnTo>
                    <a:pt x="0" y="0"/>
                  </a:lnTo>
                  <a:lnTo>
                    <a:pt x="0" y="126492"/>
                  </a:lnTo>
                  <a:lnTo>
                    <a:pt x="126492" y="126492"/>
                  </a:lnTo>
                  <a:lnTo>
                    <a:pt x="126492" y="0"/>
                  </a:lnTo>
                  <a:close/>
                </a:path>
              </a:pathLst>
            </a:custGeom>
            <a:solidFill>
              <a:srgbClr val="FFBE0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294" name="object 294"/>
            <p:cNvSpPr/>
            <p:nvPr/>
          </p:nvSpPr>
          <p:spPr>
            <a:xfrm>
              <a:off x="8362188" y="4972812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>
                  <a:moveTo>
                    <a:pt x="0" y="126492"/>
                  </a:moveTo>
                  <a:lnTo>
                    <a:pt x="126492" y="126492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2"/>
                  </a:lnTo>
                  <a:close/>
                </a:path>
              </a:pathLst>
            </a:custGeom>
            <a:ln w="9525">
              <a:solidFill>
                <a:srgbClr val="FFBE00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295" name="object 295"/>
            <p:cNvSpPr/>
            <p:nvPr/>
          </p:nvSpPr>
          <p:spPr>
            <a:xfrm>
              <a:off x="8362188" y="5177027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>
                  <a:moveTo>
                    <a:pt x="126492" y="0"/>
                  </a:moveTo>
                  <a:lnTo>
                    <a:pt x="0" y="0"/>
                  </a:lnTo>
                  <a:lnTo>
                    <a:pt x="0" y="126492"/>
                  </a:lnTo>
                  <a:lnTo>
                    <a:pt x="126492" y="126492"/>
                  </a:lnTo>
                  <a:lnTo>
                    <a:pt x="126492" y="0"/>
                  </a:lnTo>
                  <a:close/>
                </a:path>
              </a:pathLst>
            </a:custGeom>
            <a:solidFill>
              <a:srgbClr val="FFBE0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296" name="object 296"/>
            <p:cNvSpPr/>
            <p:nvPr/>
          </p:nvSpPr>
          <p:spPr>
            <a:xfrm>
              <a:off x="8362188" y="5177027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>
                  <a:moveTo>
                    <a:pt x="0" y="126492"/>
                  </a:moveTo>
                  <a:lnTo>
                    <a:pt x="126492" y="126492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2"/>
                  </a:lnTo>
                  <a:close/>
                </a:path>
              </a:pathLst>
            </a:custGeom>
            <a:ln w="9525">
              <a:solidFill>
                <a:srgbClr val="FFBE00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297" name="object 297"/>
            <p:cNvSpPr/>
            <p:nvPr/>
          </p:nvSpPr>
          <p:spPr>
            <a:xfrm>
              <a:off x="8377427" y="5177027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>
                  <a:moveTo>
                    <a:pt x="126492" y="0"/>
                  </a:moveTo>
                  <a:lnTo>
                    <a:pt x="0" y="0"/>
                  </a:lnTo>
                  <a:lnTo>
                    <a:pt x="0" y="126492"/>
                  </a:lnTo>
                  <a:lnTo>
                    <a:pt x="126492" y="126492"/>
                  </a:lnTo>
                  <a:lnTo>
                    <a:pt x="126492" y="0"/>
                  </a:lnTo>
                  <a:close/>
                </a:path>
              </a:pathLst>
            </a:custGeom>
            <a:solidFill>
              <a:srgbClr val="FFBE0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298" name="object 298"/>
            <p:cNvSpPr/>
            <p:nvPr/>
          </p:nvSpPr>
          <p:spPr>
            <a:xfrm>
              <a:off x="8377427" y="5177027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>
                  <a:moveTo>
                    <a:pt x="0" y="126492"/>
                  </a:moveTo>
                  <a:lnTo>
                    <a:pt x="126492" y="126492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2"/>
                  </a:lnTo>
                  <a:close/>
                </a:path>
                <a:path w="127000" h="127000">
                  <a:moveTo>
                    <a:pt x="0" y="126492"/>
                  </a:moveTo>
                  <a:lnTo>
                    <a:pt x="126492" y="126492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2"/>
                  </a:lnTo>
                  <a:close/>
                </a:path>
                <a:path w="127000" h="127000">
                  <a:moveTo>
                    <a:pt x="0" y="126492"/>
                  </a:moveTo>
                  <a:lnTo>
                    <a:pt x="126492" y="126492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2"/>
                  </a:lnTo>
                  <a:close/>
                </a:path>
              </a:pathLst>
            </a:custGeom>
            <a:ln w="9525">
              <a:solidFill>
                <a:srgbClr val="FFBE00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299" name="object 299"/>
            <p:cNvSpPr/>
            <p:nvPr/>
          </p:nvSpPr>
          <p:spPr>
            <a:xfrm>
              <a:off x="8377427" y="4565904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>
                  <a:moveTo>
                    <a:pt x="126492" y="0"/>
                  </a:moveTo>
                  <a:lnTo>
                    <a:pt x="0" y="0"/>
                  </a:lnTo>
                  <a:lnTo>
                    <a:pt x="0" y="126492"/>
                  </a:lnTo>
                  <a:lnTo>
                    <a:pt x="126492" y="126492"/>
                  </a:lnTo>
                  <a:lnTo>
                    <a:pt x="126492" y="0"/>
                  </a:lnTo>
                  <a:close/>
                </a:path>
              </a:pathLst>
            </a:custGeom>
            <a:solidFill>
              <a:srgbClr val="FFBE0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300" name="object 300"/>
            <p:cNvSpPr/>
            <p:nvPr/>
          </p:nvSpPr>
          <p:spPr>
            <a:xfrm>
              <a:off x="8377427" y="4565904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>
                  <a:moveTo>
                    <a:pt x="0" y="126492"/>
                  </a:moveTo>
                  <a:lnTo>
                    <a:pt x="126492" y="126492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2"/>
                  </a:lnTo>
                  <a:close/>
                </a:path>
              </a:pathLst>
            </a:custGeom>
            <a:ln w="9525">
              <a:solidFill>
                <a:srgbClr val="FFBE00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301" name="object 301"/>
            <p:cNvSpPr/>
            <p:nvPr/>
          </p:nvSpPr>
          <p:spPr>
            <a:xfrm>
              <a:off x="8394192" y="5177027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>
                  <a:moveTo>
                    <a:pt x="126492" y="0"/>
                  </a:moveTo>
                  <a:lnTo>
                    <a:pt x="0" y="0"/>
                  </a:lnTo>
                  <a:lnTo>
                    <a:pt x="0" y="126492"/>
                  </a:lnTo>
                  <a:lnTo>
                    <a:pt x="126492" y="126492"/>
                  </a:lnTo>
                  <a:lnTo>
                    <a:pt x="126492" y="0"/>
                  </a:lnTo>
                  <a:close/>
                </a:path>
              </a:pathLst>
            </a:custGeom>
            <a:solidFill>
              <a:srgbClr val="FFBE0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302" name="object 302"/>
            <p:cNvSpPr/>
            <p:nvPr/>
          </p:nvSpPr>
          <p:spPr>
            <a:xfrm>
              <a:off x="8394192" y="5177027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>
                  <a:moveTo>
                    <a:pt x="0" y="126492"/>
                  </a:moveTo>
                  <a:lnTo>
                    <a:pt x="126492" y="126492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2"/>
                  </a:lnTo>
                  <a:close/>
                </a:path>
              </a:pathLst>
            </a:custGeom>
            <a:ln w="9525">
              <a:solidFill>
                <a:srgbClr val="FFBE00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303" name="object 303"/>
            <p:cNvSpPr/>
            <p:nvPr/>
          </p:nvSpPr>
          <p:spPr>
            <a:xfrm>
              <a:off x="8424672" y="5177027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>
                  <a:moveTo>
                    <a:pt x="126492" y="0"/>
                  </a:moveTo>
                  <a:lnTo>
                    <a:pt x="0" y="0"/>
                  </a:lnTo>
                  <a:lnTo>
                    <a:pt x="0" y="126492"/>
                  </a:lnTo>
                  <a:lnTo>
                    <a:pt x="126492" y="126492"/>
                  </a:lnTo>
                  <a:lnTo>
                    <a:pt x="126492" y="0"/>
                  </a:lnTo>
                  <a:close/>
                </a:path>
              </a:pathLst>
            </a:custGeom>
            <a:solidFill>
              <a:srgbClr val="FFBE0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304" name="object 304"/>
            <p:cNvSpPr/>
            <p:nvPr/>
          </p:nvSpPr>
          <p:spPr>
            <a:xfrm>
              <a:off x="8424672" y="5177027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>
                  <a:moveTo>
                    <a:pt x="0" y="126492"/>
                  </a:moveTo>
                  <a:lnTo>
                    <a:pt x="126492" y="126492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2"/>
                  </a:lnTo>
                  <a:close/>
                </a:path>
                <a:path w="127000" h="127000">
                  <a:moveTo>
                    <a:pt x="0" y="126492"/>
                  </a:moveTo>
                  <a:lnTo>
                    <a:pt x="126492" y="126492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2"/>
                  </a:lnTo>
                  <a:close/>
                </a:path>
              </a:pathLst>
            </a:custGeom>
            <a:ln w="9525">
              <a:solidFill>
                <a:srgbClr val="FFBE00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305" name="object 305"/>
            <p:cNvSpPr/>
            <p:nvPr/>
          </p:nvSpPr>
          <p:spPr>
            <a:xfrm>
              <a:off x="8455151" y="4972812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>
                  <a:moveTo>
                    <a:pt x="126492" y="0"/>
                  </a:moveTo>
                  <a:lnTo>
                    <a:pt x="0" y="0"/>
                  </a:lnTo>
                  <a:lnTo>
                    <a:pt x="0" y="126492"/>
                  </a:lnTo>
                  <a:lnTo>
                    <a:pt x="126492" y="126492"/>
                  </a:lnTo>
                  <a:lnTo>
                    <a:pt x="126492" y="0"/>
                  </a:lnTo>
                  <a:close/>
                </a:path>
              </a:pathLst>
            </a:custGeom>
            <a:solidFill>
              <a:srgbClr val="FFBE0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306" name="object 306"/>
            <p:cNvSpPr/>
            <p:nvPr/>
          </p:nvSpPr>
          <p:spPr>
            <a:xfrm>
              <a:off x="8455151" y="4972812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>
                  <a:moveTo>
                    <a:pt x="0" y="126492"/>
                  </a:moveTo>
                  <a:lnTo>
                    <a:pt x="126492" y="126492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2"/>
                  </a:lnTo>
                  <a:close/>
                </a:path>
              </a:pathLst>
            </a:custGeom>
            <a:ln w="9525">
              <a:solidFill>
                <a:srgbClr val="FFBE00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307" name="object 307"/>
            <p:cNvSpPr/>
            <p:nvPr/>
          </p:nvSpPr>
          <p:spPr>
            <a:xfrm>
              <a:off x="8470392" y="4972812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>
                  <a:moveTo>
                    <a:pt x="126492" y="0"/>
                  </a:moveTo>
                  <a:lnTo>
                    <a:pt x="0" y="0"/>
                  </a:lnTo>
                  <a:lnTo>
                    <a:pt x="0" y="126492"/>
                  </a:lnTo>
                  <a:lnTo>
                    <a:pt x="126492" y="126492"/>
                  </a:lnTo>
                  <a:lnTo>
                    <a:pt x="126492" y="0"/>
                  </a:lnTo>
                  <a:close/>
                </a:path>
              </a:pathLst>
            </a:custGeom>
            <a:solidFill>
              <a:srgbClr val="FFBE0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308" name="object 308"/>
            <p:cNvSpPr/>
            <p:nvPr/>
          </p:nvSpPr>
          <p:spPr>
            <a:xfrm>
              <a:off x="8470392" y="4972812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>
                  <a:moveTo>
                    <a:pt x="0" y="126492"/>
                  </a:moveTo>
                  <a:lnTo>
                    <a:pt x="126492" y="126492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2"/>
                  </a:lnTo>
                  <a:close/>
                </a:path>
                <a:path w="127000" h="127000">
                  <a:moveTo>
                    <a:pt x="0" y="126492"/>
                  </a:moveTo>
                  <a:lnTo>
                    <a:pt x="126492" y="126492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2"/>
                  </a:lnTo>
                  <a:close/>
                </a:path>
                <a:path w="127000" h="127000">
                  <a:moveTo>
                    <a:pt x="0" y="126492"/>
                  </a:moveTo>
                  <a:lnTo>
                    <a:pt x="126492" y="126492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2"/>
                  </a:lnTo>
                  <a:close/>
                </a:path>
                <a:path w="127000" h="127000">
                  <a:moveTo>
                    <a:pt x="0" y="126492"/>
                  </a:moveTo>
                  <a:lnTo>
                    <a:pt x="126492" y="126492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2"/>
                  </a:lnTo>
                  <a:close/>
                </a:path>
                <a:path w="127000" h="127000">
                  <a:moveTo>
                    <a:pt x="0" y="126492"/>
                  </a:moveTo>
                  <a:lnTo>
                    <a:pt x="126492" y="126492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2"/>
                  </a:lnTo>
                  <a:close/>
                </a:path>
                <a:path w="127000" h="127000">
                  <a:moveTo>
                    <a:pt x="0" y="126492"/>
                  </a:moveTo>
                  <a:lnTo>
                    <a:pt x="126492" y="126492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2"/>
                  </a:lnTo>
                  <a:close/>
                </a:path>
                <a:path w="127000" h="127000">
                  <a:moveTo>
                    <a:pt x="0" y="126492"/>
                  </a:moveTo>
                  <a:lnTo>
                    <a:pt x="126492" y="126492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2"/>
                  </a:lnTo>
                  <a:close/>
                </a:path>
                <a:path w="127000" h="127000">
                  <a:moveTo>
                    <a:pt x="0" y="126492"/>
                  </a:moveTo>
                  <a:lnTo>
                    <a:pt x="126492" y="126492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2"/>
                  </a:lnTo>
                  <a:close/>
                </a:path>
                <a:path w="127000" h="127000">
                  <a:moveTo>
                    <a:pt x="0" y="126492"/>
                  </a:moveTo>
                  <a:lnTo>
                    <a:pt x="126492" y="126492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2"/>
                  </a:lnTo>
                  <a:close/>
                </a:path>
              </a:pathLst>
            </a:custGeom>
            <a:ln w="9525">
              <a:solidFill>
                <a:srgbClr val="FFBE00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309" name="object 309"/>
            <p:cNvSpPr/>
            <p:nvPr/>
          </p:nvSpPr>
          <p:spPr>
            <a:xfrm>
              <a:off x="8516111" y="5177027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>
                  <a:moveTo>
                    <a:pt x="126492" y="0"/>
                  </a:moveTo>
                  <a:lnTo>
                    <a:pt x="0" y="0"/>
                  </a:lnTo>
                  <a:lnTo>
                    <a:pt x="0" y="126492"/>
                  </a:lnTo>
                  <a:lnTo>
                    <a:pt x="126492" y="126492"/>
                  </a:lnTo>
                  <a:lnTo>
                    <a:pt x="126492" y="0"/>
                  </a:lnTo>
                  <a:close/>
                </a:path>
              </a:pathLst>
            </a:custGeom>
            <a:solidFill>
              <a:srgbClr val="FFBE0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310" name="object 310"/>
            <p:cNvSpPr/>
            <p:nvPr/>
          </p:nvSpPr>
          <p:spPr>
            <a:xfrm>
              <a:off x="8516111" y="5177027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>
                  <a:moveTo>
                    <a:pt x="0" y="126492"/>
                  </a:moveTo>
                  <a:lnTo>
                    <a:pt x="126492" y="126492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2"/>
                  </a:lnTo>
                  <a:close/>
                </a:path>
              </a:pathLst>
            </a:custGeom>
            <a:ln w="9525">
              <a:solidFill>
                <a:srgbClr val="FFBE00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311" name="object 311"/>
            <p:cNvSpPr/>
            <p:nvPr/>
          </p:nvSpPr>
          <p:spPr>
            <a:xfrm>
              <a:off x="8531351" y="4972812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>
                  <a:moveTo>
                    <a:pt x="126492" y="0"/>
                  </a:moveTo>
                  <a:lnTo>
                    <a:pt x="0" y="0"/>
                  </a:lnTo>
                  <a:lnTo>
                    <a:pt x="0" y="126492"/>
                  </a:lnTo>
                  <a:lnTo>
                    <a:pt x="126492" y="126492"/>
                  </a:lnTo>
                  <a:lnTo>
                    <a:pt x="126492" y="0"/>
                  </a:lnTo>
                  <a:close/>
                </a:path>
              </a:pathLst>
            </a:custGeom>
            <a:solidFill>
              <a:srgbClr val="FFBE0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312" name="object 312"/>
            <p:cNvSpPr/>
            <p:nvPr/>
          </p:nvSpPr>
          <p:spPr>
            <a:xfrm>
              <a:off x="8531351" y="4972812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>
                  <a:moveTo>
                    <a:pt x="0" y="126492"/>
                  </a:moveTo>
                  <a:lnTo>
                    <a:pt x="126492" y="126492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2"/>
                  </a:lnTo>
                  <a:close/>
                </a:path>
              </a:pathLst>
            </a:custGeom>
            <a:ln w="9525">
              <a:solidFill>
                <a:srgbClr val="FFBE00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313" name="object 313"/>
            <p:cNvSpPr/>
            <p:nvPr/>
          </p:nvSpPr>
          <p:spPr>
            <a:xfrm>
              <a:off x="8546592" y="4972812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>
                  <a:moveTo>
                    <a:pt x="126492" y="0"/>
                  </a:moveTo>
                  <a:lnTo>
                    <a:pt x="0" y="0"/>
                  </a:lnTo>
                  <a:lnTo>
                    <a:pt x="0" y="126492"/>
                  </a:lnTo>
                  <a:lnTo>
                    <a:pt x="126492" y="126492"/>
                  </a:lnTo>
                  <a:lnTo>
                    <a:pt x="126492" y="0"/>
                  </a:lnTo>
                  <a:close/>
                </a:path>
              </a:pathLst>
            </a:custGeom>
            <a:solidFill>
              <a:srgbClr val="FFBE0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314" name="object 314"/>
            <p:cNvSpPr/>
            <p:nvPr/>
          </p:nvSpPr>
          <p:spPr>
            <a:xfrm>
              <a:off x="8546592" y="4972812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>
                  <a:moveTo>
                    <a:pt x="0" y="126492"/>
                  </a:moveTo>
                  <a:lnTo>
                    <a:pt x="126492" y="126492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2"/>
                  </a:lnTo>
                  <a:close/>
                </a:path>
                <a:path w="127000" h="127000">
                  <a:moveTo>
                    <a:pt x="0" y="126492"/>
                  </a:moveTo>
                  <a:lnTo>
                    <a:pt x="126492" y="126492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2"/>
                  </a:lnTo>
                  <a:close/>
                </a:path>
                <a:path w="127000" h="127000">
                  <a:moveTo>
                    <a:pt x="0" y="126492"/>
                  </a:moveTo>
                  <a:lnTo>
                    <a:pt x="126492" y="126492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2"/>
                  </a:lnTo>
                  <a:close/>
                </a:path>
                <a:path w="127000" h="127000">
                  <a:moveTo>
                    <a:pt x="0" y="126492"/>
                  </a:moveTo>
                  <a:lnTo>
                    <a:pt x="126492" y="126492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2"/>
                  </a:lnTo>
                  <a:close/>
                </a:path>
                <a:path w="127000" h="127000">
                  <a:moveTo>
                    <a:pt x="0" y="126492"/>
                  </a:moveTo>
                  <a:lnTo>
                    <a:pt x="126492" y="126492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2"/>
                  </a:lnTo>
                  <a:close/>
                </a:path>
                <a:path w="127000" h="127000">
                  <a:moveTo>
                    <a:pt x="0" y="126492"/>
                  </a:moveTo>
                  <a:lnTo>
                    <a:pt x="126492" y="126492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2"/>
                  </a:lnTo>
                  <a:close/>
                </a:path>
                <a:path w="127000" h="127000">
                  <a:moveTo>
                    <a:pt x="0" y="126492"/>
                  </a:moveTo>
                  <a:lnTo>
                    <a:pt x="126492" y="126492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2"/>
                  </a:lnTo>
                  <a:close/>
                </a:path>
                <a:path w="127000" h="127000">
                  <a:moveTo>
                    <a:pt x="0" y="126492"/>
                  </a:moveTo>
                  <a:lnTo>
                    <a:pt x="126492" y="126492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2"/>
                  </a:lnTo>
                  <a:close/>
                </a:path>
              </a:pathLst>
            </a:custGeom>
            <a:ln w="9525">
              <a:solidFill>
                <a:srgbClr val="FFBE00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315" name="object 315"/>
            <p:cNvSpPr/>
            <p:nvPr/>
          </p:nvSpPr>
          <p:spPr>
            <a:xfrm>
              <a:off x="8561832" y="4972812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>
                  <a:moveTo>
                    <a:pt x="126492" y="0"/>
                  </a:moveTo>
                  <a:lnTo>
                    <a:pt x="0" y="0"/>
                  </a:lnTo>
                  <a:lnTo>
                    <a:pt x="0" y="126492"/>
                  </a:lnTo>
                  <a:lnTo>
                    <a:pt x="126492" y="126492"/>
                  </a:lnTo>
                  <a:lnTo>
                    <a:pt x="126492" y="0"/>
                  </a:lnTo>
                  <a:close/>
                </a:path>
              </a:pathLst>
            </a:custGeom>
            <a:solidFill>
              <a:srgbClr val="FFBE0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316" name="object 316"/>
            <p:cNvSpPr/>
            <p:nvPr/>
          </p:nvSpPr>
          <p:spPr>
            <a:xfrm>
              <a:off x="8561832" y="4972812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>
                  <a:moveTo>
                    <a:pt x="0" y="126492"/>
                  </a:moveTo>
                  <a:lnTo>
                    <a:pt x="126492" y="126492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2"/>
                  </a:lnTo>
                  <a:close/>
                </a:path>
                <a:path w="127000" h="127000">
                  <a:moveTo>
                    <a:pt x="0" y="126492"/>
                  </a:moveTo>
                  <a:lnTo>
                    <a:pt x="126492" y="126492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2"/>
                  </a:lnTo>
                  <a:close/>
                </a:path>
                <a:path w="127000" h="127000">
                  <a:moveTo>
                    <a:pt x="0" y="126492"/>
                  </a:moveTo>
                  <a:lnTo>
                    <a:pt x="126492" y="126492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2"/>
                  </a:lnTo>
                  <a:close/>
                </a:path>
                <a:path w="127000" h="127000">
                  <a:moveTo>
                    <a:pt x="0" y="126492"/>
                  </a:moveTo>
                  <a:lnTo>
                    <a:pt x="126492" y="126492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2"/>
                  </a:lnTo>
                  <a:close/>
                </a:path>
                <a:path w="127000" h="127000">
                  <a:moveTo>
                    <a:pt x="0" y="126492"/>
                  </a:moveTo>
                  <a:lnTo>
                    <a:pt x="126492" y="126492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2"/>
                  </a:lnTo>
                  <a:close/>
                </a:path>
                <a:path w="127000" h="127000">
                  <a:moveTo>
                    <a:pt x="0" y="126492"/>
                  </a:moveTo>
                  <a:lnTo>
                    <a:pt x="126492" y="126492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2"/>
                  </a:lnTo>
                  <a:close/>
                </a:path>
                <a:path w="127000" h="127000">
                  <a:moveTo>
                    <a:pt x="0" y="126492"/>
                  </a:moveTo>
                  <a:lnTo>
                    <a:pt x="126492" y="126492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2"/>
                  </a:lnTo>
                  <a:close/>
                </a:path>
                <a:path w="127000" h="127000">
                  <a:moveTo>
                    <a:pt x="0" y="126492"/>
                  </a:moveTo>
                  <a:lnTo>
                    <a:pt x="126492" y="126492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2"/>
                  </a:lnTo>
                  <a:close/>
                </a:path>
                <a:path w="127000" h="127000">
                  <a:moveTo>
                    <a:pt x="0" y="126492"/>
                  </a:moveTo>
                  <a:lnTo>
                    <a:pt x="126492" y="126492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2"/>
                  </a:lnTo>
                  <a:close/>
                </a:path>
              </a:pathLst>
            </a:custGeom>
            <a:ln w="9525">
              <a:solidFill>
                <a:srgbClr val="FFBE00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317" name="object 317"/>
            <p:cNvSpPr/>
            <p:nvPr/>
          </p:nvSpPr>
          <p:spPr>
            <a:xfrm>
              <a:off x="8578596" y="4972812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>
                  <a:moveTo>
                    <a:pt x="126492" y="0"/>
                  </a:moveTo>
                  <a:lnTo>
                    <a:pt x="0" y="0"/>
                  </a:lnTo>
                  <a:lnTo>
                    <a:pt x="0" y="126492"/>
                  </a:lnTo>
                  <a:lnTo>
                    <a:pt x="126492" y="126492"/>
                  </a:lnTo>
                  <a:lnTo>
                    <a:pt x="126492" y="0"/>
                  </a:lnTo>
                  <a:close/>
                </a:path>
              </a:pathLst>
            </a:custGeom>
            <a:solidFill>
              <a:srgbClr val="FFBE0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318" name="object 318"/>
            <p:cNvSpPr/>
            <p:nvPr/>
          </p:nvSpPr>
          <p:spPr>
            <a:xfrm>
              <a:off x="8578596" y="4972812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>
                  <a:moveTo>
                    <a:pt x="0" y="126492"/>
                  </a:moveTo>
                  <a:lnTo>
                    <a:pt x="126492" y="126492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2"/>
                  </a:lnTo>
                  <a:close/>
                </a:path>
                <a:path w="127000" h="127000">
                  <a:moveTo>
                    <a:pt x="0" y="126492"/>
                  </a:moveTo>
                  <a:lnTo>
                    <a:pt x="126492" y="126492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2"/>
                  </a:lnTo>
                  <a:close/>
                </a:path>
                <a:path w="127000" h="127000">
                  <a:moveTo>
                    <a:pt x="0" y="126492"/>
                  </a:moveTo>
                  <a:lnTo>
                    <a:pt x="126492" y="126492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2"/>
                  </a:lnTo>
                  <a:close/>
                </a:path>
                <a:path w="127000" h="127000">
                  <a:moveTo>
                    <a:pt x="0" y="126492"/>
                  </a:moveTo>
                  <a:lnTo>
                    <a:pt x="126492" y="126492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2"/>
                  </a:lnTo>
                  <a:close/>
                </a:path>
                <a:path w="127000" h="127000">
                  <a:moveTo>
                    <a:pt x="0" y="126492"/>
                  </a:moveTo>
                  <a:lnTo>
                    <a:pt x="126492" y="126492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2"/>
                  </a:lnTo>
                  <a:close/>
                </a:path>
                <a:path w="127000" h="127000">
                  <a:moveTo>
                    <a:pt x="0" y="126492"/>
                  </a:moveTo>
                  <a:lnTo>
                    <a:pt x="126492" y="126492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2"/>
                  </a:lnTo>
                  <a:close/>
                </a:path>
                <a:path w="127000" h="127000">
                  <a:moveTo>
                    <a:pt x="0" y="126492"/>
                  </a:moveTo>
                  <a:lnTo>
                    <a:pt x="126492" y="126492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2"/>
                  </a:lnTo>
                  <a:close/>
                </a:path>
                <a:path w="127000" h="127000">
                  <a:moveTo>
                    <a:pt x="0" y="126492"/>
                  </a:moveTo>
                  <a:lnTo>
                    <a:pt x="126492" y="126492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2"/>
                  </a:lnTo>
                  <a:close/>
                </a:path>
                <a:path w="127000" h="127000">
                  <a:moveTo>
                    <a:pt x="0" y="126492"/>
                  </a:moveTo>
                  <a:lnTo>
                    <a:pt x="126492" y="126492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2"/>
                  </a:lnTo>
                  <a:close/>
                </a:path>
              </a:pathLst>
            </a:custGeom>
            <a:ln w="9525">
              <a:solidFill>
                <a:srgbClr val="FFBE00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319" name="object 319"/>
            <p:cNvSpPr/>
            <p:nvPr/>
          </p:nvSpPr>
          <p:spPr>
            <a:xfrm>
              <a:off x="8578596" y="4768595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>
                  <a:moveTo>
                    <a:pt x="126492" y="0"/>
                  </a:moveTo>
                  <a:lnTo>
                    <a:pt x="0" y="0"/>
                  </a:lnTo>
                  <a:lnTo>
                    <a:pt x="0" y="126491"/>
                  </a:lnTo>
                  <a:lnTo>
                    <a:pt x="126492" y="126491"/>
                  </a:lnTo>
                  <a:lnTo>
                    <a:pt x="126492" y="0"/>
                  </a:lnTo>
                  <a:close/>
                </a:path>
              </a:pathLst>
            </a:custGeom>
            <a:solidFill>
              <a:srgbClr val="FFBE0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320" name="object 320"/>
            <p:cNvSpPr/>
            <p:nvPr/>
          </p:nvSpPr>
          <p:spPr>
            <a:xfrm>
              <a:off x="8578596" y="4768595"/>
              <a:ext cx="127000" cy="330835"/>
            </a:xfrm>
            <a:custGeom>
              <a:avLst/>
              <a:gdLst/>
              <a:ahLst/>
              <a:cxnLst/>
              <a:rect l="l" t="t" r="r" b="b"/>
              <a:pathLst>
                <a:path w="127000" h="330835">
                  <a:moveTo>
                    <a:pt x="0" y="126491"/>
                  </a:moveTo>
                  <a:lnTo>
                    <a:pt x="126492" y="126491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1"/>
                  </a:lnTo>
                  <a:close/>
                </a:path>
                <a:path w="127000" h="330835">
                  <a:moveTo>
                    <a:pt x="0" y="330707"/>
                  </a:moveTo>
                  <a:lnTo>
                    <a:pt x="126492" y="330707"/>
                  </a:lnTo>
                  <a:lnTo>
                    <a:pt x="126492" y="204215"/>
                  </a:lnTo>
                  <a:lnTo>
                    <a:pt x="0" y="204215"/>
                  </a:lnTo>
                  <a:lnTo>
                    <a:pt x="0" y="330707"/>
                  </a:lnTo>
                  <a:close/>
                </a:path>
                <a:path w="127000" h="330835">
                  <a:moveTo>
                    <a:pt x="0" y="330707"/>
                  </a:moveTo>
                  <a:lnTo>
                    <a:pt x="126492" y="330707"/>
                  </a:lnTo>
                  <a:lnTo>
                    <a:pt x="126492" y="204215"/>
                  </a:lnTo>
                  <a:lnTo>
                    <a:pt x="0" y="204215"/>
                  </a:lnTo>
                  <a:lnTo>
                    <a:pt x="0" y="330707"/>
                  </a:lnTo>
                  <a:close/>
                </a:path>
                <a:path w="127000" h="330835">
                  <a:moveTo>
                    <a:pt x="0" y="330707"/>
                  </a:moveTo>
                  <a:lnTo>
                    <a:pt x="126492" y="330707"/>
                  </a:lnTo>
                  <a:lnTo>
                    <a:pt x="126492" y="204215"/>
                  </a:lnTo>
                  <a:lnTo>
                    <a:pt x="0" y="204215"/>
                  </a:lnTo>
                  <a:lnTo>
                    <a:pt x="0" y="330707"/>
                  </a:lnTo>
                  <a:close/>
                </a:path>
                <a:path w="127000" h="330835">
                  <a:moveTo>
                    <a:pt x="0" y="330707"/>
                  </a:moveTo>
                  <a:lnTo>
                    <a:pt x="126492" y="330707"/>
                  </a:lnTo>
                  <a:lnTo>
                    <a:pt x="126492" y="204215"/>
                  </a:lnTo>
                  <a:lnTo>
                    <a:pt x="0" y="204215"/>
                  </a:lnTo>
                  <a:lnTo>
                    <a:pt x="0" y="330707"/>
                  </a:lnTo>
                  <a:close/>
                </a:path>
              </a:pathLst>
            </a:custGeom>
            <a:ln w="9525">
              <a:solidFill>
                <a:srgbClr val="FFBE00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321" name="object 321"/>
            <p:cNvSpPr/>
            <p:nvPr/>
          </p:nvSpPr>
          <p:spPr>
            <a:xfrm>
              <a:off x="8592311" y="4972812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>
                  <a:moveTo>
                    <a:pt x="126492" y="0"/>
                  </a:moveTo>
                  <a:lnTo>
                    <a:pt x="0" y="0"/>
                  </a:lnTo>
                  <a:lnTo>
                    <a:pt x="0" y="126492"/>
                  </a:lnTo>
                  <a:lnTo>
                    <a:pt x="126492" y="126492"/>
                  </a:lnTo>
                  <a:lnTo>
                    <a:pt x="126492" y="0"/>
                  </a:lnTo>
                  <a:close/>
                </a:path>
              </a:pathLst>
            </a:custGeom>
            <a:solidFill>
              <a:srgbClr val="FFBE0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322" name="object 322"/>
            <p:cNvSpPr/>
            <p:nvPr/>
          </p:nvSpPr>
          <p:spPr>
            <a:xfrm>
              <a:off x="8592311" y="4972812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>
                  <a:moveTo>
                    <a:pt x="0" y="126492"/>
                  </a:moveTo>
                  <a:lnTo>
                    <a:pt x="126492" y="126492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2"/>
                  </a:lnTo>
                  <a:close/>
                </a:path>
                <a:path w="127000" h="127000">
                  <a:moveTo>
                    <a:pt x="0" y="126492"/>
                  </a:moveTo>
                  <a:lnTo>
                    <a:pt x="126492" y="126492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2"/>
                  </a:lnTo>
                  <a:close/>
                </a:path>
              </a:pathLst>
            </a:custGeom>
            <a:ln w="9525">
              <a:solidFill>
                <a:srgbClr val="FFBE00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323" name="object 323"/>
            <p:cNvSpPr/>
            <p:nvPr/>
          </p:nvSpPr>
          <p:spPr>
            <a:xfrm>
              <a:off x="8609075" y="4768595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>
                  <a:moveTo>
                    <a:pt x="126492" y="0"/>
                  </a:moveTo>
                  <a:lnTo>
                    <a:pt x="0" y="0"/>
                  </a:lnTo>
                  <a:lnTo>
                    <a:pt x="0" y="126491"/>
                  </a:lnTo>
                  <a:lnTo>
                    <a:pt x="126492" y="126491"/>
                  </a:lnTo>
                  <a:lnTo>
                    <a:pt x="126492" y="0"/>
                  </a:lnTo>
                  <a:close/>
                </a:path>
              </a:pathLst>
            </a:custGeom>
            <a:solidFill>
              <a:srgbClr val="FFBE0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324" name="object 324"/>
            <p:cNvSpPr/>
            <p:nvPr/>
          </p:nvSpPr>
          <p:spPr>
            <a:xfrm>
              <a:off x="8609075" y="4768595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>
                  <a:moveTo>
                    <a:pt x="0" y="126491"/>
                  </a:moveTo>
                  <a:lnTo>
                    <a:pt x="126492" y="126491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1"/>
                  </a:lnTo>
                  <a:close/>
                </a:path>
                <a:path w="127000" h="127000">
                  <a:moveTo>
                    <a:pt x="0" y="126491"/>
                  </a:moveTo>
                  <a:lnTo>
                    <a:pt x="126492" y="126491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1"/>
                  </a:lnTo>
                  <a:close/>
                </a:path>
                <a:path w="127000" h="127000">
                  <a:moveTo>
                    <a:pt x="0" y="126491"/>
                  </a:moveTo>
                  <a:lnTo>
                    <a:pt x="126492" y="126491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1"/>
                  </a:lnTo>
                  <a:close/>
                </a:path>
                <a:path w="127000" h="127000">
                  <a:moveTo>
                    <a:pt x="0" y="126491"/>
                  </a:moveTo>
                  <a:lnTo>
                    <a:pt x="126492" y="126491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1"/>
                  </a:lnTo>
                  <a:close/>
                </a:path>
              </a:pathLst>
            </a:custGeom>
            <a:ln w="9525">
              <a:solidFill>
                <a:srgbClr val="FFBE00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325" name="object 325"/>
            <p:cNvSpPr/>
            <p:nvPr/>
          </p:nvSpPr>
          <p:spPr>
            <a:xfrm>
              <a:off x="8609075" y="5177027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>
                  <a:moveTo>
                    <a:pt x="126492" y="0"/>
                  </a:moveTo>
                  <a:lnTo>
                    <a:pt x="0" y="0"/>
                  </a:lnTo>
                  <a:lnTo>
                    <a:pt x="0" y="126492"/>
                  </a:lnTo>
                  <a:lnTo>
                    <a:pt x="126492" y="126492"/>
                  </a:lnTo>
                  <a:lnTo>
                    <a:pt x="126492" y="0"/>
                  </a:lnTo>
                  <a:close/>
                </a:path>
              </a:pathLst>
            </a:custGeom>
            <a:solidFill>
              <a:srgbClr val="FFBE0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326" name="object 326"/>
            <p:cNvSpPr/>
            <p:nvPr/>
          </p:nvSpPr>
          <p:spPr>
            <a:xfrm>
              <a:off x="8609075" y="5177027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>
                  <a:moveTo>
                    <a:pt x="0" y="126492"/>
                  </a:moveTo>
                  <a:lnTo>
                    <a:pt x="126492" y="126492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2"/>
                  </a:lnTo>
                  <a:close/>
                </a:path>
                <a:path w="127000" h="127000">
                  <a:moveTo>
                    <a:pt x="0" y="126492"/>
                  </a:moveTo>
                  <a:lnTo>
                    <a:pt x="126492" y="126492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2"/>
                  </a:lnTo>
                  <a:close/>
                </a:path>
              </a:pathLst>
            </a:custGeom>
            <a:ln w="9525">
              <a:solidFill>
                <a:srgbClr val="FFBE00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327" name="object 327"/>
            <p:cNvSpPr/>
            <p:nvPr/>
          </p:nvSpPr>
          <p:spPr>
            <a:xfrm>
              <a:off x="8609075" y="4972812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>
                  <a:moveTo>
                    <a:pt x="126492" y="0"/>
                  </a:moveTo>
                  <a:lnTo>
                    <a:pt x="0" y="0"/>
                  </a:lnTo>
                  <a:lnTo>
                    <a:pt x="0" y="126492"/>
                  </a:lnTo>
                  <a:lnTo>
                    <a:pt x="126492" y="126492"/>
                  </a:lnTo>
                  <a:lnTo>
                    <a:pt x="126492" y="0"/>
                  </a:lnTo>
                  <a:close/>
                </a:path>
              </a:pathLst>
            </a:custGeom>
            <a:solidFill>
              <a:srgbClr val="FFBE0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328" name="object 328"/>
            <p:cNvSpPr/>
            <p:nvPr/>
          </p:nvSpPr>
          <p:spPr>
            <a:xfrm>
              <a:off x="8609075" y="4972812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>
                  <a:moveTo>
                    <a:pt x="0" y="126492"/>
                  </a:moveTo>
                  <a:lnTo>
                    <a:pt x="126492" y="126492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2"/>
                  </a:lnTo>
                  <a:close/>
                </a:path>
              </a:pathLst>
            </a:custGeom>
            <a:ln w="9525">
              <a:solidFill>
                <a:srgbClr val="FFBE00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329" name="object 329"/>
            <p:cNvSpPr/>
            <p:nvPr/>
          </p:nvSpPr>
          <p:spPr>
            <a:xfrm>
              <a:off x="8624316" y="4768595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>
                  <a:moveTo>
                    <a:pt x="126492" y="0"/>
                  </a:moveTo>
                  <a:lnTo>
                    <a:pt x="0" y="0"/>
                  </a:lnTo>
                  <a:lnTo>
                    <a:pt x="0" y="126491"/>
                  </a:lnTo>
                  <a:lnTo>
                    <a:pt x="126492" y="126491"/>
                  </a:lnTo>
                  <a:lnTo>
                    <a:pt x="126492" y="0"/>
                  </a:lnTo>
                  <a:close/>
                </a:path>
              </a:pathLst>
            </a:custGeom>
            <a:solidFill>
              <a:srgbClr val="FFBE0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330" name="object 330"/>
            <p:cNvSpPr/>
            <p:nvPr/>
          </p:nvSpPr>
          <p:spPr>
            <a:xfrm>
              <a:off x="8624316" y="4768595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>
                  <a:moveTo>
                    <a:pt x="0" y="126491"/>
                  </a:moveTo>
                  <a:lnTo>
                    <a:pt x="126492" y="126491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1"/>
                  </a:lnTo>
                  <a:close/>
                </a:path>
              </a:pathLst>
            </a:custGeom>
            <a:ln w="9525">
              <a:solidFill>
                <a:srgbClr val="FFBE00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331" name="object 331"/>
            <p:cNvSpPr/>
            <p:nvPr/>
          </p:nvSpPr>
          <p:spPr>
            <a:xfrm>
              <a:off x="8639556" y="4768595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>
                  <a:moveTo>
                    <a:pt x="126492" y="0"/>
                  </a:moveTo>
                  <a:lnTo>
                    <a:pt x="0" y="0"/>
                  </a:lnTo>
                  <a:lnTo>
                    <a:pt x="0" y="126491"/>
                  </a:lnTo>
                  <a:lnTo>
                    <a:pt x="126492" y="126491"/>
                  </a:lnTo>
                  <a:lnTo>
                    <a:pt x="126492" y="0"/>
                  </a:lnTo>
                  <a:close/>
                </a:path>
              </a:pathLst>
            </a:custGeom>
            <a:solidFill>
              <a:srgbClr val="FFBE0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332" name="object 332"/>
            <p:cNvSpPr/>
            <p:nvPr/>
          </p:nvSpPr>
          <p:spPr>
            <a:xfrm>
              <a:off x="8639556" y="4768595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>
                  <a:moveTo>
                    <a:pt x="0" y="126491"/>
                  </a:moveTo>
                  <a:lnTo>
                    <a:pt x="126492" y="126491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1"/>
                  </a:lnTo>
                  <a:close/>
                </a:path>
              </a:pathLst>
            </a:custGeom>
            <a:ln w="9525">
              <a:solidFill>
                <a:srgbClr val="FFBE00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333" name="object 333"/>
            <p:cNvSpPr/>
            <p:nvPr/>
          </p:nvSpPr>
          <p:spPr>
            <a:xfrm>
              <a:off x="8654796" y="4972812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>
                  <a:moveTo>
                    <a:pt x="126492" y="0"/>
                  </a:moveTo>
                  <a:lnTo>
                    <a:pt x="0" y="0"/>
                  </a:lnTo>
                  <a:lnTo>
                    <a:pt x="0" y="126492"/>
                  </a:lnTo>
                  <a:lnTo>
                    <a:pt x="126492" y="126492"/>
                  </a:lnTo>
                  <a:lnTo>
                    <a:pt x="126492" y="0"/>
                  </a:lnTo>
                  <a:close/>
                </a:path>
              </a:pathLst>
            </a:custGeom>
            <a:solidFill>
              <a:srgbClr val="FFBE0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334" name="object 334"/>
            <p:cNvSpPr/>
            <p:nvPr/>
          </p:nvSpPr>
          <p:spPr>
            <a:xfrm>
              <a:off x="8654796" y="4972812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>
                  <a:moveTo>
                    <a:pt x="0" y="126492"/>
                  </a:moveTo>
                  <a:lnTo>
                    <a:pt x="126492" y="126492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2"/>
                  </a:lnTo>
                  <a:close/>
                </a:path>
              </a:pathLst>
            </a:custGeom>
            <a:ln w="9525">
              <a:solidFill>
                <a:srgbClr val="FFBE00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335" name="object 335"/>
            <p:cNvSpPr/>
            <p:nvPr/>
          </p:nvSpPr>
          <p:spPr>
            <a:xfrm>
              <a:off x="8654796" y="4768595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>
                  <a:moveTo>
                    <a:pt x="126492" y="0"/>
                  </a:moveTo>
                  <a:lnTo>
                    <a:pt x="0" y="0"/>
                  </a:lnTo>
                  <a:lnTo>
                    <a:pt x="0" y="126491"/>
                  </a:lnTo>
                  <a:lnTo>
                    <a:pt x="126492" y="126491"/>
                  </a:lnTo>
                  <a:lnTo>
                    <a:pt x="126492" y="0"/>
                  </a:lnTo>
                  <a:close/>
                </a:path>
              </a:pathLst>
            </a:custGeom>
            <a:solidFill>
              <a:srgbClr val="FFBE0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336" name="object 336"/>
            <p:cNvSpPr/>
            <p:nvPr/>
          </p:nvSpPr>
          <p:spPr>
            <a:xfrm>
              <a:off x="8654796" y="4768595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>
                  <a:moveTo>
                    <a:pt x="0" y="126491"/>
                  </a:moveTo>
                  <a:lnTo>
                    <a:pt x="126492" y="126491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1"/>
                  </a:lnTo>
                  <a:close/>
                </a:path>
              </a:pathLst>
            </a:custGeom>
            <a:ln w="9525">
              <a:solidFill>
                <a:srgbClr val="FFBE00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337" name="object 337"/>
            <p:cNvSpPr/>
            <p:nvPr/>
          </p:nvSpPr>
          <p:spPr>
            <a:xfrm>
              <a:off x="8654796" y="5177027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>
                  <a:moveTo>
                    <a:pt x="126492" y="0"/>
                  </a:moveTo>
                  <a:lnTo>
                    <a:pt x="0" y="0"/>
                  </a:lnTo>
                  <a:lnTo>
                    <a:pt x="0" y="126492"/>
                  </a:lnTo>
                  <a:lnTo>
                    <a:pt x="126492" y="126492"/>
                  </a:lnTo>
                  <a:lnTo>
                    <a:pt x="126492" y="0"/>
                  </a:lnTo>
                  <a:close/>
                </a:path>
              </a:pathLst>
            </a:custGeom>
            <a:solidFill>
              <a:srgbClr val="FFBE0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338" name="object 338"/>
            <p:cNvSpPr/>
            <p:nvPr/>
          </p:nvSpPr>
          <p:spPr>
            <a:xfrm>
              <a:off x="8654796" y="4768595"/>
              <a:ext cx="127000" cy="535305"/>
            </a:xfrm>
            <a:custGeom>
              <a:avLst/>
              <a:gdLst/>
              <a:ahLst/>
              <a:cxnLst/>
              <a:rect l="l" t="t" r="r" b="b"/>
              <a:pathLst>
                <a:path w="127000" h="535304">
                  <a:moveTo>
                    <a:pt x="0" y="534923"/>
                  </a:moveTo>
                  <a:lnTo>
                    <a:pt x="126492" y="534923"/>
                  </a:lnTo>
                  <a:lnTo>
                    <a:pt x="126492" y="408431"/>
                  </a:lnTo>
                  <a:lnTo>
                    <a:pt x="0" y="408431"/>
                  </a:lnTo>
                  <a:lnTo>
                    <a:pt x="0" y="534923"/>
                  </a:lnTo>
                  <a:close/>
                </a:path>
                <a:path w="127000" h="535304">
                  <a:moveTo>
                    <a:pt x="0" y="534923"/>
                  </a:moveTo>
                  <a:lnTo>
                    <a:pt x="126492" y="534923"/>
                  </a:lnTo>
                  <a:lnTo>
                    <a:pt x="126492" y="408431"/>
                  </a:lnTo>
                  <a:lnTo>
                    <a:pt x="0" y="408431"/>
                  </a:lnTo>
                  <a:lnTo>
                    <a:pt x="0" y="534923"/>
                  </a:lnTo>
                  <a:close/>
                </a:path>
                <a:path w="127000" h="535304">
                  <a:moveTo>
                    <a:pt x="0" y="330707"/>
                  </a:moveTo>
                  <a:lnTo>
                    <a:pt x="126492" y="330707"/>
                  </a:lnTo>
                  <a:lnTo>
                    <a:pt x="126492" y="204215"/>
                  </a:lnTo>
                  <a:lnTo>
                    <a:pt x="0" y="204215"/>
                  </a:lnTo>
                  <a:lnTo>
                    <a:pt x="0" y="330707"/>
                  </a:lnTo>
                  <a:close/>
                </a:path>
                <a:path w="127000" h="535304">
                  <a:moveTo>
                    <a:pt x="0" y="126491"/>
                  </a:moveTo>
                  <a:lnTo>
                    <a:pt x="126492" y="126491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1"/>
                  </a:lnTo>
                  <a:close/>
                </a:path>
                <a:path w="127000" h="535304">
                  <a:moveTo>
                    <a:pt x="0" y="330707"/>
                  </a:moveTo>
                  <a:lnTo>
                    <a:pt x="126492" y="330707"/>
                  </a:lnTo>
                  <a:lnTo>
                    <a:pt x="126492" y="204215"/>
                  </a:lnTo>
                  <a:lnTo>
                    <a:pt x="0" y="204215"/>
                  </a:lnTo>
                  <a:lnTo>
                    <a:pt x="0" y="330707"/>
                  </a:lnTo>
                  <a:close/>
                </a:path>
                <a:path w="127000" h="535304">
                  <a:moveTo>
                    <a:pt x="0" y="330707"/>
                  </a:moveTo>
                  <a:lnTo>
                    <a:pt x="126492" y="330707"/>
                  </a:lnTo>
                  <a:lnTo>
                    <a:pt x="126492" y="204215"/>
                  </a:lnTo>
                  <a:lnTo>
                    <a:pt x="0" y="204215"/>
                  </a:lnTo>
                  <a:lnTo>
                    <a:pt x="0" y="330707"/>
                  </a:lnTo>
                  <a:close/>
                </a:path>
                <a:path w="127000" h="535304">
                  <a:moveTo>
                    <a:pt x="0" y="126491"/>
                  </a:moveTo>
                  <a:lnTo>
                    <a:pt x="126492" y="126491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1"/>
                  </a:lnTo>
                  <a:close/>
                </a:path>
                <a:path w="127000" h="535304">
                  <a:moveTo>
                    <a:pt x="0" y="126491"/>
                  </a:moveTo>
                  <a:lnTo>
                    <a:pt x="126492" y="126491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1"/>
                  </a:lnTo>
                  <a:close/>
                </a:path>
                <a:path w="127000" h="535304">
                  <a:moveTo>
                    <a:pt x="0" y="126491"/>
                  </a:moveTo>
                  <a:lnTo>
                    <a:pt x="126492" y="126491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1"/>
                  </a:lnTo>
                  <a:close/>
                </a:path>
                <a:path w="127000" h="535304">
                  <a:moveTo>
                    <a:pt x="0" y="534923"/>
                  </a:moveTo>
                  <a:lnTo>
                    <a:pt x="126492" y="534923"/>
                  </a:lnTo>
                  <a:lnTo>
                    <a:pt x="126492" y="408431"/>
                  </a:lnTo>
                  <a:lnTo>
                    <a:pt x="0" y="408431"/>
                  </a:lnTo>
                  <a:lnTo>
                    <a:pt x="0" y="534923"/>
                  </a:lnTo>
                  <a:close/>
                </a:path>
                <a:path w="127000" h="535304">
                  <a:moveTo>
                    <a:pt x="0" y="330707"/>
                  </a:moveTo>
                  <a:lnTo>
                    <a:pt x="126492" y="330707"/>
                  </a:lnTo>
                  <a:lnTo>
                    <a:pt x="126492" y="204215"/>
                  </a:lnTo>
                  <a:lnTo>
                    <a:pt x="0" y="204215"/>
                  </a:lnTo>
                  <a:lnTo>
                    <a:pt x="0" y="330707"/>
                  </a:lnTo>
                  <a:close/>
                </a:path>
                <a:path w="127000" h="535304">
                  <a:moveTo>
                    <a:pt x="0" y="330707"/>
                  </a:moveTo>
                  <a:lnTo>
                    <a:pt x="126492" y="330707"/>
                  </a:lnTo>
                  <a:lnTo>
                    <a:pt x="126492" y="204215"/>
                  </a:lnTo>
                  <a:lnTo>
                    <a:pt x="0" y="204215"/>
                  </a:lnTo>
                  <a:lnTo>
                    <a:pt x="0" y="330707"/>
                  </a:lnTo>
                  <a:close/>
                </a:path>
              </a:pathLst>
            </a:custGeom>
            <a:ln w="9525">
              <a:solidFill>
                <a:srgbClr val="FFBE00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339" name="object 339"/>
            <p:cNvSpPr/>
            <p:nvPr/>
          </p:nvSpPr>
          <p:spPr>
            <a:xfrm>
              <a:off x="8671560" y="4972812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>
                  <a:moveTo>
                    <a:pt x="126492" y="0"/>
                  </a:moveTo>
                  <a:lnTo>
                    <a:pt x="0" y="0"/>
                  </a:lnTo>
                  <a:lnTo>
                    <a:pt x="0" y="126492"/>
                  </a:lnTo>
                  <a:lnTo>
                    <a:pt x="126492" y="126492"/>
                  </a:lnTo>
                  <a:lnTo>
                    <a:pt x="126492" y="0"/>
                  </a:lnTo>
                  <a:close/>
                </a:path>
              </a:pathLst>
            </a:custGeom>
            <a:solidFill>
              <a:srgbClr val="FFBE0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340" name="object 340"/>
            <p:cNvSpPr/>
            <p:nvPr/>
          </p:nvSpPr>
          <p:spPr>
            <a:xfrm>
              <a:off x="8671560" y="4972812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>
                  <a:moveTo>
                    <a:pt x="0" y="126492"/>
                  </a:moveTo>
                  <a:lnTo>
                    <a:pt x="126492" y="126492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2"/>
                  </a:lnTo>
                  <a:close/>
                </a:path>
                <a:path w="127000" h="127000">
                  <a:moveTo>
                    <a:pt x="0" y="126492"/>
                  </a:moveTo>
                  <a:lnTo>
                    <a:pt x="126492" y="126492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2"/>
                  </a:lnTo>
                  <a:close/>
                </a:path>
                <a:path w="127000" h="127000">
                  <a:moveTo>
                    <a:pt x="0" y="126492"/>
                  </a:moveTo>
                  <a:lnTo>
                    <a:pt x="126492" y="126492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2"/>
                  </a:lnTo>
                  <a:close/>
                </a:path>
              </a:pathLst>
            </a:custGeom>
            <a:ln w="9525">
              <a:solidFill>
                <a:srgbClr val="FFBE00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341" name="object 341"/>
            <p:cNvSpPr/>
            <p:nvPr/>
          </p:nvSpPr>
          <p:spPr>
            <a:xfrm>
              <a:off x="8700516" y="5177027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>
                  <a:moveTo>
                    <a:pt x="126492" y="0"/>
                  </a:moveTo>
                  <a:lnTo>
                    <a:pt x="0" y="0"/>
                  </a:lnTo>
                  <a:lnTo>
                    <a:pt x="0" y="126492"/>
                  </a:lnTo>
                  <a:lnTo>
                    <a:pt x="126492" y="126492"/>
                  </a:lnTo>
                  <a:lnTo>
                    <a:pt x="126492" y="0"/>
                  </a:lnTo>
                  <a:close/>
                </a:path>
              </a:pathLst>
            </a:custGeom>
            <a:solidFill>
              <a:srgbClr val="FFBE0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342" name="object 342"/>
            <p:cNvSpPr/>
            <p:nvPr/>
          </p:nvSpPr>
          <p:spPr>
            <a:xfrm>
              <a:off x="8700516" y="5177027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>
                  <a:moveTo>
                    <a:pt x="0" y="126492"/>
                  </a:moveTo>
                  <a:lnTo>
                    <a:pt x="126492" y="126492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2"/>
                  </a:lnTo>
                  <a:close/>
                </a:path>
                <a:path w="127000" h="127000">
                  <a:moveTo>
                    <a:pt x="0" y="126492"/>
                  </a:moveTo>
                  <a:lnTo>
                    <a:pt x="126492" y="126492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2"/>
                  </a:lnTo>
                  <a:close/>
                </a:path>
              </a:pathLst>
            </a:custGeom>
            <a:ln w="9525">
              <a:solidFill>
                <a:srgbClr val="FFBE00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343" name="object 343"/>
            <p:cNvSpPr/>
            <p:nvPr/>
          </p:nvSpPr>
          <p:spPr>
            <a:xfrm>
              <a:off x="8700516" y="4972812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>
                  <a:moveTo>
                    <a:pt x="126492" y="0"/>
                  </a:moveTo>
                  <a:lnTo>
                    <a:pt x="0" y="0"/>
                  </a:lnTo>
                  <a:lnTo>
                    <a:pt x="0" y="126492"/>
                  </a:lnTo>
                  <a:lnTo>
                    <a:pt x="126492" y="126492"/>
                  </a:lnTo>
                  <a:lnTo>
                    <a:pt x="126492" y="0"/>
                  </a:lnTo>
                  <a:close/>
                </a:path>
              </a:pathLst>
            </a:custGeom>
            <a:solidFill>
              <a:srgbClr val="FFBE0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344" name="object 344"/>
            <p:cNvSpPr/>
            <p:nvPr/>
          </p:nvSpPr>
          <p:spPr>
            <a:xfrm>
              <a:off x="8700516" y="4972812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>
                  <a:moveTo>
                    <a:pt x="0" y="126492"/>
                  </a:moveTo>
                  <a:lnTo>
                    <a:pt x="126492" y="126492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2"/>
                  </a:lnTo>
                  <a:close/>
                </a:path>
                <a:path w="127000" h="127000">
                  <a:moveTo>
                    <a:pt x="0" y="126492"/>
                  </a:moveTo>
                  <a:lnTo>
                    <a:pt x="126492" y="126492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2"/>
                  </a:lnTo>
                  <a:close/>
                </a:path>
                <a:path w="127000" h="127000">
                  <a:moveTo>
                    <a:pt x="0" y="126492"/>
                  </a:moveTo>
                  <a:lnTo>
                    <a:pt x="126492" y="126492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2"/>
                  </a:lnTo>
                  <a:close/>
                </a:path>
                <a:path w="127000" h="127000">
                  <a:moveTo>
                    <a:pt x="0" y="126492"/>
                  </a:moveTo>
                  <a:lnTo>
                    <a:pt x="126492" y="126492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2"/>
                  </a:lnTo>
                  <a:close/>
                </a:path>
              </a:pathLst>
            </a:custGeom>
            <a:ln w="9525">
              <a:solidFill>
                <a:srgbClr val="FFBE00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345" name="object 345"/>
            <p:cNvSpPr/>
            <p:nvPr/>
          </p:nvSpPr>
          <p:spPr>
            <a:xfrm>
              <a:off x="8700516" y="4768595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>
                  <a:moveTo>
                    <a:pt x="126492" y="0"/>
                  </a:moveTo>
                  <a:lnTo>
                    <a:pt x="0" y="0"/>
                  </a:lnTo>
                  <a:lnTo>
                    <a:pt x="0" y="126491"/>
                  </a:lnTo>
                  <a:lnTo>
                    <a:pt x="126492" y="126491"/>
                  </a:lnTo>
                  <a:lnTo>
                    <a:pt x="126492" y="0"/>
                  </a:lnTo>
                  <a:close/>
                </a:path>
              </a:pathLst>
            </a:custGeom>
            <a:solidFill>
              <a:srgbClr val="FFBE0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346" name="object 346"/>
            <p:cNvSpPr/>
            <p:nvPr/>
          </p:nvSpPr>
          <p:spPr>
            <a:xfrm>
              <a:off x="8700516" y="4768595"/>
              <a:ext cx="127000" cy="330835"/>
            </a:xfrm>
            <a:custGeom>
              <a:avLst/>
              <a:gdLst/>
              <a:ahLst/>
              <a:cxnLst/>
              <a:rect l="l" t="t" r="r" b="b"/>
              <a:pathLst>
                <a:path w="127000" h="330835">
                  <a:moveTo>
                    <a:pt x="0" y="126491"/>
                  </a:moveTo>
                  <a:lnTo>
                    <a:pt x="126492" y="126491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1"/>
                  </a:lnTo>
                  <a:close/>
                </a:path>
                <a:path w="127000" h="330835">
                  <a:moveTo>
                    <a:pt x="0" y="330707"/>
                  </a:moveTo>
                  <a:lnTo>
                    <a:pt x="126492" y="330707"/>
                  </a:lnTo>
                  <a:lnTo>
                    <a:pt x="126492" y="204215"/>
                  </a:lnTo>
                  <a:lnTo>
                    <a:pt x="0" y="204215"/>
                  </a:lnTo>
                  <a:lnTo>
                    <a:pt x="0" y="330707"/>
                  </a:lnTo>
                  <a:close/>
                </a:path>
                <a:path w="127000" h="330835">
                  <a:moveTo>
                    <a:pt x="0" y="126491"/>
                  </a:moveTo>
                  <a:lnTo>
                    <a:pt x="126492" y="126491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1"/>
                  </a:lnTo>
                  <a:close/>
                </a:path>
                <a:path w="127000" h="330835">
                  <a:moveTo>
                    <a:pt x="0" y="126491"/>
                  </a:moveTo>
                  <a:lnTo>
                    <a:pt x="126492" y="126491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1"/>
                  </a:lnTo>
                  <a:close/>
                </a:path>
              </a:pathLst>
            </a:custGeom>
            <a:ln w="9525">
              <a:solidFill>
                <a:srgbClr val="FFBE00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347" name="object 347"/>
            <p:cNvSpPr/>
            <p:nvPr/>
          </p:nvSpPr>
          <p:spPr>
            <a:xfrm>
              <a:off x="8715756" y="4972812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>
                  <a:moveTo>
                    <a:pt x="126492" y="0"/>
                  </a:moveTo>
                  <a:lnTo>
                    <a:pt x="0" y="0"/>
                  </a:lnTo>
                  <a:lnTo>
                    <a:pt x="0" y="126492"/>
                  </a:lnTo>
                  <a:lnTo>
                    <a:pt x="126492" y="126492"/>
                  </a:lnTo>
                  <a:lnTo>
                    <a:pt x="126492" y="0"/>
                  </a:lnTo>
                  <a:close/>
                </a:path>
              </a:pathLst>
            </a:custGeom>
            <a:solidFill>
              <a:srgbClr val="FFBE0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348" name="object 348"/>
            <p:cNvSpPr/>
            <p:nvPr/>
          </p:nvSpPr>
          <p:spPr>
            <a:xfrm>
              <a:off x="8715756" y="4972812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>
                  <a:moveTo>
                    <a:pt x="0" y="126492"/>
                  </a:moveTo>
                  <a:lnTo>
                    <a:pt x="126492" y="126492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2"/>
                  </a:lnTo>
                  <a:close/>
                </a:path>
                <a:path w="127000" h="127000">
                  <a:moveTo>
                    <a:pt x="0" y="126492"/>
                  </a:moveTo>
                  <a:lnTo>
                    <a:pt x="126492" y="126492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2"/>
                  </a:lnTo>
                  <a:close/>
                </a:path>
                <a:path w="127000" h="127000">
                  <a:moveTo>
                    <a:pt x="0" y="126492"/>
                  </a:moveTo>
                  <a:lnTo>
                    <a:pt x="126492" y="126492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2"/>
                  </a:lnTo>
                  <a:close/>
                </a:path>
                <a:path w="127000" h="127000">
                  <a:moveTo>
                    <a:pt x="0" y="126492"/>
                  </a:moveTo>
                  <a:lnTo>
                    <a:pt x="126492" y="126492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2"/>
                  </a:lnTo>
                  <a:close/>
                </a:path>
                <a:path w="127000" h="127000">
                  <a:moveTo>
                    <a:pt x="0" y="126492"/>
                  </a:moveTo>
                  <a:lnTo>
                    <a:pt x="126492" y="126492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2"/>
                  </a:lnTo>
                  <a:close/>
                </a:path>
                <a:path w="127000" h="127000">
                  <a:moveTo>
                    <a:pt x="0" y="126492"/>
                  </a:moveTo>
                  <a:lnTo>
                    <a:pt x="126492" y="126492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2"/>
                  </a:lnTo>
                  <a:close/>
                </a:path>
              </a:pathLst>
            </a:custGeom>
            <a:ln w="9525">
              <a:solidFill>
                <a:srgbClr val="FFBE00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349" name="object 349"/>
            <p:cNvSpPr/>
            <p:nvPr/>
          </p:nvSpPr>
          <p:spPr>
            <a:xfrm>
              <a:off x="8730996" y="4972812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>
                  <a:moveTo>
                    <a:pt x="126492" y="0"/>
                  </a:moveTo>
                  <a:lnTo>
                    <a:pt x="0" y="0"/>
                  </a:lnTo>
                  <a:lnTo>
                    <a:pt x="0" y="126492"/>
                  </a:lnTo>
                  <a:lnTo>
                    <a:pt x="126492" y="126492"/>
                  </a:lnTo>
                  <a:lnTo>
                    <a:pt x="126492" y="0"/>
                  </a:lnTo>
                  <a:close/>
                </a:path>
              </a:pathLst>
            </a:custGeom>
            <a:solidFill>
              <a:srgbClr val="FFBE0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350" name="object 350"/>
            <p:cNvSpPr/>
            <p:nvPr/>
          </p:nvSpPr>
          <p:spPr>
            <a:xfrm>
              <a:off x="8730996" y="4972812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>
                  <a:moveTo>
                    <a:pt x="0" y="126492"/>
                  </a:moveTo>
                  <a:lnTo>
                    <a:pt x="126492" y="126492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2"/>
                  </a:lnTo>
                  <a:close/>
                </a:path>
                <a:path w="127000" h="127000">
                  <a:moveTo>
                    <a:pt x="0" y="126492"/>
                  </a:moveTo>
                  <a:lnTo>
                    <a:pt x="126492" y="126492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2"/>
                  </a:lnTo>
                  <a:close/>
                </a:path>
              </a:pathLst>
            </a:custGeom>
            <a:ln w="9525">
              <a:solidFill>
                <a:srgbClr val="FFBE00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351" name="object 351"/>
            <p:cNvSpPr/>
            <p:nvPr/>
          </p:nvSpPr>
          <p:spPr>
            <a:xfrm>
              <a:off x="8746235" y="5177027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>
                  <a:moveTo>
                    <a:pt x="126492" y="0"/>
                  </a:moveTo>
                  <a:lnTo>
                    <a:pt x="0" y="0"/>
                  </a:lnTo>
                  <a:lnTo>
                    <a:pt x="0" y="126492"/>
                  </a:lnTo>
                  <a:lnTo>
                    <a:pt x="126492" y="126492"/>
                  </a:lnTo>
                  <a:lnTo>
                    <a:pt x="126492" y="0"/>
                  </a:lnTo>
                  <a:close/>
                </a:path>
              </a:pathLst>
            </a:custGeom>
            <a:solidFill>
              <a:srgbClr val="FFBE0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352" name="object 352"/>
            <p:cNvSpPr/>
            <p:nvPr/>
          </p:nvSpPr>
          <p:spPr>
            <a:xfrm>
              <a:off x="8746235" y="5177027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>
                  <a:moveTo>
                    <a:pt x="0" y="126492"/>
                  </a:moveTo>
                  <a:lnTo>
                    <a:pt x="126492" y="126492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2"/>
                  </a:lnTo>
                  <a:close/>
                </a:path>
              </a:pathLst>
            </a:custGeom>
            <a:ln w="9525">
              <a:solidFill>
                <a:srgbClr val="FFBE00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353" name="object 353"/>
            <p:cNvSpPr/>
            <p:nvPr/>
          </p:nvSpPr>
          <p:spPr>
            <a:xfrm>
              <a:off x="8746235" y="4972812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>
                  <a:moveTo>
                    <a:pt x="126492" y="0"/>
                  </a:moveTo>
                  <a:lnTo>
                    <a:pt x="0" y="0"/>
                  </a:lnTo>
                  <a:lnTo>
                    <a:pt x="0" y="126492"/>
                  </a:lnTo>
                  <a:lnTo>
                    <a:pt x="126492" y="126492"/>
                  </a:lnTo>
                  <a:lnTo>
                    <a:pt x="126492" y="0"/>
                  </a:lnTo>
                  <a:close/>
                </a:path>
              </a:pathLst>
            </a:custGeom>
            <a:solidFill>
              <a:srgbClr val="FFBE0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354" name="object 354"/>
            <p:cNvSpPr/>
            <p:nvPr/>
          </p:nvSpPr>
          <p:spPr>
            <a:xfrm>
              <a:off x="8746235" y="4972812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>
                  <a:moveTo>
                    <a:pt x="0" y="126492"/>
                  </a:moveTo>
                  <a:lnTo>
                    <a:pt x="126492" y="126492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2"/>
                  </a:lnTo>
                  <a:close/>
                </a:path>
                <a:path w="127000" h="127000">
                  <a:moveTo>
                    <a:pt x="0" y="126492"/>
                  </a:moveTo>
                  <a:lnTo>
                    <a:pt x="126492" y="126492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2"/>
                  </a:lnTo>
                  <a:close/>
                </a:path>
              </a:pathLst>
            </a:custGeom>
            <a:ln w="9525">
              <a:solidFill>
                <a:srgbClr val="FFBE00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355" name="object 355"/>
            <p:cNvSpPr/>
            <p:nvPr/>
          </p:nvSpPr>
          <p:spPr>
            <a:xfrm>
              <a:off x="8746235" y="4768595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>
                  <a:moveTo>
                    <a:pt x="126492" y="0"/>
                  </a:moveTo>
                  <a:lnTo>
                    <a:pt x="0" y="0"/>
                  </a:lnTo>
                  <a:lnTo>
                    <a:pt x="0" y="126491"/>
                  </a:lnTo>
                  <a:lnTo>
                    <a:pt x="126492" y="126491"/>
                  </a:lnTo>
                  <a:lnTo>
                    <a:pt x="126492" y="0"/>
                  </a:lnTo>
                  <a:close/>
                </a:path>
              </a:pathLst>
            </a:custGeom>
            <a:solidFill>
              <a:srgbClr val="FFBE0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356" name="object 356"/>
            <p:cNvSpPr/>
            <p:nvPr/>
          </p:nvSpPr>
          <p:spPr>
            <a:xfrm>
              <a:off x="8746235" y="4768595"/>
              <a:ext cx="127000" cy="330835"/>
            </a:xfrm>
            <a:custGeom>
              <a:avLst/>
              <a:gdLst/>
              <a:ahLst/>
              <a:cxnLst/>
              <a:rect l="l" t="t" r="r" b="b"/>
              <a:pathLst>
                <a:path w="127000" h="330835">
                  <a:moveTo>
                    <a:pt x="0" y="126491"/>
                  </a:moveTo>
                  <a:lnTo>
                    <a:pt x="126492" y="126491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1"/>
                  </a:lnTo>
                  <a:close/>
                </a:path>
                <a:path w="127000" h="330835">
                  <a:moveTo>
                    <a:pt x="0" y="126491"/>
                  </a:moveTo>
                  <a:lnTo>
                    <a:pt x="126492" y="126491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1"/>
                  </a:lnTo>
                  <a:close/>
                </a:path>
                <a:path w="127000" h="330835">
                  <a:moveTo>
                    <a:pt x="0" y="126491"/>
                  </a:moveTo>
                  <a:lnTo>
                    <a:pt x="126492" y="126491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1"/>
                  </a:lnTo>
                  <a:close/>
                </a:path>
                <a:path w="127000" h="330835">
                  <a:moveTo>
                    <a:pt x="0" y="126491"/>
                  </a:moveTo>
                  <a:lnTo>
                    <a:pt x="126492" y="126491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1"/>
                  </a:lnTo>
                  <a:close/>
                </a:path>
                <a:path w="127000" h="330835">
                  <a:moveTo>
                    <a:pt x="0" y="126491"/>
                  </a:moveTo>
                  <a:lnTo>
                    <a:pt x="126492" y="126491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1"/>
                  </a:lnTo>
                  <a:close/>
                </a:path>
                <a:path w="127000" h="330835">
                  <a:moveTo>
                    <a:pt x="0" y="126491"/>
                  </a:moveTo>
                  <a:lnTo>
                    <a:pt x="126492" y="126491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1"/>
                  </a:lnTo>
                  <a:close/>
                </a:path>
                <a:path w="127000" h="330835">
                  <a:moveTo>
                    <a:pt x="0" y="330707"/>
                  </a:moveTo>
                  <a:lnTo>
                    <a:pt x="126492" y="330707"/>
                  </a:lnTo>
                  <a:lnTo>
                    <a:pt x="126492" y="204215"/>
                  </a:lnTo>
                  <a:lnTo>
                    <a:pt x="0" y="204215"/>
                  </a:lnTo>
                  <a:lnTo>
                    <a:pt x="0" y="330707"/>
                  </a:lnTo>
                  <a:close/>
                </a:path>
                <a:path w="127000" h="330835">
                  <a:moveTo>
                    <a:pt x="0" y="126491"/>
                  </a:moveTo>
                  <a:lnTo>
                    <a:pt x="126492" y="126491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1"/>
                  </a:lnTo>
                  <a:close/>
                </a:path>
                <a:path w="127000" h="330835">
                  <a:moveTo>
                    <a:pt x="0" y="126491"/>
                  </a:moveTo>
                  <a:lnTo>
                    <a:pt x="126492" y="126491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1"/>
                  </a:lnTo>
                  <a:close/>
                </a:path>
                <a:path w="127000" h="330835">
                  <a:moveTo>
                    <a:pt x="0" y="126491"/>
                  </a:moveTo>
                  <a:lnTo>
                    <a:pt x="126492" y="126491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1"/>
                  </a:lnTo>
                  <a:close/>
                </a:path>
                <a:path w="127000" h="330835">
                  <a:moveTo>
                    <a:pt x="0" y="330707"/>
                  </a:moveTo>
                  <a:lnTo>
                    <a:pt x="126492" y="330707"/>
                  </a:lnTo>
                  <a:lnTo>
                    <a:pt x="126492" y="204215"/>
                  </a:lnTo>
                  <a:lnTo>
                    <a:pt x="0" y="204215"/>
                  </a:lnTo>
                  <a:lnTo>
                    <a:pt x="0" y="330707"/>
                  </a:lnTo>
                  <a:close/>
                </a:path>
                <a:path w="127000" h="330835">
                  <a:moveTo>
                    <a:pt x="0" y="330707"/>
                  </a:moveTo>
                  <a:lnTo>
                    <a:pt x="126492" y="330707"/>
                  </a:lnTo>
                  <a:lnTo>
                    <a:pt x="126492" y="204215"/>
                  </a:lnTo>
                  <a:lnTo>
                    <a:pt x="0" y="204215"/>
                  </a:lnTo>
                  <a:lnTo>
                    <a:pt x="0" y="330707"/>
                  </a:lnTo>
                  <a:close/>
                </a:path>
                <a:path w="127000" h="330835">
                  <a:moveTo>
                    <a:pt x="0" y="126491"/>
                  </a:moveTo>
                  <a:lnTo>
                    <a:pt x="126492" y="126491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1"/>
                  </a:lnTo>
                  <a:close/>
                </a:path>
                <a:path w="127000" h="330835">
                  <a:moveTo>
                    <a:pt x="0" y="330707"/>
                  </a:moveTo>
                  <a:lnTo>
                    <a:pt x="126492" y="330707"/>
                  </a:lnTo>
                  <a:lnTo>
                    <a:pt x="126492" y="204215"/>
                  </a:lnTo>
                  <a:lnTo>
                    <a:pt x="0" y="204215"/>
                  </a:lnTo>
                  <a:lnTo>
                    <a:pt x="0" y="330707"/>
                  </a:lnTo>
                  <a:close/>
                </a:path>
                <a:path w="127000" h="330835">
                  <a:moveTo>
                    <a:pt x="0" y="330707"/>
                  </a:moveTo>
                  <a:lnTo>
                    <a:pt x="126492" y="330707"/>
                  </a:lnTo>
                  <a:lnTo>
                    <a:pt x="126492" y="204215"/>
                  </a:lnTo>
                  <a:lnTo>
                    <a:pt x="0" y="204215"/>
                  </a:lnTo>
                  <a:lnTo>
                    <a:pt x="0" y="330707"/>
                  </a:lnTo>
                  <a:close/>
                </a:path>
                <a:path w="127000" h="330835">
                  <a:moveTo>
                    <a:pt x="0" y="330707"/>
                  </a:moveTo>
                  <a:lnTo>
                    <a:pt x="126492" y="330707"/>
                  </a:lnTo>
                  <a:lnTo>
                    <a:pt x="126492" y="204215"/>
                  </a:lnTo>
                  <a:lnTo>
                    <a:pt x="0" y="204215"/>
                  </a:lnTo>
                  <a:lnTo>
                    <a:pt x="0" y="330707"/>
                  </a:lnTo>
                  <a:close/>
                </a:path>
                <a:path w="127000" h="330835">
                  <a:moveTo>
                    <a:pt x="0" y="126491"/>
                  </a:moveTo>
                  <a:lnTo>
                    <a:pt x="126492" y="126491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1"/>
                  </a:lnTo>
                  <a:close/>
                </a:path>
              </a:pathLst>
            </a:custGeom>
            <a:ln w="9525">
              <a:solidFill>
                <a:srgbClr val="FFBE00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357" name="object 357"/>
            <p:cNvSpPr/>
            <p:nvPr/>
          </p:nvSpPr>
          <p:spPr>
            <a:xfrm>
              <a:off x="8746235" y="4565904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>
                  <a:moveTo>
                    <a:pt x="126492" y="0"/>
                  </a:moveTo>
                  <a:lnTo>
                    <a:pt x="0" y="0"/>
                  </a:lnTo>
                  <a:lnTo>
                    <a:pt x="0" y="126492"/>
                  </a:lnTo>
                  <a:lnTo>
                    <a:pt x="126492" y="126492"/>
                  </a:lnTo>
                  <a:lnTo>
                    <a:pt x="126492" y="0"/>
                  </a:lnTo>
                  <a:close/>
                </a:path>
              </a:pathLst>
            </a:custGeom>
            <a:solidFill>
              <a:srgbClr val="FFBE0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358" name="object 358"/>
            <p:cNvSpPr/>
            <p:nvPr/>
          </p:nvSpPr>
          <p:spPr>
            <a:xfrm>
              <a:off x="8746235" y="4565904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>
                  <a:moveTo>
                    <a:pt x="0" y="126492"/>
                  </a:moveTo>
                  <a:lnTo>
                    <a:pt x="126492" y="126492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2"/>
                  </a:lnTo>
                  <a:close/>
                </a:path>
              </a:pathLst>
            </a:custGeom>
            <a:ln w="9525">
              <a:solidFill>
                <a:srgbClr val="FFBE00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359" name="object 359"/>
            <p:cNvSpPr/>
            <p:nvPr/>
          </p:nvSpPr>
          <p:spPr>
            <a:xfrm>
              <a:off x="8762999" y="4972812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>
                  <a:moveTo>
                    <a:pt x="126492" y="0"/>
                  </a:moveTo>
                  <a:lnTo>
                    <a:pt x="0" y="0"/>
                  </a:lnTo>
                  <a:lnTo>
                    <a:pt x="0" y="126492"/>
                  </a:lnTo>
                  <a:lnTo>
                    <a:pt x="126492" y="126492"/>
                  </a:lnTo>
                  <a:lnTo>
                    <a:pt x="126492" y="0"/>
                  </a:lnTo>
                  <a:close/>
                </a:path>
              </a:pathLst>
            </a:custGeom>
            <a:solidFill>
              <a:srgbClr val="FFBE0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360" name="object 360"/>
            <p:cNvSpPr/>
            <p:nvPr/>
          </p:nvSpPr>
          <p:spPr>
            <a:xfrm>
              <a:off x="8762999" y="4972812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>
                  <a:moveTo>
                    <a:pt x="0" y="126492"/>
                  </a:moveTo>
                  <a:lnTo>
                    <a:pt x="126492" y="126492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2"/>
                  </a:lnTo>
                  <a:close/>
                </a:path>
                <a:path w="127000" h="127000">
                  <a:moveTo>
                    <a:pt x="0" y="126492"/>
                  </a:moveTo>
                  <a:lnTo>
                    <a:pt x="126492" y="126492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2"/>
                  </a:lnTo>
                  <a:close/>
                </a:path>
                <a:path w="127000" h="127000">
                  <a:moveTo>
                    <a:pt x="0" y="126492"/>
                  </a:moveTo>
                  <a:lnTo>
                    <a:pt x="126492" y="126492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2"/>
                  </a:lnTo>
                  <a:close/>
                </a:path>
              </a:pathLst>
            </a:custGeom>
            <a:ln w="9525">
              <a:solidFill>
                <a:srgbClr val="FFBE00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361" name="object 361"/>
            <p:cNvSpPr/>
            <p:nvPr/>
          </p:nvSpPr>
          <p:spPr>
            <a:xfrm>
              <a:off x="8764523" y="4972812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>
                  <a:moveTo>
                    <a:pt x="126492" y="0"/>
                  </a:moveTo>
                  <a:lnTo>
                    <a:pt x="0" y="0"/>
                  </a:lnTo>
                  <a:lnTo>
                    <a:pt x="0" y="126492"/>
                  </a:lnTo>
                  <a:lnTo>
                    <a:pt x="126492" y="126492"/>
                  </a:lnTo>
                  <a:lnTo>
                    <a:pt x="126492" y="0"/>
                  </a:lnTo>
                  <a:close/>
                </a:path>
              </a:pathLst>
            </a:custGeom>
            <a:solidFill>
              <a:srgbClr val="FFBE0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362" name="object 362"/>
            <p:cNvSpPr/>
            <p:nvPr/>
          </p:nvSpPr>
          <p:spPr>
            <a:xfrm>
              <a:off x="8764523" y="4972812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>
                  <a:moveTo>
                    <a:pt x="0" y="126492"/>
                  </a:moveTo>
                  <a:lnTo>
                    <a:pt x="126492" y="126492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2"/>
                  </a:lnTo>
                  <a:close/>
                </a:path>
              </a:pathLst>
            </a:custGeom>
            <a:ln w="9525">
              <a:solidFill>
                <a:srgbClr val="FFBE00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363" name="object 363"/>
            <p:cNvSpPr/>
            <p:nvPr/>
          </p:nvSpPr>
          <p:spPr>
            <a:xfrm>
              <a:off x="8772144" y="4972812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>
                  <a:moveTo>
                    <a:pt x="126492" y="0"/>
                  </a:moveTo>
                  <a:lnTo>
                    <a:pt x="0" y="0"/>
                  </a:lnTo>
                  <a:lnTo>
                    <a:pt x="0" y="126492"/>
                  </a:lnTo>
                  <a:lnTo>
                    <a:pt x="126492" y="126492"/>
                  </a:lnTo>
                  <a:lnTo>
                    <a:pt x="126492" y="0"/>
                  </a:lnTo>
                  <a:close/>
                </a:path>
              </a:pathLst>
            </a:custGeom>
            <a:solidFill>
              <a:srgbClr val="FFBE0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364" name="object 364"/>
            <p:cNvSpPr/>
            <p:nvPr/>
          </p:nvSpPr>
          <p:spPr>
            <a:xfrm>
              <a:off x="8772144" y="4972812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>
                  <a:moveTo>
                    <a:pt x="0" y="126492"/>
                  </a:moveTo>
                  <a:lnTo>
                    <a:pt x="126492" y="126492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2"/>
                  </a:lnTo>
                  <a:close/>
                </a:path>
              </a:pathLst>
            </a:custGeom>
            <a:ln w="9525">
              <a:solidFill>
                <a:srgbClr val="FFBE00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365" name="object 365"/>
            <p:cNvSpPr/>
            <p:nvPr/>
          </p:nvSpPr>
          <p:spPr>
            <a:xfrm>
              <a:off x="8778239" y="4768595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>
                  <a:moveTo>
                    <a:pt x="126492" y="0"/>
                  </a:moveTo>
                  <a:lnTo>
                    <a:pt x="0" y="0"/>
                  </a:lnTo>
                  <a:lnTo>
                    <a:pt x="0" y="126491"/>
                  </a:lnTo>
                  <a:lnTo>
                    <a:pt x="126492" y="126491"/>
                  </a:lnTo>
                  <a:lnTo>
                    <a:pt x="126492" y="0"/>
                  </a:lnTo>
                  <a:close/>
                </a:path>
              </a:pathLst>
            </a:custGeom>
            <a:solidFill>
              <a:srgbClr val="FFBE0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366" name="object 366"/>
            <p:cNvSpPr/>
            <p:nvPr/>
          </p:nvSpPr>
          <p:spPr>
            <a:xfrm>
              <a:off x="8778239" y="4768595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>
                  <a:moveTo>
                    <a:pt x="0" y="126491"/>
                  </a:moveTo>
                  <a:lnTo>
                    <a:pt x="126492" y="126491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1"/>
                  </a:lnTo>
                  <a:close/>
                </a:path>
              </a:pathLst>
            </a:custGeom>
            <a:ln w="9525">
              <a:solidFill>
                <a:srgbClr val="FFBE00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367" name="object 367"/>
            <p:cNvSpPr/>
            <p:nvPr/>
          </p:nvSpPr>
          <p:spPr>
            <a:xfrm>
              <a:off x="8778239" y="4972812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>
                  <a:moveTo>
                    <a:pt x="126492" y="0"/>
                  </a:moveTo>
                  <a:lnTo>
                    <a:pt x="0" y="0"/>
                  </a:lnTo>
                  <a:lnTo>
                    <a:pt x="0" y="126492"/>
                  </a:lnTo>
                  <a:lnTo>
                    <a:pt x="126492" y="126492"/>
                  </a:lnTo>
                  <a:lnTo>
                    <a:pt x="126492" y="0"/>
                  </a:lnTo>
                  <a:close/>
                </a:path>
              </a:pathLst>
            </a:custGeom>
            <a:solidFill>
              <a:srgbClr val="FFBE0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368" name="object 368"/>
            <p:cNvSpPr/>
            <p:nvPr/>
          </p:nvSpPr>
          <p:spPr>
            <a:xfrm>
              <a:off x="8778239" y="4972812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>
                  <a:moveTo>
                    <a:pt x="0" y="126492"/>
                  </a:moveTo>
                  <a:lnTo>
                    <a:pt x="126492" y="126492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2"/>
                  </a:lnTo>
                  <a:close/>
                </a:path>
              </a:pathLst>
            </a:custGeom>
            <a:ln w="9525">
              <a:solidFill>
                <a:srgbClr val="FFBE00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369" name="object 369"/>
            <p:cNvSpPr/>
            <p:nvPr/>
          </p:nvSpPr>
          <p:spPr>
            <a:xfrm>
              <a:off x="8782811" y="4768595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>
                  <a:moveTo>
                    <a:pt x="126492" y="0"/>
                  </a:moveTo>
                  <a:lnTo>
                    <a:pt x="0" y="0"/>
                  </a:lnTo>
                  <a:lnTo>
                    <a:pt x="0" y="126491"/>
                  </a:lnTo>
                  <a:lnTo>
                    <a:pt x="126492" y="126491"/>
                  </a:lnTo>
                  <a:lnTo>
                    <a:pt x="126492" y="0"/>
                  </a:lnTo>
                  <a:close/>
                </a:path>
              </a:pathLst>
            </a:custGeom>
            <a:solidFill>
              <a:srgbClr val="FFBE0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370" name="object 370"/>
            <p:cNvSpPr/>
            <p:nvPr/>
          </p:nvSpPr>
          <p:spPr>
            <a:xfrm>
              <a:off x="8782811" y="4768595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>
                  <a:moveTo>
                    <a:pt x="0" y="126491"/>
                  </a:moveTo>
                  <a:lnTo>
                    <a:pt x="126492" y="126491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1"/>
                  </a:lnTo>
                  <a:close/>
                </a:path>
              </a:pathLst>
            </a:custGeom>
            <a:ln w="9525">
              <a:solidFill>
                <a:srgbClr val="FFBE00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371" name="object 371"/>
            <p:cNvSpPr/>
            <p:nvPr/>
          </p:nvSpPr>
          <p:spPr>
            <a:xfrm>
              <a:off x="8793480" y="4972812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>
                  <a:moveTo>
                    <a:pt x="126492" y="0"/>
                  </a:moveTo>
                  <a:lnTo>
                    <a:pt x="0" y="0"/>
                  </a:lnTo>
                  <a:lnTo>
                    <a:pt x="0" y="126492"/>
                  </a:lnTo>
                  <a:lnTo>
                    <a:pt x="126492" y="126492"/>
                  </a:lnTo>
                  <a:lnTo>
                    <a:pt x="126492" y="0"/>
                  </a:lnTo>
                  <a:close/>
                </a:path>
              </a:pathLst>
            </a:custGeom>
            <a:solidFill>
              <a:srgbClr val="FFBE0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372" name="object 372"/>
            <p:cNvSpPr/>
            <p:nvPr/>
          </p:nvSpPr>
          <p:spPr>
            <a:xfrm>
              <a:off x="8793480" y="4972812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>
                  <a:moveTo>
                    <a:pt x="0" y="126492"/>
                  </a:moveTo>
                  <a:lnTo>
                    <a:pt x="126492" y="126492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2"/>
                  </a:lnTo>
                  <a:close/>
                </a:path>
                <a:path w="127000" h="127000">
                  <a:moveTo>
                    <a:pt x="0" y="126492"/>
                  </a:moveTo>
                  <a:lnTo>
                    <a:pt x="126492" y="126492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2"/>
                  </a:lnTo>
                  <a:close/>
                </a:path>
              </a:pathLst>
            </a:custGeom>
            <a:ln w="9525">
              <a:solidFill>
                <a:srgbClr val="FFBE00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373" name="object 373"/>
            <p:cNvSpPr/>
            <p:nvPr/>
          </p:nvSpPr>
          <p:spPr>
            <a:xfrm>
              <a:off x="8793480" y="4768595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>
                  <a:moveTo>
                    <a:pt x="126492" y="0"/>
                  </a:moveTo>
                  <a:lnTo>
                    <a:pt x="0" y="0"/>
                  </a:lnTo>
                  <a:lnTo>
                    <a:pt x="0" y="126491"/>
                  </a:lnTo>
                  <a:lnTo>
                    <a:pt x="126492" y="126491"/>
                  </a:lnTo>
                  <a:lnTo>
                    <a:pt x="126492" y="0"/>
                  </a:lnTo>
                  <a:close/>
                </a:path>
              </a:pathLst>
            </a:custGeom>
            <a:solidFill>
              <a:srgbClr val="FFBE0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374" name="object 374"/>
            <p:cNvSpPr/>
            <p:nvPr/>
          </p:nvSpPr>
          <p:spPr>
            <a:xfrm>
              <a:off x="8793480" y="4768595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>
                  <a:moveTo>
                    <a:pt x="0" y="126491"/>
                  </a:moveTo>
                  <a:lnTo>
                    <a:pt x="126492" y="126491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1"/>
                  </a:lnTo>
                  <a:close/>
                </a:path>
              </a:pathLst>
            </a:custGeom>
            <a:ln w="9525">
              <a:solidFill>
                <a:srgbClr val="FFBE00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375" name="object 375"/>
            <p:cNvSpPr/>
            <p:nvPr/>
          </p:nvSpPr>
          <p:spPr>
            <a:xfrm>
              <a:off x="8793480" y="5177027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>
                  <a:moveTo>
                    <a:pt x="126492" y="0"/>
                  </a:moveTo>
                  <a:lnTo>
                    <a:pt x="0" y="0"/>
                  </a:lnTo>
                  <a:lnTo>
                    <a:pt x="0" y="126492"/>
                  </a:lnTo>
                  <a:lnTo>
                    <a:pt x="126492" y="126492"/>
                  </a:lnTo>
                  <a:lnTo>
                    <a:pt x="126492" y="0"/>
                  </a:lnTo>
                  <a:close/>
                </a:path>
              </a:pathLst>
            </a:custGeom>
            <a:solidFill>
              <a:srgbClr val="FFBE0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376" name="object 376"/>
            <p:cNvSpPr/>
            <p:nvPr/>
          </p:nvSpPr>
          <p:spPr>
            <a:xfrm>
              <a:off x="8793480" y="4768595"/>
              <a:ext cx="127000" cy="535305"/>
            </a:xfrm>
            <a:custGeom>
              <a:avLst/>
              <a:gdLst/>
              <a:ahLst/>
              <a:cxnLst/>
              <a:rect l="l" t="t" r="r" b="b"/>
              <a:pathLst>
                <a:path w="127000" h="535304">
                  <a:moveTo>
                    <a:pt x="0" y="534923"/>
                  </a:moveTo>
                  <a:lnTo>
                    <a:pt x="126492" y="534923"/>
                  </a:lnTo>
                  <a:lnTo>
                    <a:pt x="126492" y="408431"/>
                  </a:lnTo>
                  <a:lnTo>
                    <a:pt x="0" y="408431"/>
                  </a:lnTo>
                  <a:lnTo>
                    <a:pt x="0" y="534923"/>
                  </a:lnTo>
                  <a:close/>
                </a:path>
                <a:path w="127000" h="535304">
                  <a:moveTo>
                    <a:pt x="0" y="330707"/>
                  </a:moveTo>
                  <a:lnTo>
                    <a:pt x="126492" y="330707"/>
                  </a:lnTo>
                  <a:lnTo>
                    <a:pt x="126492" y="204215"/>
                  </a:lnTo>
                  <a:lnTo>
                    <a:pt x="0" y="204215"/>
                  </a:lnTo>
                  <a:lnTo>
                    <a:pt x="0" y="330707"/>
                  </a:lnTo>
                  <a:close/>
                </a:path>
                <a:path w="127000" h="535304">
                  <a:moveTo>
                    <a:pt x="0" y="330707"/>
                  </a:moveTo>
                  <a:lnTo>
                    <a:pt x="126492" y="330707"/>
                  </a:lnTo>
                  <a:lnTo>
                    <a:pt x="126492" y="204215"/>
                  </a:lnTo>
                  <a:lnTo>
                    <a:pt x="0" y="204215"/>
                  </a:lnTo>
                  <a:lnTo>
                    <a:pt x="0" y="330707"/>
                  </a:lnTo>
                  <a:close/>
                </a:path>
                <a:path w="127000" h="535304">
                  <a:moveTo>
                    <a:pt x="0" y="330707"/>
                  </a:moveTo>
                  <a:lnTo>
                    <a:pt x="126492" y="330707"/>
                  </a:lnTo>
                  <a:lnTo>
                    <a:pt x="126492" y="204215"/>
                  </a:lnTo>
                  <a:lnTo>
                    <a:pt x="0" y="204215"/>
                  </a:lnTo>
                  <a:lnTo>
                    <a:pt x="0" y="330707"/>
                  </a:lnTo>
                  <a:close/>
                </a:path>
                <a:path w="127000" h="535304">
                  <a:moveTo>
                    <a:pt x="0" y="126491"/>
                  </a:moveTo>
                  <a:lnTo>
                    <a:pt x="126492" y="126491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1"/>
                  </a:lnTo>
                  <a:close/>
                </a:path>
                <a:path w="127000" h="535304">
                  <a:moveTo>
                    <a:pt x="0" y="126491"/>
                  </a:moveTo>
                  <a:lnTo>
                    <a:pt x="126492" y="126491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1"/>
                  </a:lnTo>
                  <a:close/>
                </a:path>
                <a:path w="127000" h="535304">
                  <a:moveTo>
                    <a:pt x="0" y="126491"/>
                  </a:moveTo>
                  <a:lnTo>
                    <a:pt x="126492" y="126491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1"/>
                  </a:lnTo>
                  <a:close/>
                </a:path>
                <a:path w="127000" h="535304">
                  <a:moveTo>
                    <a:pt x="0" y="126491"/>
                  </a:moveTo>
                  <a:lnTo>
                    <a:pt x="126492" y="126491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1"/>
                  </a:lnTo>
                  <a:close/>
                </a:path>
                <a:path w="127000" h="535304">
                  <a:moveTo>
                    <a:pt x="0" y="126491"/>
                  </a:moveTo>
                  <a:lnTo>
                    <a:pt x="126492" y="126491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1"/>
                  </a:lnTo>
                  <a:close/>
                </a:path>
                <a:path w="127000" h="535304">
                  <a:moveTo>
                    <a:pt x="0" y="126491"/>
                  </a:moveTo>
                  <a:lnTo>
                    <a:pt x="126492" y="126491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1"/>
                  </a:lnTo>
                  <a:close/>
                </a:path>
                <a:path w="127000" h="535304">
                  <a:moveTo>
                    <a:pt x="0" y="330707"/>
                  </a:moveTo>
                  <a:lnTo>
                    <a:pt x="126492" y="330707"/>
                  </a:lnTo>
                  <a:lnTo>
                    <a:pt x="126492" y="204215"/>
                  </a:lnTo>
                  <a:lnTo>
                    <a:pt x="0" y="204215"/>
                  </a:lnTo>
                  <a:lnTo>
                    <a:pt x="0" y="330707"/>
                  </a:lnTo>
                  <a:close/>
                </a:path>
                <a:path w="127000" h="535304">
                  <a:moveTo>
                    <a:pt x="0" y="330707"/>
                  </a:moveTo>
                  <a:lnTo>
                    <a:pt x="126492" y="330707"/>
                  </a:lnTo>
                  <a:lnTo>
                    <a:pt x="126492" y="204215"/>
                  </a:lnTo>
                  <a:lnTo>
                    <a:pt x="0" y="204215"/>
                  </a:lnTo>
                  <a:lnTo>
                    <a:pt x="0" y="330707"/>
                  </a:lnTo>
                  <a:close/>
                </a:path>
                <a:path w="127000" h="535304">
                  <a:moveTo>
                    <a:pt x="0" y="126491"/>
                  </a:moveTo>
                  <a:lnTo>
                    <a:pt x="126492" y="126491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1"/>
                  </a:lnTo>
                  <a:close/>
                </a:path>
                <a:path w="127000" h="535304">
                  <a:moveTo>
                    <a:pt x="0" y="126491"/>
                  </a:moveTo>
                  <a:lnTo>
                    <a:pt x="126492" y="126491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1"/>
                  </a:lnTo>
                  <a:close/>
                </a:path>
                <a:path w="127000" h="535304">
                  <a:moveTo>
                    <a:pt x="0" y="126491"/>
                  </a:moveTo>
                  <a:lnTo>
                    <a:pt x="126492" y="126491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1"/>
                  </a:lnTo>
                  <a:close/>
                </a:path>
                <a:path w="127000" h="535304">
                  <a:moveTo>
                    <a:pt x="0" y="126491"/>
                  </a:moveTo>
                  <a:lnTo>
                    <a:pt x="126492" y="126491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1"/>
                  </a:lnTo>
                  <a:close/>
                </a:path>
                <a:path w="127000" h="535304">
                  <a:moveTo>
                    <a:pt x="0" y="330707"/>
                  </a:moveTo>
                  <a:lnTo>
                    <a:pt x="126492" y="330707"/>
                  </a:lnTo>
                  <a:lnTo>
                    <a:pt x="126492" y="204215"/>
                  </a:lnTo>
                  <a:lnTo>
                    <a:pt x="0" y="204215"/>
                  </a:lnTo>
                  <a:lnTo>
                    <a:pt x="0" y="330707"/>
                  </a:lnTo>
                  <a:close/>
                </a:path>
                <a:path w="127000" h="535304">
                  <a:moveTo>
                    <a:pt x="0" y="330707"/>
                  </a:moveTo>
                  <a:lnTo>
                    <a:pt x="126492" y="330707"/>
                  </a:lnTo>
                  <a:lnTo>
                    <a:pt x="126492" y="204215"/>
                  </a:lnTo>
                  <a:lnTo>
                    <a:pt x="0" y="204215"/>
                  </a:lnTo>
                  <a:lnTo>
                    <a:pt x="0" y="330707"/>
                  </a:lnTo>
                  <a:close/>
                </a:path>
                <a:path w="127000" h="535304">
                  <a:moveTo>
                    <a:pt x="0" y="534923"/>
                  </a:moveTo>
                  <a:lnTo>
                    <a:pt x="126492" y="534923"/>
                  </a:lnTo>
                  <a:lnTo>
                    <a:pt x="126492" y="408431"/>
                  </a:lnTo>
                  <a:lnTo>
                    <a:pt x="0" y="408431"/>
                  </a:lnTo>
                  <a:lnTo>
                    <a:pt x="0" y="534923"/>
                  </a:lnTo>
                  <a:close/>
                </a:path>
                <a:path w="127000" h="535304">
                  <a:moveTo>
                    <a:pt x="0" y="330707"/>
                  </a:moveTo>
                  <a:lnTo>
                    <a:pt x="126492" y="330707"/>
                  </a:lnTo>
                  <a:lnTo>
                    <a:pt x="126492" y="204215"/>
                  </a:lnTo>
                  <a:lnTo>
                    <a:pt x="0" y="204215"/>
                  </a:lnTo>
                  <a:lnTo>
                    <a:pt x="0" y="330707"/>
                  </a:lnTo>
                  <a:close/>
                </a:path>
                <a:path w="127000" h="535304">
                  <a:moveTo>
                    <a:pt x="0" y="330707"/>
                  </a:moveTo>
                  <a:lnTo>
                    <a:pt x="126492" y="330707"/>
                  </a:lnTo>
                  <a:lnTo>
                    <a:pt x="126492" y="204215"/>
                  </a:lnTo>
                  <a:lnTo>
                    <a:pt x="0" y="204215"/>
                  </a:lnTo>
                  <a:lnTo>
                    <a:pt x="0" y="330707"/>
                  </a:lnTo>
                  <a:close/>
                </a:path>
                <a:path w="127000" h="535304">
                  <a:moveTo>
                    <a:pt x="0" y="330707"/>
                  </a:moveTo>
                  <a:lnTo>
                    <a:pt x="126492" y="330707"/>
                  </a:lnTo>
                  <a:lnTo>
                    <a:pt x="126492" y="204215"/>
                  </a:lnTo>
                  <a:lnTo>
                    <a:pt x="0" y="204215"/>
                  </a:lnTo>
                  <a:lnTo>
                    <a:pt x="0" y="330707"/>
                  </a:lnTo>
                  <a:close/>
                </a:path>
                <a:path w="127000" h="535304">
                  <a:moveTo>
                    <a:pt x="0" y="330707"/>
                  </a:moveTo>
                  <a:lnTo>
                    <a:pt x="126492" y="330707"/>
                  </a:lnTo>
                  <a:lnTo>
                    <a:pt x="126492" y="204215"/>
                  </a:lnTo>
                  <a:lnTo>
                    <a:pt x="0" y="204215"/>
                  </a:lnTo>
                  <a:lnTo>
                    <a:pt x="0" y="330707"/>
                  </a:lnTo>
                  <a:close/>
                </a:path>
                <a:path w="127000" h="535304">
                  <a:moveTo>
                    <a:pt x="0" y="330707"/>
                  </a:moveTo>
                  <a:lnTo>
                    <a:pt x="126492" y="330707"/>
                  </a:lnTo>
                  <a:lnTo>
                    <a:pt x="126492" y="204215"/>
                  </a:lnTo>
                  <a:lnTo>
                    <a:pt x="0" y="204215"/>
                  </a:lnTo>
                  <a:lnTo>
                    <a:pt x="0" y="330707"/>
                  </a:lnTo>
                  <a:close/>
                </a:path>
                <a:path w="127000" h="535304">
                  <a:moveTo>
                    <a:pt x="0" y="330707"/>
                  </a:moveTo>
                  <a:lnTo>
                    <a:pt x="126492" y="330707"/>
                  </a:lnTo>
                  <a:lnTo>
                    <a:pt x="126492" y="204215"/>
                  </a:lnTo>
                  <a:lnTo>
                    <a:pt x="0" y="204215"/>
                  </a:lnTo>
                  <a:lnTo>
                    <a:pt x="0" y="330707"/>
                  </a:lnTo>
                  <a:close/>
                </a:path>
                <a:path w="127000" h="535304">
                  <a:moveTo>
                    <a:pt x="0" y="330707"/>
                  </a:moveTo>
                  <a:lnTo>
                    <a:pt x="126492" y="330707"/>
                  </a:lnTo>
                  <a:lnTo>
                    <a:pt x="126492" y="204215"/>
                  </a:lnTo>
                  <a:lnTo>
                    <a:pt x="0" y="204215"/>
                  </a:lnTo>
                  <a:lnTo>
                    <a:pt x="0" y="330707"/>
                  </a:lnTo>
                  <a:close/>
                </a:path>
                <a:path w="127000" h="535304">
                  <a:moveTo>
                    <a:pt x="0" y="330707"/>
                  </a:moveTo>
                  <a:lnTo>
                    <a:pt x="126492" y="330707"/>
                  </a:lnTo>
                  <a:lnTo>
                    <a:pt x="126492" y="204215"/>
                  </a:lnTo>
                  <a:lnTo>
                    <a:pt x="0" y="204215"/>
                  </a:lnTo>
                  <a:lnTo>
                    <a:pt x="0" y="330707"/>
                  </a:lnTo>
                  <a:close/>
                </a:path>
                <a:path w="127000" h="535304">
                  <a:moveTo>
                    <a:pt x="0" y="330707"/>
                  </a:moveTo>
                  <a:lnTo>
                    <a:pt x="126492" y="330707"/>
                  </a:lnTo>
                  <a:lnTo>
                    <a:pt x="126492" y="204215"/>
                  </a:lnTo>
                  <a:lnTo>
                    <a:pt x="0" y="204215"/>
                  </a:lnTo>
                  <a:lnTo>
                    <a:pt x="0" y="330707"/>
                  </a:lnTo>
                  <a:close/>
                </a:path>
                <a:path w="127000" h="535304">
                  <a:moveTo>
                    <a:pt x="0" y="330707"/>
                  </a:moveTo>
                  <a:lnTo>
                    <a:pt x="126492" y="330707"/>
                  </a:lnTo>
                  <a:lnTo>
                    <a:pt x="126492" y="204215"/>
                  </a:lnTo>
                  <a:lnTo>
                    <a:pt x="0" y="204215"/>
                  </a:lnTo>
                  <a:lnTo>
                    <a:pt x="0" y="330707"/>
                  </a:lnTo>
                  <a:close/>
                </a:path>
                <a:path w="127000" h="535304">
                  <a:moveTo>
                    <a:pt x="0" y="330707"/>
                  </a:moveTo>
                  <a:lnTo>
                    <a:pt x="126492" y="330707"/>
                  </a:lnTo>
                  <a:lnTo>
                    <a:pt x="126492" y="204215"/>
                  </a:lnTo>
                  <a:lnTo>
                    <a:pt x="0" y="204215"/>
                  </a:lnTo>
                  <a:lnTo>
                    <a:pt x="0" y="330707"/>
                  </a:lnTo>
                  <a:close/>
                </a:path>
              </a:pathLst>
            </a:custGeom>
            <a:ln w="9525">
              <a:solidFill>
                <a:srgbClr val="FFBE00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377" name="object 377"/>
            <p:cNvSpPr/>
            <p:nvPr/>
          </p:nvSpPr>
          <p:spPr>
            <a:xfrm>
              <a:off x="8808720" y="4768595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>
                  <a:moveTo>
                    <a:pt x="126492" y="0"/>
                  </a:moveTo>
                  <a:lnTo>
                    <a:pt x="0" y="0"/>
                  </a:lnTo>
                  <a:lnTo>
                    <a:pt x="0" y="126491"/>
                  </a:lnTo>
                  <a:lnTo>
                    <a:pt x="126492" y="126491"/>
                  </a:lnTo>
                  <a:lnTo>
                    <a:pt x="126492" y="0"/>
                  </a:lnTo>
                  <a:close/>
                </a:path>
              </a:pathLst>
            </a:custGeom>
            <a:solidFill>
              <a:srgbClr val="FFBE0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378" name="object 378"/>
            <p:cNvSpPr/>
            <p:nvPr/>
          </p:nvSpPr>
          <p:spPr>
            <a:xfrm>
              <a:off x="8808720" y="4768595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>
                  <a:moveTo>
                    <a:pt x="0" y="126491"/>
                  </a:moveTo>
                  <a:lnTo>
                    <a:pt x="126492" y="126491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1"/>
                  </a:lnTo>
                  <a:close/>
                </a:path>
                <a:path w="127000" h="127000">
                  <a:moveTo>
                    <a:pt x="0" y="126491"/>
                  </a:moveTo>
                  <a:lnTo>
                    <a:pt x="126492" y="126491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1"/>
                  </a:lnTo>
                  <a:close/>
                </a:path>
              </a:pathLst>
            </a:custGeom>
            <a:ln w="9525">
              <a:solidFill>
                <a:srgbClr val="FFBE00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379" name="object 379"/>
            <p:cNvSpPr/>
            <p:nvPr/>
          </p:nvSpPr>
          <p:spPr>
            <a:xfrm>
              <a:off x="8839199" y="4972812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>
                  <a:moveTo>
                    <a:pt x="126492" y="0"/>
                  </a:moveTo>
                  <a:lnTo>
                    <a:pt x="0" y="0"/>
                  </a:lnTo>
                  <a:lnTo>
                    <a:pt x="0" y="126492"/>
                  </a:lnTo>
                  <a:lnTo>
                    <a:pt x="126492" y="126492"/>
                  </a:lnTo>
                  <a:lnTo>
                    <a:pt x="126492" y="0"/>
                  </a:lnTo>
                  <a:close/>
                </a:path>
              </a:pathLst>
            </a:custGeom>
            <a:solidFill>
              <a:srgbClr val="FFBE0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380" name="object 380"/>
            <p:cNvSpPr/>
            <p:nvPr/>
          </p:nvSpPr>
          <p:spPr>
            <a:xfrm>
              <a:off x="8839199" y="4972812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>
                  <a:moveTo>
                    <a:pt x="0" y="126492"/>
                  </a:moveTo>
                  <a:lnTo>
                    <a:pt x="126492" y="126492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2"/>
                  </a:lnTo>
                  <a:close/>
                </a:path>
                <a:path w="127000" h="127000">
                  <a:moveTo>
                    <a:pt x="0" y="126492"/>
                  </a:moveTo>
                  <a:lnTo>
                    <a:pt x="126492" y="126492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2"/>
                  </a:lnTo>
                  <a:close/>
                </a:path>
                <a:path w="127000" h="127000">
                  <a:moveTo>
                    <a:pt x="0" y="126492"/>
                  </a:moveTo>
                  <a:lnTo>
                    <a:pt x="126492" y="126492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2"/>
                  </a:lnTo>
                  <a:close/>
                </a:path>
              </a:pathLst>
            </a:custGeom>
            <a:ln w="9525">
              <a:solidFill>
                <a:srgbClr val="FFBE00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381" name="object 381"/>
            <p:cNvSpPr/>
            <p:nvPr/>
          </p:nvSpPr>
          <p:spPr>
            <a:xfrm>
              <a:off x="8839199" y="5177027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>
                  <a:moveTo>
                    <a:pt x="126492" y="0"/>
                  </a:moveTo>
                  <a:lnTo>
                    <a:pt x="0" y="0"/>
                  </a:lnTo>
                  <a:lnTo>
                    <a:pt x="0" y="126492"/>
                  </a:lnTo>
                  <a:lnTo>
                    <a:pt x="126492" y="126492"/>
                  </a:lnTo>
                  <a:lnTo>
                    <a:pt x="126492" y="0"/>
                  </a:lnTo>
                  <a:close/>
                </a:path>
              </a:pathLst>
            </a:custGeom>
            <a:solidFill>
              <a:srgbClr val="FFBE0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382" name="object 382"/>
            <p:cNvSpPr/>
            <p:nvPr/>
          </p:nvSpPr>
          <p:spPr>
            <a:xfrm>
              <a:off x="8839199" y="4972812"/>
              <a:ext cx="127000" cy="330835"/>
            </a:xfrm>
            <a:custGeom>
              <a:avLst/>
              <a:gdLst/>
              <a:ahLst/>
              <a:cxnLst/>
              <a:rect l="l" t="t" r="r" b="b"/>
              <a:pathLst>
                <a:path w="127000" h="330835">
                  <a:moveTo>
                    <a:pt x="0" y="330707"/>
                  </a:moveTo>
                  <a:lnTo>
                    <a:pt x="126492" y="330707"/>
                  </a:lnTo>
                  <a:lnTo>
                    <a:pt x="126492" y="204215"/>
                  </a:lnTo>
                  <a:lnTo>
                    <a:pt x="0" y="204215"/>
                  </a:lnTo>
                  <a:lnTo>
                    <a:pt x="0" y="330707"/>
                  </a:lnTo>
                  <a:close/>
                </a:path>
                <a:path w="127000" h="330835">
                  <a:moveTo>
                    <a:pt x="0" y="330707"/>
                  </a:moveTo>
                  <a:lnTo>
                    <a:pt x="126492" y="330707"/>
                  </a:lnTo>
                  <a:lnTo>
                    <a:pt x="126492" y="204215"/>
                  </a:lnTo>
                  <a:lnTo>
                    <a:pt x="0" y="204215"/>
                  </a:lnTo>
                  <a:lnTo>
                    <a:pt x="0" y="330707"/>
                  </a:lnTo>
                  <a:close/>
                </a:path>
                <a:path w="127000" h="330835">
                  <a:moveTo>
                    <a:pt x="0" y="126492"/>
                  </a:moveTo>
                  <a:lnTo>
                    <a:pt x="126492" y="126492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2"/>
                  </a:lnTo>
                  <a:close/>
                </a:path>
                <a:path w="127000" h="330835">
                  <a:moveTo>
                    <a:pt x="0" y="126492"/>
                  </a:moveTo>
                  <a:lnTo>
                    <a:pt x="126492" y="126492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2"/>
                  </a:lnTo>
                  <a:close/>
                </a:path>
                <a:path w="127000" h="330835">
                  <a:moveTo>
                    <a:pt x="0" y="126492"/>
                  </a:moveTo>
                  <a:lnTo>
                    <a:pt x="126492" y="126492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2"/>
                  </a:lnTo>
                  <a:close/>
                </a:path>
                <a:path w="127000" h="330835">
                  <a:moveTo>
                    <a:pt x="0" y="126492"/>
                  </a:moveTo>
                  <a:lnTo>
                    <a:pt x="126492" y="126492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2"/>
                  </a:lnTo>
                  <a:close/>
                </a:path>
                <a:path w="127000" h="330835">
                  <a:moveTo>
                    <a:pt x="0" y="126492"/>
                  </a:moveTo>
                  <a:lnTo>
                    <a:pt x="126492" y="126492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2"/>
                  </a:lnTo>
                  <a:close/>
                </a:path>
                <a:path w="127000" h="330835">
                  <a:moveTo>
                    <a:pt x="0" y="126492"/>
                  </a:moveTo>
                  <a:lnTo>
                    <a:pt x="126492" y="126492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2"/>
                  </a:lnTo>
                  <a:close/>
                </a:path>
              </a:pathLst>
            </a:custGeom>
            <a:ln w="9525">
              <a:solidFill>
                <a:srgbClr val="FFBE00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383" name="object 383"/>
            <p:cNvSpPr/>
            <p:nvPr/>
          </p:nvSpPr>
          <p:spPr>
            <a:xfrm>
              <a:off x="8839199" y="4768595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>
                  <a:moveTo>
                    <a:pt x="126492" y="0"/>
                  </a:moveTo>
                  <a:lnTo>
                    <a:pt x="0" y="0"/>
                  </a:lnTo>
                  <a:lnTo>
                    <a:pt x="0" y="126491"/>
                  </a:lnTo>
                  <a:lnTo>
                    <a:pt x="126492" y="126491"/>
                  </a:lnTo>
                  <a:lnTo>
                    <a:pt x="126492" y="0"/>
                  </a:lnTo>
                  <a:close/>
                </a:path>
              </a:pathLst>
            </a:custGeom>
            <a:solidFill>
              <a:srgbClr val="FFBE0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384" name="object 384"/>
            <p:cNvSpPr/>
            <p:nvPr/>
          </p:nvSpPr>
          <p:spPr>
            <a:xfrm>
              <a:off x="8839199" y="4768595"/>
              <a:ext cx="127000" cy="330835"/>
            </a:xfrm>
            <a:custGeom>
              <a:avLst/>
              <a:gdLst/>
              <a:ahLst/>
              <a:cxnLst/>
              <a:rect l="l" t="t" r="r" b="b"/>
              <a:pathLst>
                <a:path w="127000" h="330835">
                  <a:moveTo>
                    <a:pt x="0" y="126491"/>
                  </a:moveTo>
                  <a:lnTo>
                    <a:pt x="126492" y="126491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1"/>
                  </a:lnTo>
                  <a:close/>
                </a:path>
                <a:path w="127000" h="330835">
                  <a:moveTo>
                    <a:pt x="0" y="126491"/>
                  </a:moveTo>
                  <a:lnTo>
                    <a:pt x="126492" y="126491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1"/>
                  </a:lnTo>
                  <a:close/>
                </a:path>
                <a:path w="127000" h="330835">
                  <a:moveTo>
                    <a:pt x="0" y="126491"/>
                  </a:moveTo>
                  <a:lnTo>
                    <a:pt x="126492" y="126491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1"/>
                  </a:lnTo>
                  <a:close/>
                </a:path>
                <a:path w="127000" h="330835">
                  <a:moveTo>
                    <a:pt x="0" y="126491"/>
                  </a:moveTo>
                  <a:lnTo>
                    <a:pt x="126492" y="126491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1"/>
                  </a:lnTo>
                  <a:close/>
                </a:path>
                <a:path w="127000" h="330835">
                  <a:moveTo>
                    <a:pt x="0" y="330707"/>
                  </a:moveTo>
                  <a:lnTo>
                    <a:pt x="126492" y="330707"/>
                  </a:lnTo>
                  <a:lnTo>
                    <a:pt x="126492" y="204215"/>
                  </a:lnTo>
                  <a:lnTo>
                    <a:pt x="0" y="204215"/>
                  </a:lnTo>
                  <a:lnTo>
                    <a:pt x="0" y="330707"/>
                  </a:lnTo>
                  <a:close/>
                </a:path>
                <a:path w="127000" h="330835">
                  <a:moveTo>
                    <a:pt x="0" y="330707"/>
                  </a:moveTo>
                  <a:lnTo>
                    <a:pt x="126492" y="330707"/>
                  </a:lnTo>
                  <a:lnTo>
                    <a:pt x="126492" y="204215"/>
                  </a:lnTo>
                  <a:lnTo>
                    <a:pt x="0" y="204215"/>
                  </a:lnTo>
                  <a:lnTo>
                    <a:pt x="0" y="330707"/>
                  </a:lnTo>
                  <a:close/>
                </a:path>
              </a:pathLst>
            </a:custGeom>
            <a:ln w="9525">
              <a:solidFill>
                <a:srgbClr val="FFBE00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385" name="object 385"/>
            <p:cNvSpPr/>
            <p:nvPr/>
          </p:nvSpPr>
          <p:spPr>
            <a:xfrm>
              <a:off x="8868156" y="4768595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>
                  <a:moveTo>
                    <a:pt x="126492" y="0"/>
                  </a:moveTo>
                  <a:lnTo>
                    <a:pt x="0" y="0"/>
                  </a:lnTo>
                  <a:lnTo>
                    <a:pt x="0" y="126491"/>
                  </a:lnTo>
                  <a:lnTo>
                    <a:pt x="126492" y="126491"/>
                  </a:lnTo>
                  <a:lnTo>
                    <a:pt x="126492" y="0"/>
                  </a:lnTo>
                  <a:close/>
                </a:path>
              </a:pathLst>
            </a:custGeom>
            <a:solidFill>
              <a:srgbClr val="FFBE0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386" name="object 386"/>
            <p:cNvSpPr/>
            <p:nvPr/>
          </p:nvSpPr>
          <p:spPr>
            <a:xfrm>
              <a:off x="8868156" y="4768595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>
                  <a:moveTo>
                    <a:pt x="0" y="126491"/>
                  </a:moveTo>
                  <a:lnTo>
                    <a:pt x="126492" y="126491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1"/>
                  </a:lnTo>
                  <a:close/>
                </a:path>
              </a:pathLst>
            </a:custGeom>
            <a:ln w="9525">
              <a:solidFill>
                <a:srgbClr val="FFBE00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387" name="object 387"/>
            <p:cNvSpPr/>
            <p:nvPr/>
          </p:nvSpPr>
          <p:spPr>
            <a:xfrm>
              <a:off x="8869680" y="4768595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>
                  <a:moveTo>
                    <a:pt x="126492" y="0"/>
                  </a:moveTo>
                  <a:lnTo>
                    <a:pt x="0" y="0"/>
                  </a:lnTo>
                  <a:lnTo>
                    <a:pt x="0" y="126491"/>
                  </a:lnTo>
                  <a:lnTo>
                    <a:pt x="126492" y="126491"/>
                  </a:lnTo>
                  <a:lnTo>
                    <a:pt x="126492" y="0"/>
                  </a:lnTo>
                  <a:close/>
                </a:path>
              </a:pathLst>
            </a:custGeom>
            <a:solidFill>
              <a:srgbClr val="FFBE0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388" name="object 388"/>
            <p:cNvSpPr/>
            <p:nvPr/>
          </p:nvSpPr>
          <p:spPr>
            <a:xfrm>
              <a:off x="8869680" y="4768595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>
                  <a:moveTo>
                    <a:pt x="0" y="126491"/>
                  </a:moveTo>
                  <a:lnTo>
                    <a:pt x="126492" y="126491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1"/>
                  </a:lnTo>
                  <a:close/>
                </a:path>
                <a:path w="127000" h="127000">
                  <a:moveTo>
                    <a:pt x="0" y="126491"/>
                  </a:moveTo>
                  <a:lnTo>
                    <a:pt x="126492" y="126491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1"/>
                  </a:lnTo>
                  <a:close/>
                </a:path>
                <a:path w="127000" h="127000">
                  <a:moveTo>
                    <a:pt x="0" y="126491"/>
                  </a:moveTo>
                  <a:lnTo>
                    <a:pt x="126492" y="126491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1"/>
                  </a:lnTo>
                  <a:close/>
                </a:path>
                <a:path w="127000" h="127000">
                  <a:moveTo>
                    <a:pt x="0" y="126491"/>
                  </a:moveTo>
                  <a:lnTo>
                    <a:pt x="126492" y="126491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1"/>
                  </a:lnTo>
                  <a:close/>
                </a:path>
                <a:path w="127000" h="127000">
                  <a:moveTo>
                    <a:pt x="0" y="126491"/>
                  </a:moveTo>
                  <a:lnTo>
                    <a:pt x="126492" y="126491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1"/>
                  </a:lnTo>
                  <a:close/>
                </a:path>
              </a:pathLst>
            </a:custGeom>
            <a:ln w="9525">
              <a:solidFill>
                <a:srgbClr val="FFBE00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389" name="object 389"/>
            <p:cNvSpPr/>
            <p:nvPr/>
          </p:nvSpPr>
          <p:spPr>
            <a:xfrm>
              <a:off x="8883396" y="4768595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>
                  <a:moveTo>
                    <a:pt x="126492" y="0"/>
                  </a:moveTo>
                  <a:lnTo>
                    <a:pt x="0" y="0"/>
                  </a:lnTo>
                  <a:lnTo>
                    <a:pt x="0" y="126491"/>
                  </a:lnTo>
                  <a:lnTo>
                    <a:pt x="126492" y="126491"/>
                  </a:lnTo>
                  <a:lnTo>
                    <a:pt x="126492" y="0"/>
                  </a:lnTo>
                  <a:close/>
                </a:path>
              </a:pathLst>
            </a:custGeom>
            <a:solidFill>
              <a:srgbClr val="FFBE0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390" name="object 390"/>
            <p:cNvSpPr/>
            <p:nvPr/>
          </p:nvSpPr>
          <p:spPr>
            <a:xfrm>
              <a:off x="8883396" y="4768595"/>
              <a:ext cx="129539" cy="330835"/>
            </a:xfrm>
            <a:custGeom>
              <a:avLst/>
              <a:gdLst/>
              <a:ahLst/>
              <a:cxnLst/>
              <a:rect l="l" t="t" r="r" b="b"/>
              <a:pathLst>
                <a:path w="129540" h="330835">
                  <a:moveTo>
                    <a:pt x="0" y="126491"/>
                  </a:moveTo>
                  <a:lnTo>
                    <a:pt x="126492" y="126491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1"/>
                  </a:lnTo>
                  <a:close/>
                </a:path>
                <a:path w="129540" h="330835">
                  <a:moveTo>
                    <a:pt x="3048" y="330707"/>
                  </a:moveTo>
                  <a:lnTo>
                    <a:pt x="129540" y="330707"/>
                  </a:lnTo>
                  <a:lnTo>
                    <a:pt x="129540" y="204215"/>
                  </a:lnTo>
                  <a:lnTo>
                    <a:pt x="3048" y="204215"/>
                  </a:lnTo>
                  <a:lnTo>
                    <a:pt x="3048" y="330707"/>
                  </a:lnTo>
                  <a:close/>
                </a:path>
              </a:pathLst>
            </a:custGeom>
            <a:ln w="9525">
              <a:solidFill>
                <a:srgbClr val="FFBE00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391" name="object 391"/>
            <p:cNvSpPr/>
            <p:nvPr/>
          </p:nvSpPr>
          <p:spPr>
            <a:xfrm>
              <a:off x="8886444" y="5177027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>
                  <a:moveTo>
                    <a:pt x="126492" y="0"/>
                  </a:moveTo>
                  <a:lnTo>
                    <a:pt x="0" y="0"/>
                  </a:lnTo>
                  <a:lnTo>
                    <a:pt x="0" y="126492"/>
                  </a:lnTo>
                  <a:lnTo>
                    <a:pt x="126492" y="126492"/>
                  </a:lnTo>
                  <a:lnTo>
                    <a:pt x="126492" y="0"/>
                  </a:lnTo>
                  <a:close/>
                </a:path>
              </a:pathLst>
            </a:custGeom>
            <a:solidFill>
              <a:srgbClr val="FFBE0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392" name="object 392"/>
            <p:cNvSpPr/>
            <p:nvPr/>
          </p:nvSpPr>
          <p:spPr>
            <a:xfrm>
              <a:off x="8886444" y="4972812"/>
              <a:ext cx="127000" cy="330835"/>
            </a:xfrm>
            <a:custGeom>
              <a:avLst/>
              <a:gdLst/>
              <a:ahLst/>
              <a:cxnLst/>
              <a:rect l="l" t="t" r="r" b="b"/>
              <a:pathLst>
                <a:path w="127000" h="330835">
                  <a:moveTo>
                    <a:pt x="0" y="330707"/>
                  </a:moveTo>
                  <a:lnTo>
                    <a:pt x="126492" y="330707"/>
                  </a:lnTo>
                  <a:lnTo>
                    <a:pt x="126492" y="204215"/>
                  </a:lnTo>
                  <a:lnTo>
                    <a:pt x="0" y="204215"/>
                  </a:lnTo>
                  <a:lnTo>
                    <a:pt x="0" y="330707"/>
                  </a:lnTo>
                  <a:close/>
                </a:path>
                <a:path w="127000" h="330835">
                  <a:moveTo>
                    <a:pt x="0" y="330707"/>
                  </a:moveTo>
                  <a:lnTo>
                    <a:pt x="126492" y="330707"/>
                  </a:lnTo>
                  <a:lnTo>
                    <a:pt x="126492" y="204215"/>
                  </a:lnTo>
                  <a:lnTo>
                    <a:pt x="0" y="204215"/>
                  </a:lnTo>
                  <a:lnTo>
                    <a:pt x="0" y="330707"/>
                  </a:lnTo>
                  <a:close/>
                </a:path>
                <a:path w="127000" h="330835">
                  <a:moveTo>
                    <a:pt x="0" y="330707"/>
                  </a:moveTo>
                  <a:lnTo>
                    <a:pt x="126492" y="330707"/>
                  </a:lnTo>
                  <a:lnTo>
                    <a:pt x="126492" y="204215"/>
                  </a:lnTo>
                  <a:lnTo>
                    <a:pt x="0" y="204215"/>
                  </a:lnTo>
                  <a:lnTo>
                    <a:pt x="0" y="330707"/>
                  </a:lnTo>
                  <a:close/>
                </a:path>
                <a:path w="127000" h="330835">
                  <a:moveTo>
                    <a:pt x="0" y="330707"/>
                  </a:moveTo>
                  <a:lnTo>
                    <a:pt x="126492" y="330707"/>
                  </a:lnTo>
                  <a:lnTo>
                    <a:pt x="126492" y="204215"/>
                  </a:lnTo>
                  <a:lnTo>
                    <a:pt x="0" y="204215"/>
                  </a:lnTo>
                  <a:lnTo>
                    <a:pt x="0" y="330707"/>
                  </a:lnTo>
                  <a:close/>
                </a:path>
                <a:path w="127000" h="330835">
                  <a:moveTo>
                    <a:pt x="0" y="330707"/>
                  </a:moveTo>
                  <a:lnTo>
                    <a:pt x="126492" y="330707"/>
                  </a:lnTo>
                  <a:lnTo>
                    <a:pt x="126492" y="204215"/>
                  </a:lnTo>
                  <a:lnTo>
                    <a:pt x="0" y="204215"/>
                  </a:lnTo>
                  <a:lnTo>
                    <a:pt x="0" y="330707"/>
                  </a:lnTo>
                  <a:close/>
                </a:path>
                <a:path w="127000" h="330835">
                  <a:moveTo>
                    <a:pt x="0" y="126492"/>
                  </a:moveTo>
                  <a:lnTo>
                    <a:pt x="126492" y="126492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2"/>
                  </a:lnTo>
                  <a:close/>
                </a:path>
                <a:path w="127000" h="330835">
                  <a:moveTo>
                    <a:pt x="0" y="126492"/>
                  </a:moveTo>
                  <a:lnTo>
                    <a:pt x="126492" y="126492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2"/>
                  </a:lnTo>
                  <a:close/>
                </a:path>
              </a:pathLst>
            </a:custGeom>
            <a:ln w="9525">
              <a:solidFill>
                <a:srgbClr val="FFBE00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393" name="object 393"/>
            <p:cNvSpPr/>
            <p:nvPr/>
          </p:nvSpPr>
          <p:spPr>
            <a:xfrm>
              <a:off x="8886444" y="4768595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>
                  <a:moveTo>
                    <a:pt x="126492" y="0"/>
                  </a:moveTo>
                  <a:lnTo>
                    <a:pt x="0" y="0"/>
                  </a:lnTo>
                  <a:lnTo>
                    <a:pt x="0" y="126491"/>
                  </a:lnTo>
                  <a:lnTo>
                    <a:pt x="126492" y="126491"/>
                  </a:lnTo>
                  <a:lnTo>
                    <a:pt x="126492" y="0"/>
                  </a:lnTo>
                  <a:close/>
                </a:path>
              </a:pathLst>
            </a:custGeom>
            <a:solidFill>
              <a:srgbClr val="FFBE0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394" name="object 394"/>
            <p:cNvSpPr/>
            <p:nvPr/>
          </p:nvSpPr>
          <p:spPr>
            <a:xfrm>
              <a:off x="8886444" y="4768595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>
                  <a:moveTo>
                    <a:pt x="0" y="126491"/>
                  </a:moveTo>
                  <a:lnTo>
                    <a:pt x="126492" y="126491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1"/>
                  </a:lnTo>
                  <a:close/>
                </a:path>
                <a:path w="127000" h="127000">
                  <a:moveTo>
                    <a:pt x="0" y="126491"/>
                  </a:moveTo>
                  <a:lnTo>
                    <a:pt x="126492" y="126491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1"/>
                  </a:lnTo>
                  <a:close/>
                </a:path>
                <a:path w="127000" h="127000">
                  <a:moveTo>
                    <a:pt x="0" y="126491"/>
                  </a:moveTo>
                  <a:lnTo>
                    <a:pt x="126492" y="126491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1"/>
                  </a:lnTo>
                  <a:close/>
                </a:path>
                <a:path w="127000" h="127000">
                  <a:moveTo>
                    <a:pt x="0" y="126491"/>
                  </a:moveTo>
                  <a:lnTo>
                    <a:pt x="126492" y="126491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1"/>
                  </a:lnTo>
                  <a:close/>
                </a:path>
                <a:path w="127000" h="127000">
                  <a:moveTo>
                    <a:pt x="0" y="126491"/>
                  </a:moveTo>
                  <a:lnTo>
                    <a:pt x="126492" y="126491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1"/>
                  </a:lnTo>
                  <a:close/>
                </a:path>
              </a:pathLst>
            </a:custGeom>
            <a:ln w="9525">
              <a:solidFill>
                <a:srgbClr val="FFBE00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395" name="object 395"/>
            <p:cNvSpPr/>
            <p:nvPr/>
          </p:nvSpPr>
          <p:spPr>
            <a:xfrm>
              <a:off x="8886444" y="4853939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>
                  <a:moveTo>
                    <a:pt x="126492" y="0"/>
                  </a:moveTo>
                  <a:lnTo>
                    <a:pt x="0" y="0"/>
                  </a:lnTo>
                  <a:lnTo>
                    <a:pt x="0" y="126492"/>
                  </a:lnTo>
                  <a:lnTo>
                    <a:pt x="126492" y="126492"/>
                  </a:lnTo>
                  <a:lnTo>
                    <a:pt x="126492" y="0"/>
                  </a:lnTo>
                  <a:close/>
                </a:path>
              </a:pathLst>
            </a:custGeom>
            <a:solidFill>
              <a:srgbClr val="FFBE0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396" name="object 396"/>
            <p:cNvSpPr/>
            <p:nvPr/>
          </p:nvSpPr>
          <p:spPr>
            <a:xfrm>
              <a:off x="8886444" y="4853939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>
                  <a:moveTo>
                    <a:pt x="0" y="126492"/>
                  </a:moveTo>
                  <a:lnTo>
                    <a:pt x="126492" y="126492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2"/>
                  </a:lnTo>
                  <a:close/>
                </a:path>
              </a:pathLst>
            </a:custGeom>
            <a:ln w="9525">
              <a:solidFill>
                <a:srgbClr val="FFBE00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397" name="object 397"/>
            <p:cNvSpPr/>
            <p:nvPr/>
          </p:nvSpPr>
          <p:spPr>
            <a:xfrm>
              <a:off x="8886444" y="4972812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>
                  <a:moveTo>
                    <a:pt x="126492" y="0"/>
                  </a:moveTo>
                  <a:lnTo>
                    <a:pt x="0" y="0"/>
                  </a:lnTo>
                  <a:lnTo>
                    <a:pt x="0" y="126492"/>
                  </a:lnTo>
                  <a:lnTo>
                    <a:pt x="126492" y="126492"/>
                  </a:lnTo>
                  <a:lnTo>
                    <a:pt x="126492" y="0"/>
                  </a:lnTo>
                  <a:close/>
                </a:path>
              </a:pathLst>
            </a:custGeom>
            <a:solidFill>
              <a:srgbClr val="FFBE0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398" name="object 398"/>
            <p:cNvSpPr/>
            <p:nvPr/>
          </p:nvSpPr>
          <p:spPr>
            <a:xfrm>
              <a:off x="8886444" y="4972812"/>
              <a:ext cx="127000" cy="330835"/>
            </a:xfrm>
            <a:custGeom>
              <a:avLst/>
              <a:gdLst/>
              <a:ahLst/>
              <a:cxnLst/>
              <a:rect l="l" t="t" r="r" b="b"/>
              <a:pathLst>
                <a:path w="127000" h="330835">
                  <a:moveTo>
                    <a:pt x="0" y="126492"/>
                  </a:moveTo>
                  <a:lnTo>
                    <a:pt x="126492" y="126492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2"/>
                  </a:lnTo>
                  <a:close/>
                </a:path>
                <a:path w="127000" h="330835">
                  <a:moveTo>
                    <a:pt x="0" y="330707"/>
                  </a:moveTo>
                  <a:lnTo>
                    <a:pt x="126492" y="330707"/>
                  </a:lnTo>
                  <a:lnTo>
                    <a:pt x="126492" y="204215"/>
                  </a:lnTo>
                  <a:lnTo>
                    <a:pt x="0" y="204215"/>
                  </a:lnTo>
                  <a:lnTo>
                    <a:pt x="0" y="330707"/>
                  </a:lnTo>
                  <a:close/>
                </a:path>
              </a:pathLst>
            </a:custGeom>
            <a:ln w="9525">
              <a:solidFill>
                <a:srgbClr val="FFBE00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399" name="object 399"/>
            <p:cNvSpPr/>
            <p:nvPr/>
          </p:nvSpPr>
          <p:spPr>
            <a:xfrm>
              <a:off x="8901684" y="4972812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>
                  <a:moveTo>
                    <a:pt x="126492" y="0"/>
                  </a:moveTo>
                  <a:lnTo>
                    <a:pt x="0" y="0"/>
                  </a:lnTo>
                  <a:lnTo>
                    <a:pt x="0" y="126492"/>
                  </a:lnTo>
                  <a:lnTo>
                    <a:pt x="126492" y="126492"/>
                  </a:lnTo>
                  <a:lnTo>
                    <a:pt x="126492" y="0"/>
                  </a:lnTo>
                  <a:close/>
                </a:path>
              </a:pathLst>
            </a:custGeom>
            <a:solidFill>
              <a:srgbClr val="FFBE0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400" name="object 400"/>
            <p:cNvSpPr/>
            <p:nvPr/>
          </p:nvSpPr>
          <p:spPr>
            <a:xfrm>
              <a:off x="8901684" y="4972812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>
                  <a:moveTo>
                    <a:pt x="0" y="126492"/>
                  </a:moveTo>
                  <a:lnTo>
                    <a:pt x="126492" y="126492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2"/>
                  </a:lnTo>
                  <a:close/>
                </a:path>
              </a:pathLst>
            </a:custGeom>
            <a:ln w="9525">
              <a:solidFill>
                <a:srgbClr val="FFBE00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401" name="object 401"/>
            <p:cNvSpPr/>
            <p:nvPr/>
          </p:nvSpPr>
          <p:spPr>
            <a:xfrm>
              <a:off x="8916923" y="4972812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>
                  <a:moveTo>
                    <a:pt x="126492" y="0"/>
                  </a:moveTo>
                  <a:lnTo>
                    <a:pt x="0" y="0"/>
                  </a:lnTo>
                  <a:lnTo>
                    <a:pt x="0" y="126492"/>
                  </a:lnTo>
                  <a:lnTo>
                    <a:pt x="126492" y="126492"/>
                  </a:lnTo>
                  <a:lnTo>
                    <a:pt x="126492" y="0"/>
                  </a:lnTo>
                  <a:close/>
                </a:path>
              </a:pathLst>
            </a:custGeom>
            <a:solidFill>
              <a:srgbClr val="FFBE0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402" name="object 402"/>
            <p:cNvSpPr/>
            <p:nvPr/>
          </p:nvSpPr>
          <p:spPr>
            <a:xfrm>
              <a:off x="8916923" y="4972812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>
                  <a:moveTo>
                    <a:pt x="0" y="126492"/>
                  </a:moveTo>
                  <a:lnTo>
                    <a:pt x="126492" y="126492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2"/>
                  </a:lnTo>
                  <a:close/>
                </a:path>
              </a:pathLst>
            </a:custGeom>
            <a:ln w="9525">
              <a:solidFill>
                <a:srgbClr val="FFBE00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403" name="object 403"/>
            <p:cNvSpPr/>
            <p:nvPr/>
          </p:nvSpPr>
          <p:spPr>
            <a:xfrm>
              <a:off x="8916923" y="5177027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>
                  <a:moveTo>
                    <a:pt x="126492" y="0"/>
                  </a:moveTo>
                  <a:lnTo>
                    <a:pt x="0" y="0"/>
                  </a:lnTo>
                  <a:lnTo>
                    <a:pt x="0" y="126492"/>
                  </a:lnTo>
                  <a:lnTo>
                    <a:pt x="126492" y="126492"/>
                  </a:lnTo>
                  <a:lnTo>
                    <a:pt x="126492" y="0"/>
                  </a:lnTo>
                  <a:close/>
                </a:path>
              </a:pathLst>
            </a:custGeom>
            <a:solidFill>
              <a:srgbClr val="FFBE0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404" name="object 404"/>
            <p:cNvSpPr/>
            <p:nvPr/>
          </p:nvSpPr>
          <p:spPr>
            <a:xfrm>
              <a:off x="8916923" y="5177027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>
                  <a:moveTo>
                    <a:pt x="0" y="126492"/>
                  </a:moveTo>
                  <a:lnTo>
                    <a:pt x="126492" y="126492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2"/>
                  </a:lnTo>
                  <a:close/>
                </a:path>
              </a:pathLst>
            </a:custGeom>
            <a:ln w="9525">
              <a:solidFill>
                <a:srgbClr val="FFBE00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405" name="object 405"/>
            <p:cNvSpPr/>
            <p:nvPr/>
          </p:nvSpPr>
          <p:spPr>
            <a:xfrm>
              <a:off x="8923020" y="4972812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>
                  <a:moveTo>
                    <a:pt x="126492" y="0"/>
                  </a:moveTo>
                  <a:lnTo>
                    <a:pt x="0" y="0"/>
                  </a:lnTo>
                  <a:lnTo>
                    <a:pt x="0" y="126492"/>
                  </a:lnTo>
                  <a:lnTo>
                    <a:pt x="126492" y="126492"/>
                  </a:lnTo>
                  <a:lnTo>
                    <a:pt x="126492" y="0"/>
                  </a:lnTo>
                  <a:close/>
                </a:path>
              </a:pathLst>
            </a:custGeom>
            <a:solidFill>
              <a:srgbClr val="FFBE0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406" name="object 406"/>
            <p:cNvSpPr/>
            <p:nvPr/>
          </p:nvSpPr>
          <p:spPr>
            <a:xfrm>
              <a:off x="8923020" y="4768595"/>
              <a:ext cx="135890" cy="330835"/>
            </a:xfrm>
            <a:custGeom>
              <a:avLst/>
              <a:gdLst/>
              <a:ahLst/>
              <a:cxnLst/>
              <a:rect l="l" t="t" r="r" b="b"/>
              <a:pathLst>
                <a:path w="135890" h="330835">
                  <a:moveTo>
                    <a:pt x="0" y="330707"/>
                  </a:moveTo>
                  <a:lnTo>
                    <a:pt x="126492" y="330707"/>
                  </a:lnTo>
                  <a:lnTo>
                    <a:pt x="126492" y="204215"/>
                  </a:lnTo>
                  <a:lnTo>
                    <a:pt x="0" y="204215"/>
                  </a:lnTo>
                  <a:lnTo>
                    <a:pt x="0" y="330707"/>
                  </a:lnTo>
                  <a:close/>
                </a:path>
                <a:path w="135890" h="330835">
                  <a:moveTo>
                    <a:pt x="9144" y="126491"/>
                  </a:moveTo>
                  <a:lnTo>
                    <a:pt x="135636" y="126491"/>
                  </a:lnTo>
                  <a:lnTo>
                    <a:pt x="135636" y="0"/>
                  </a:lnTo>
                  <a:lnTo>
                    <a:pt x="9144" y="0"/>
                  </a:lnTo>
                  <a:lnTo>
                    <a:pt x="9144" y="126491"/>
                  </a:lnTo>
                  <a:close/>
                </a:path>
              </a:pathLst>
            </a:custGeom>
            <a:ln w="9525">
              <a:solidFill>
                <a:srgbClr val="FFBE00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407" name="object 407"/>
            <p:cNvSpPr/>
            <p:nvPr/>
          </p:nvSpPr>
          <p:spPr>
            <a:xfrm>
              <a:off x="8932163" y="5177027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>
                  <a:moveTo>
                    <a:pt x="126492" y="0"/>
                  </a:moveTo>
                  <a:lnTo>
                    <a:pt x="0" y="0"/>
                  </a:lnTo>
                  <a:lnTo>
                    <a:pt x="0" y="126492"/>
                  </a:lnTo>
                  <a:lnTo>
                    <a:pt x="126492" y="126492"/>
                  </a:lnTo>
                  <a:lnTo>
                    <a:pt x="126492" y="0"/>
                  </a:lnTo>
                  <a:close/>
                </a:path>
              </a:pathLst>
            </a:custGeom>
            <a:solidFill>
              <a:srgbClr val="FFBE0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408" name="object 408"/>
            <p:cNvSpPr/>
            <p:nvPr/>
          </p:nvSpPr>
          <p:spPr>
            <a:xfrm>
              <a:off x="8932163" y="4649724"/>
              <a:ext cx="127000" cy="654050"/>
            </a:xfrm>
            <a:custGeom>
              <a:avLst/>
              <a:gdLst/>
              <a:ahLst/>
              <a:cxnLst/>
              <a:rect l="l" t="t" r="r" b="b"/>
              <a:pathLst>
                <a:path w="127000" h="654050">
                  <a:moveTo>
                    <a:pt x="0" y="653795"/>
                  </a:moveTo>
                  <a:lnTo>
                    <a:pt x="126492" y="653795"/>
                  </a:lnTo>
                  <a:lnTo>
                    <a:pt x="126492" y="527303"/>
                  </a:lnTo>
                  <a:lnTo>
                    <a:pt x="0" y="527303"/>
                  </a:lnTo>
                  <a:lnTo>
                    <a:pt x="0" y="653795"/>
                  </a:lnTo>
                  <a:close/>
                </a:path>
                <a:path w="127000" h="654050">
                  <a:moveTo>
                    <a:pt x="0" y="653795"/>
                  </a:moveTo>
                  <a:lnTo>
                    <a:pt x="126492" y="653795"/>
                  </a:lnTo>
                  <a:lnTo>
                    <a:pt x="126492" y="527303"/>
                  </a:lnTo>
                  <a:lnTo>
                    <a:pt x="0" y="527303"/>
                  </a:lnTo>
                  <a:lnTo>
                    <a:pt x="0" y="653795"/>
                  </a:lnTo>
                  <a:close/>
                </a:path>
                <a:path w="127000" h="654050">
                  <a:moveTo>
                    <a:pt x="0" y="245363"/>
                  </a:moveTo>
                  <a:lnTo>
                    <a:pt x="126492" y="245363"/>
                  </a:lnTo>
                  <a:lnTo>
                    <a:pt x="126492" y="118871"/>
                  </a:lnTo>
                  <a:lnTo>
                    <a:pt x="0" y="118871"/>
                  </a:lnTo>
                  <a:lnTo>
                    <a:pt x="0" y="245363"/>
                  </a:lnTo>
                  <a:close/>
                </a:path>
                <a:path w="127000" h="654050">
                  <a:moveTo>
                    <a:pt x="0" y="245363"/>
                  </a:moveTo>
                  <a:lnTo>
                    <a:pt x="126492" y="245363"/>
                  </a:lnTo>
                  <a:lnTo>
                    <a:pt x="126492" y="118871"/>
                  </a:lnTo>
                  <a:lnTo>
                    <a:pt x="0" y="118871"/>
                  </a:lnTo>
                  <a:lnTo>
                    <a:pt x="0" y="245363"/>
                  </a:lnTo>
                  <a:close/>
                </a:path>
                <a:path w="127000" h="654050">
                  <a:moveTo>
                    <a:pt x="0" y="126492"/>
                  </a:moveTo>
                  <a:lnTo>
                    <a:pt x="126492" y="126492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2"/>
                  </a:lnTo>
                  <a:close/>
                </a:path>
                <a:path w="127000" h="654050">
                  <a:moveTo>
                    <a:pt x="0" y="245363"/>
                  </a:moveTo>
                  <a:lnTo>
                    <a:pt x="126492" y="245363"/>
                  </a:lnTo>
                  <a:lnTo>
                    <a:pt x="126492" y="118871"/>
                  </a:lnTo>
                  <a:lnTo>
                    <a:pt x="0" y="118871"/>
                  </a:lnTo>
                  <a:lnTo>
                    <a:pt x="0" y="245363"/>
                  </a:lnTo>
                  <a:close/>
                </a:path>
                <a:path w="127000" h="654050">
                  <a:moveTo>
                    <a:pt x="0" y="126492"/>
                  </a:moveTo>
                  <a:lnTo>
                    <a:pt x="126492" y="126492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2"/>
                  </a:lnTo>
                  <a:close/>
                </a:path>
                <a:path w="127000" h="654050">
                  <a:moveTo>
                    <a:pt x="0" y="245363"/>
                  </a:moveTo>
                  <a:lnTo>
                    <a:pt x="126492" y="245363"/>
                  </a:lnTo>
                  <a:lnTo>
                    <a:pt x="126492" y="118871"/>
                  </a:lnTo>
                  <a:lnTo>
                    <a:pt x="0" y="118871"/>
                  </a:lnTo>
                  <a:lnTo>
                    <a:pt x="0" y="245363"/>
                  </a:lnTo>
                  <a:close/>
                </a:path>
                <a:path w="127000" h="654050">
                  <a:moveTo>
                    <a:pt x="0" y="245363"/>
                  </a:moveTo>
                  <a:lnTo>
                    <a:pt x="126492" y="245363"/>
                  </a:lnTo>
                  <a:lnTo>
                    <a:pt x="126492" y="118871"/>
                  </a:lnTo>
                  <a:lnTo>
                    <a:pt x="0" y="118871"/>
                  </a:lnTo>
                  <a:lnTo>
                    <a:pt x="0" y="245363"/>
                  </a:lnTo>
                  <a:close/>
                </a:path>
              </a:pathLst>
            </a:custGeom>
            <a:ln w="9525">
              <a:solidFill>
                <a:srgbClr val="FFBE00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409" name="object 409"/>
            <p:cNvSpPr/>
            <p:nvPr/>
          </p:nvSpPr>
          <p:spPr>
            <a:xfrm>
              <a:off x="8932163" y="4649724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>
                  <a:moveTo>
                    <a:pt x="126492" y="0"/>
                  </a:moveTo>
                  <a:lnTo>
                    <a:pt x="0" y="0"/>
                  </a:lnTo>
                  <a:lnTo>
                    <a:pt x="0" y="126492"/>
                  </a:lnTo>
                  <a:lnTo>
                    <a:pt x="126492" y="126492"/>
                  </a:lnTo>
                  <a:lnTo>
                    <a:pt x="126492" y="0"/>
                  </a:lnTo>
                  <a:close/>
                </a:path>
              </a:pathLst>
            </a:custGeom>
            <a:solidFill>
              <a:srgbClr val="FFBE0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410" name="object 410"/>
            <p:cNvSpPr/>
            <p:nvPr/>
          </p:nvSpPr>
          <p:spPr>
            <a:xfrm>
              <a:off x="8932163" y="4649724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>
                  <a:moveTo>
                    <a:pt x="0" y="126492"/>
                  </a:moveTo>
                  <a:lnTo>
                    <a:pt x="126492" y="126492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2"/>
                  </a:lnTo>
                  <a:close/>
                </a:path>
              </a:pathLst>
            </a:custGeom>
            <a:ln w="9525">
              <a:solidFill>
                <a:srgbClr val="FFBE00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411" name="object 411"/>
            <p:cNvSpPr/>
            <p:nvPr/>
          </p:nvSpPr>
          <p:spPr>
            <a:xfrm>
              <a:off x="8932163" y="4972812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>
                  <a:moveTo>
                    <a:pt x="126492" y="0"/>
                  </a:moveTo>
                  <a:lnTo>
                    <a:pt x="0" y="0"/>
                  </a:lnTo>
                  <a:lnTo>
                    <a:pt x="0" y="126492"/>
                  </a:lnTo>
                  <a:lnTo>
                    <a:pt x="126492" y="126492"/>
                  </a:lnTo>
                  <a:lnTo>
                    <a:pt x="126492" y="0"/>
                  </a:lnTo>
                  <a:close/>
                </a:path>
              </a:pathLst>
            </a:custGeom>
            <a:solidFill>
              <a:srgbClr val="FFBE0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412" name="object 412"/>
            <p:cNvSpPr/>
            <p:nvPr/>
          </p:nvSpPr>
          <p:spPr>
            <a:xfrm>
              <a:off x="8932163" y="4972812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>
                  <a:moveTo>
                    <a:pt x="0" y="126492"/>
                  </a:moveTo>
                  <a:lnTo>
                    <a:pt x="126492" y="126492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2"/>
                  </a:lnTo>
                  <a:close/>
                </a:path>
                <a:path w="127000" h="127000">
                  <a:moveTo>
                    <a:pt x="0" y="126492"/>
                  </a:moveTo>
                  <a:lnTo>
                    <a:pt x="126492" y="126492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2"/>
                  </a:lnTo>
                  <a:close/>
                </a:path>
                <a:path w="127000" h="127000">
                  <a:moveTo>
                    <a:pt x="0" y="126492"/>
                  </a:moveTo>
                  <a:lnTo>
                    <a:pt x="126492" y="126492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2"/>
                  </a:lnTo>
                  <a:close/>
                </a:path>
                <a:path w="127000" h="127000">
                  <a:moveTo>
                    <a:pt x="0" y="126492"/>
                  </a:moveTo>
                  <a:lnTo>
                    <a:pt x="126492" y="126492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2"/>
                  </a:lnTo>
                  <a:close/>
                </a:path>
              </a:pathLst>
            </a:custGeom>
            <a:ln w="9525">
              <a:solidFill>
                <a:srgbClr val="FFBE00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413" name="object 413"/>
            <p:cNvSpPr/>
            <p:nvPr/>
          </p:nvSpPr>
          <p:spPr>
            <a:xfrm>
              <a:off x="8932163" y="4768595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>
                  <a:moveTo>
                    <a:pt x="126492" y="0"/>
                  </a:moveTo>
                  <a:lnTo>
                    <a:pt x="0" y="0"/>
                  </a:lnTo>
                  <a:lnTo>
                    <a:pt x="0" y="126491"/>
                  </a:lnTo>
                  <a:lnTo>
                    <a:pt x="126492" y="126491"/>
                  </a:lnTo>
                  <a:lnTo>
                    <a:pt x="126492" y="0"/>
                  </a:lnTo>
                  <a:close/>
                </a:path>
              </a:pathLst>
            </a:custGeom>
            <a:solidFill>
              <a:srgbClr val="FFBE0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414" name="object 414"/>
            <p:cNvSpPr/>
            <p:nvPr/>
          </p:nvSpPr>
          <p:spPr>
            <a:xfrm>
              <a:off x="8932163" y="4768595"/>
              <a:ext cx="127000" cy="330835"/>
            </a:xfrm>
            <a:custGeom>
              <a:avLst/>
              <a:gdLst/>
              <a:ahLst/>
              <a:cxnLst/>
              <a:rect l="l" t="t" r="r" b="b"/>
              <a:pathLst>
                <a:path w="127000" h="330835">
                  <a:moveTo>
                    <a:pt x="0" y="126491"/>
                  </a:moveTo>
                  <a:lnTo>
                    <a:pt x="126492" y="126491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1"/>
                  </a:lnTo>
                  <a:close/>
                </a:path>
                <a:path w="127000" h="330835">
                  <a:moveTo>
                    <a:pt x="0" y="126491"/>
                  </a:moveTo>
                  <a:lnTo>
                    <a:pt x="126492" y="126491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1"/>
                  </a:lnTo>
                  <a:close/>
                </a:path>
                <a:path w="127000" h="330835">
                  <a:moveTo>
                    <a:pt x="0" y="330707"/>
                  </a:moveTo>
                  <a:lnTo>
                    <a:pt x="126492" y="330707"/>
                  </a:lnTo>
                  <a:lnTo>
                    <a:pt x="126492" y="204215"/>
                  </a:lnTo>
                  <a:lnTo>
                    <a:pt x="0" y="204215"/>
                  </a:lnTo>
                  <a:lnTo>
                    <a:pt x="0" y="330707"/>
                  </a:lnTo>
                  <a:close/>
                </a:path>
                <a:path w="127000" h="330835">
                  <a:moveTo>
                    <a:pt x="0" y="126491"/>
                  </a:moveTo>
                  <a:lnTo>
                    <a:pt x="126492" y="126491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1"/>
                  </a:lnTo>
                  <a:close/>
                </a:path>
                <a:path w="127000" h="330835">
                  <a:moveTo>
                    <a:pt x="0" y="330707"/>
                  </a:moveTo>
                  <a:lnTo>
                    <a:pt x="126492" y="330707"/>
                  </a:lnTo>
                  <a:lnTo>
                    <a:pt x="126492" y="204215"/>
                  </a:lnTo>
                  <a:lnTo>
                    <a:pt x="0" y="204215"/>
                  </a:lnTo>
                  <a:lnTo>
                    <a:pt x="0" y="330707"/>
                  </a:lnTo>
                  <a:close/>
                </a:path>
                <a:path w="127000" h="330835">
                  <a:moveTo>
                    <a:pt x="0" y="126491"/>
                  </a:moveTo>
                  <a:lnTo>
                    <a:pt x="126492" y="126491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1"/>
                  </a:lnTo>
                  <a:close/>
                </a:path>
                <a:path w="127000" h="330835">
                  <a:moveTo>
                    <a:pt x="0" y="330707"/>
                  </a:moveTo>
                  <a:lnTo>
                    <a:pt x="126492" y="330707"/>
                  </a:lnTo>
                  <a:lnTo>
                    <a:pt x="126492" y="204215"/>
                  </a:lnTo>
                  <a:lnTo>
                    <a:pt x="0" y="204215"/>
                  </a:lnTo>
                  <a:lnTo>
                    <a:pt x="0" y="330707"/>
                  </a:lnTo>
                  <a:close/>
                </a:path>
                <a:path w="127000" h="330835">
                  <a:moveTo>
                    <a:pt x="0" y="330707"/>
                  </a:moveTo>
                  <a:lnTo>
                    <a:pt x="126492" y="330707"/>
                  </a:lnTo>
                  <a:lnTo>
                    <a:pt x="126492" y="204215"/>
                  </a:lnTo>
                  <a:lnTo>
                    <a:pt x="0" y="204215"/>
                  </a:lnTo>
                  <a:lnTo>
                    <a:pt x="0" y="330707"/>
                  </a:lnTo>
                  <a:close/>
                </a:path>
                <a:path w="127000" h="330835">
                  <a:moveTo>
                    <a:pt x="0" y="126491"/>
                  </a:moveTo>
                  <a:lnTo>
                    <a:pt x="126492" y="126491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1"/>
                  </a:lnTo>
                  <a:close/>
                </a:path>
                <a:path w="127000" h="330835">
                  <a:moveTo>
                    <a:pt x="0" y="126491"/>
                  </a:moveTo>
                  <a:lnTo>
                    <a:pt x="126492" y="126491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1"/>
                  </a:lnTo>
                  <a:close/>
                </a:path>
                <a:path w="127000" h="330835">
                  <a:moveTo>
                    <a:pt x="0" y="126491"/>
                  </a:moveTo>
                  <a:lnTo>
                    <a:pt x="126492" y="126491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1"/>
                  </a:lnTo>
                  <a:close/>
                </a:path>
                <a:path w="127000" h="330835">
                  <a:moveTo>
                    <a:pt x="0" y="126491"/>
                  </a:moveTo>
                  <a:lnTo>
                    <a:pt x="126492" y="126491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1"/>
                  </a:lnTo>
                  <a:close/>
                </a:path>
                <a:path w="127000" h="330835">
                  <a:moveTo>
                    <a:pt x="0" y="126491"/>
                  </a:moveTo>
                  <a:lnTo>
                    <a:pt x="126492" y="126491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1"/>
                  </a:lnTo>
                  <a:close/>
                </a:path>
                <a:path w="127000" h="330835">
                  <a:moveTo>
                    <a:pt x="0" y="126491"/>
                  </a:moveTo>
                  <a:lnTo>
                    <a:pt x="126492" y="126491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1"/>
                  </a:lnTo>
                  <a:close/>
                </a:path>
                <a:path w="127000" h="330835">
                  <a:moveTo>
                    <a:pt x="0" y="330707"/>
                  </a:moveTo>
                  <a:lnTo>
                    <a:pt x="126492" y="330707"/>
                  </a:lnTo>
                  <a:lnTo>
                    <a:pt x="126492" y="204215"/>
                  </a:lnTo>
                  <a:lnTo>
                    <a:pt x="0" y="204215"/>
                  </a:lnTo>
                  <a:lnTo>
                    <a:pt x="0" y="330707"/>
                  </a:lnTo>
                  <a:close/>
                </a:path>
              </a:pathLst>
            </a:custGeom>
            <a:ln w="9525">
              <a:solidFill>
                <a:srgbClr val="FFBE00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415" name="object 415"/>
            <p:cNvSpPr/>
            <p:nvPr/>
          </p:nvSpPr>
          <p:spPr>
            <a:xfrm>
              <a:off x="8947404" y="4972812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>
                  <a:moveTo>
                    <a:pt x="126492" y="0"/>
                  </a:moveTo>
                  <a:lnTo>
                    <a:pt x="0" y="0"/>
                  </a:lnTo>
                  <a:lnTo>
                    <a:pt x="0" y="126492"/>
                  </a:lnTo>
                  <a:lnTo>
                    <a:pt x="126492" y="126492"/>
                  </a:lnTo>
                  <a:lnTo>
                    <a:pt x="126492" y="0"/>
                  </a:lnTo>
                  <a:close/>
                </a:path>
              </a:pathLst>
            </a:custGeom>
            <a:solidFill>
              <a:srgbClr val="FFBE0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416" name="object 416"/>
            <p:cNvSpPr/>
            <p:nvPr/>
          </p:nvSpPr>
          <p:spPr>
            <a:xfrm>
              <a:off x="8947404" y="4972812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>
                  <a:moveTo>
                    <a:pt x="0" y="126492"/>
                  </a:moveTo>
                  <a:lnTo>
                    <a:pt x="126492" y="126492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2"/>
                  </a:lnTo>
                  <a:close/>
                </a:path>
                <a:path w="127000" h="127000">
                  <a:moveTo>
                    <a:pt x="0" y="126492"/>
                  </a:moveTo>
                  <a:lnTo>
                    <a:pt x="126492" y="126492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2"/>
                  </a:lnTo>
                  <a:close/>
                </a:path>
              </a:pathLst>
            </a:custGeom>
            <a:ln w="9525">
              <a:solidFill>
                <a:srgbClr val="FFBE00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417" name="object 417"/>
            <p:cNvSpPr/>
            <p:nvPr/>
          </p:nvSpPr>
          <p:spPr>
            <a:xfrm>
              <a:off x="8947404" y="4768595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>
                  <a:moveTo>
                    <a:pt x="126492" y="0"/>
                  </a:moveTo>
                  <a:lnTo>
                    <a:pt x="0" y="0"/>
                  </a:lnTo>
                  <a:lnTo>
                    <a:pt x="0" y="126491"/>
                  </a:lnTo>
                  <a:lnTo>
                    <a:pt x="126492" y="126491"/>
                  </a:lnTo>
                  <a:lnTo>
                    <a:pt x="126492" y="0"/>
                  </a:lnTo>
                  <a:close/>
                </a:path>
              </a:pathLst>
            </a:custGeom>
            <a:solidFill>
              <a:srgbClr val="FFBE0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418" name="object 418"/>
            <p:cNvSpPr/>
            <p:nvPr/>
          </p:nvSpPr>
          <p:spPr>
            <a:xfrm>
              <a:off x="8947404" y="4768595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>
                  <a:moveTo>
                    <a:pt x="0" y="126491"/>
                  </a:moveTo>
                  <a:lnTo>
                    <a:pt x="126492" y="126491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1"/>
                  </a:lnTo>
                  <a:close/>
                </a:path>
                <a:path w="127000" h="127000">
                  <a:moveTo>
                    <a:pt x="0" y="126491"/>
                  </a:moveTo>
                  <a:lnTo>
                    <a:pt x="126492" y="126491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1"/>
                  </a:lnTo>
                  <a:close/>
                </a:path>
                <a:path w="127000" h="127000">
                  <a:moveTo>
                    <a:pt x="0" y="126491"/>
                  </a:moveTo>
                  <a:lnTo>
                    <a:pt x="126492" y="126491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1"/>
                  </a:lnTo>
                  <a:close/>
                </a:path>
                <a:path w="127000" h="127000">
                  <a:moveTo>
                    <a:pt x="0" y="126491"/>
                  </a:moveTo>
                  <a:lnTo>
                    <a:pt x="126492" y="126491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1"/>
                  </a:lnTo>
                  <a:close/>
                </a:path>
              </a:pathLst>
            </a:custGeom>
            <a:ln w="9525">
              <a:solidFill>
                <a:srgbClr val="FFBE00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419" name="object 419"/>
            <p:cNvSpPr/>
            <p:nvPr/>
          </p:nvSpPr>
          <p:spPr>
            <a:xfrm>
              <a:off x="8962644" y="4972812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>
                  <a:moveTo>
                    <a:pt x="126492" y="0"/>
                  </a:moveTo>
                  <a:lnTo>
                    <a:pt x="0" y="0"/>
                  </a:lnTo>
                  <a:lnTo>
                    <a:pt x="0" y="126492"/>
                  </a:lnTo>
                  <a:lnTo>
                    <a:pt x="126492" y="126492"/>
                  </a:lnTo>
                  <a:lnTo>
                    <a:pt x="126492" y="0"/>
                  </a:lnTo>
                  <a:close/>
                </a:path>
              </a:pathLst>
            </a:custGeom>
            <a:solidFill>
              <a:srgbClr val="FFBE0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420" name="object 420"/>
            <p:cNvSpPr/>
            <p:nvPr/>
          </p:nvSpPr>
          <p:spPr>
            <a:xfrm>
              <a:off x="8962644" y="4972812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>
                  <a:moveTo>
                    <a:pt x="0" y="126492"/>
                  </a:moveTo>
                  <a:lnTo>
                    <a:pt x="126492" y="126492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2"/>
                  </a:lnTo>
                  <a:close/>
                </a:path>
              </a:pathLst>
            </a:custGeom>
            <a:ln w="9525">
              <a:solidFill>
                <a:srgbClr val="FFBE00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421" name="object 421"/>
            <p:cNvSpPr/>
            <p:nvPr/>
          </p:nvSpPr>
          <p:spPr>
            <a:xfrm>
              <a:off x="8977884" y="4972812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>
                  <a:moveTo>
                    <a:pt x="126492" y="0"/>
                  </a:moveTo>
                  <a:lnTo>
                    <a:pt x="0" y="0"/>
                  </a:lnTo>
                  <a:lnTo>
                    <a:pt x="0" y="126492"/>
                  </a:lnTo>
                  <a:lnTo>
                    <a:pt x="126492" y="126492"/>
                  </a:lnTo>
                  <a:lnTo>
                    <a:pt x="126492" y="0"/>
                  </a:lnTo>
                  <a:close/>
                </a:path>
              </a:pathLst>
            </a:custGeom>
            <a:solidFill>
              <a:srgbClr val="FFBE0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422" name="object 422"/>
            <p:cNvSpPr/>
            <p:nvPr/>
          </p:nvSpPr>
          <p:spPr>
            <a:xfrm>
              <a:off x="8977884" y="4972812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>
                  <a:moveTo>
                    <a:pt x="0" y="126492"/>
                  </a:moveTo>
                  <a:lnTo>
                    <a:pt x="126492" y="126492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2"/>
                  </a:lnTo>
                  <a:close/>
                </a:path>
                <a:path w="127000" h="127000">
                  <a:moveTo>
                    <a:pt x="0" y="126492"/>
                  </a:moveTo>
                  <a:lnTo>
                    <a:pt x="126492" y="126492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2"/>
                  </a:lnTo>
                  <a:close/>
                </a:path>
              </a:pathLst>
            </a:custGeom>
            <a:ln w="9525">
              <a:solidFill>
                <a:srgbClr val="FFBE00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423" name="object 423"/>
            <p:cNvSpPr/>
            <p:nvPr/>
          </p:nvSpPr>
          <p:spPr>
            <a:xfrm>
              <a:off x="8977884" y="4768595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>
                  <a:moveTo>
                    <a:pt x="126492" y="0"/>
                  </a:moveTo>
                  <a:lnTo>
                    <a:pt x="0" y="0"/>
                  </a:lnTo>
                  <a:lnTo>
                    <a:pt x="0" y="126491"/>
                  </a:lnTo>
                  <a:lnTo>
                    <a:pt x="126492" y="126491"/>
                  </a:lnTo>
                  <a:lnTo>
                    <a:pt x="126492" y="0"/>
                  </a:lnTo>
                  <a:close/>
                </a:path>
              </a:pathLst>
            </a:custGeom>
            <a:solidFill>
              <a:srgbClr val="FFBE0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424" name="object 424"/>
            <p:cNvSpPr/>
            <p:nvPr/>
          </p:nvSpPr>
          <p:spPr>
            <a:xfrm>
              <a:off x="8977884" y="4768595"/>
              <a:ext cx="127000" cy="330835"/>
            </a:xfrm>
            <a:custGeom>
              <a:avLst/>
              <a:gdLst/>
              <a:ahLst/>
              <a:cxnLst/>
              <a:rect l="l" t="t" r="r" b="b"/>
              <a:pathLst>
                <a:path w="127000" h="330835">
                  <a:moveTo>
                    <a:pt x="0" y="126491"/>
                  </a:moveTo>
                  <a:lnTo>
                    <a:pt x="126492" y="126491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1"/>
                  </a:lnTo>
                  <a:close/>
                </a:path>
                <a:path w="127000" h="330835">
                  <a:moveTo>
                    <a:pt x="0" y="126491"/>
                  </a:moveTo>
                  <a:lnTo>
                    <a:pt x="126492" y="126491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1"/>
                  </a:lnTo>
                  <a:close/>
                </a:path>
                <a:path w="127000" h="330835">
                  <a:moveTo>
                    <a:pt x="0" y="330707"/>
                  </a:moveTo>
                  <a:lnTo>
                    <a:pt x="126492" y="330707"/>
                  </a:lnTo>
                  <a:lnTo>
                    <a:pt x="126492" y="204215"/>
                  </a:lnTo>
                  <a:lnTo>
                    <a:pt x="0" y="204215"/>
                  </a:lnTo>
                  <a:lnTo>
                    <a:pt x="0" y="330707"/>
                  </a:lnTo>
                  <a:close/>
                </a:path>
                <a:path w="127000" h="330835">
                  <a:moveTo>
                    <a:pt x="0" y="330707"/>
                  </a:moveTo>
                  <a:lnTo>
                    <a:pt x="126492" y="330707"/>
                  </a:lnTo>
                  <a:lnTo>
                    <a:pt x="126492" y="204215"/>
                  </a:lnTo>
                  <a:lnTo>
                    <a:pt x="0" y="204215"/>
                  </a:lnTo>
                  <a:lnTo>
                    <a:pt x="0" y="330707"/>
                  </a:lnTo>
                  <a:close/>
                </a:path>
                <a:path w="127000" h="330835">
                  <a:moveTo>
                    <a:pt x="0" y="126491"/>
                  </a:moveTo>
                  <a:lnTo>
                    <a:pt x="126492" y="126491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1"/>
                  </a:lnTo>
                  <a:close/>
                </a:path>
                <a:path w="127000" h="330835">
                  <a:moveTo>
                    <a:pt x="0" y="126491"/>
                  </a:moveTo>
                  <a:lnTo>
                    <a:pt x="126492" y="126491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1"/>
                  </a:lnTo>
                  <a:close/>
                </a:path>
                <a:path w="127000" h="330835">
                  <a:moveTo>
                    <a:pt x="0" y="330707"/>
                  </a:moveTo>
                  <a:lnTo>
                    <a:pt x="126492" y="330707"/>
                  </a:lnTo>
                  <a:lnTo>
                    <a:pt x="126492" y="204215"/>
                  </a:lnTo>
                  <a:lnTo>
                    <a:pt x="0" y="204215"/>
                  </a:lnTo>
                  <a:lnTo>
                    <a:pt x="0" y="330707"/>
                  </a:lnTo>
                  <a:close/>
                </a:path>
                <a:path w="127000" h="330835">
                  <a:moveTo>
                    <a:pt x="0" y="330707"/>
                  </a:moveTo>
                  <a:lnTo>
                    <a:pt x="126492" y="330707"/>
                  </a:lnTo>
                  <a:lnTo>
                    <a:pt x="126492" y="204215"/>
                  </a:lnTo>
                  <a:lnTo>
                    <a:pt x="0" y="204215"/>
                  </a:lnTo>
                  <a:lnTo>
                    <a:pt x="0" y="330707"/>
                  </a:lnTo>
                  <a:close/>
                </a:path>
                <a:path w="127000" h="330835">
                  <a:moveTo>
                    <a:pt x="0" y="126491"/>
                  </a:moveTo>
                  <a:lnTo>
                    <a:pt x="126492" y="126491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1"/>
                  </a:lnTo>
                  <a:close/>
                </a:path>
              </a:pathLst>
            </a:custGeom>
            <a:ln w="9525">
              <a:solidFill>
                <a:srgbClr val="FFBE00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425" name="object 425"/>
            <p:cNvSpPr/>
            <p:nvPr/>
          </p:nvSpPr>
          <p:spPr>
            <a:xfrm>
              <a:off x="8993123" y="4768595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>
                  <a:moveTo>
                    <a:pt x="126492" y="0"/>
                  </a:moveTo>
                  <a:lnTo>
                    <a:pt x="0" y="0"/>
                  </a:lnTo>
                  <a:lnTo>
                    <a:pt x="0" y="126491"/>
                  </a:lnTo>
                  <a:lnTo>
                    <a:pt x="126492" y="126491"/>
                  </a:lnTo>
                  <a:lnTo>
                    <a:pt x="126492" y="0"/>
                  </a:lnTo>
                  <a:close/>
                </a:path>
              </a:pathLst>
            </a:custGeom>
            <a:solidFill>
              <a:srgbClr val="FFBE0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426" name="object 426"/>
            <p:cNvSpPr/>
            <p:nvPr/>
          </p:nvSpPr>
          <p:spPr>
            <a:xfrm>
              <a:off x="8993123" y="4768595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>
                  <a:moveTo>
                    <a:pt x="0" y="126491"/>
                  </a:moveTo>
                  <a:lnTo>
                    <a:pt x="126492" y="126491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1"/>
                  </a:lnTo>
                  <a:close/>
                </a:path>
                <a:path w="127000" h="127000">
                  <a:moveTo>
                    <a:pt x="0" y="126491"/>
                  </a:moveTo>
                  <a:lnTo>
                    <a:pt x="126492" y="126491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1"/>
                  </a:lnTo>
                  <a:close/>
                </a:path>
                <a:path w="127000" h="127000">
                  <a:moveTo>
                    <a:pt x="0" y="126491"/>
                  </a:moveTo>
                  <a:lnTo>
                    <a:pt x="126492" y="126491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1"/>
                  </a:lnTo>
                  <a:close/>
                </a:path>
                <a:path w="127000" h="127000">
                  <a:moveTo>
                    <a:pt x="0" y="126491"/>
                  </a:moveTo>
                  <a:lnTo>
                    <a:pt x="126492" y="126491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1"/>
                  </a:lnTo>
                  <a:close/>
                </a:path>
                <a:path w="127000" h="127000">
                  <a:moveTo>
                    <a:pt x="0" y="126491"/>
                  </a:moveTo>
                  <a:lnTo>
                    <a:pt x="126492" y="126491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1"/>
                  </a:lnTo>
                  <a:close/>
                </a:path>
              </a:pathLst>
            </a:custGeom>
            <a:ln w="9525">
              <a:solidFill>
                <a:srgbClr val="FFBE00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427" name="object 427"/>
            <p:cNvSpPr/>
            <p:nvPr/>
          </p:nvSpPr>
          <p:spPr>
            <a:xfrm>
              <a:off x="8993123" y="4972812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>
                  <a:moveTo>
                    <a:pt x="126492" y="0"/>
                  </a:moveTo>
                  <a:lnTo>
                    <a:pt x="0" y="0"/>
                  </a:lnTo>
                  <a:lnTo>
                    <a:pt x="0" y="126492"/>
                  </a:lnTo>
                  <a:lnTo>
                    <a:pt x="126492" y="126492"/>
                  </a:lnTo>
                  <a:lnTo>
                    <a:pt x="126492" y="0"/>
                  </a:lnTo>
                  <a:close/>
                </a:path>
              </a:pathLst>
            </a:custGeom>
            <a:solidFill>
              <a:srgbClr val="FFBE0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428" name="object 428"/>
            <p:cNvSpPr/>
            <p:nvPr/>
          </p:nvSpPr>
          <p:spPr>
            <a:xfrm>
              <a:off x="8993123" y="4972812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>
                  <a:moveTo>
                    <a:pt x="0" y="126492"/>
                  </a:moveTo>
                  <a:lnTo>
                    <a:pt x="126492" y="126492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2"/>
                  </a:lnTo>
                  <a:close/>
                </a:path>
              </a:pathLst>
            </a:custGeom>
            <a:ln w="9525">
              <a:solidFill>
                <a:srgbClr val="FFBE00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429" name="object 429"/>
            <p:cNvSpPr/>
            <p:nvPr/>
          </p:nvSpPr>
          <p:spPr>
            <a:xfrm>
              <a:off x="9008363" y="4972812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>
                  <a:moveTo>
                    <a:pt x="126492" y="0"/>
                  </a:moveTo>
                  <a:lnTo>
                    <a:pt x="0" y="0"/>
                  </a:lnTo>
                  <a:lnTo>
                    <a:pt x="0" y="126492"/>
                  </a:lnTo>
                  <a:lnTo>
                    <a:pt x="126492" y="126492"/>
                  </a:lnTo>
                  <a:lnTo>
                    <a:pt x="126492" y="0"/>
                  </a:lnTo>
                  <a:close/>
                </a:path>
              </a:pathLst>
            </a:custGeom>
            <a:solidFill>
              <a:srgbClr val="FFBE0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430" name="object 430"/>
            <p:cNvSpPr/>
            <p:nvPr/>
          </p:nvSpPr>
          <p:spPr>
            <a:xfrm>
              <a:off x="9008363" y="4972812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>
                  <a:moveTo>
                    <a:pt x="0" y="126492"/>
                  </a:moveTo>
                  <a:lnTo>
                    <a:pt x="126492" y="126492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2"/>
                  </a:lnTo>
                  <a:close/>
                </a:path>
              </a:pathLst>
            </a:custGeom>
            <a:ln w="9525">
              <a:solidFill>
                <a:srgbClr val="FFBE00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431" name="object 431"/>
            <p:cNvSpPr/>
            <p:nvPr/>
          </p:nvSpPr>
          <p:spPr>
            <a:xfrm>
              <a:off x="9025127" y="4972812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>
                  <a:moveTo>
                    <a:pt x="126492" y="0"/>
                  </a:moveTo>
                  <a:lnTo>
                    <a:pt x="0" y="0"/>
                  </a:lnTo>
                  <a:lnTo>
                    <a:pt x="0" y="126492"/>
                  </a:lnTo>
                  <a:lnTo>
                    <a:pt x="126492" y="126492"/>
                  </a:lnTo>
                  <a:lnTo>
                    <a:pt x="126492" y="0"/>
                  </a:lnTo>
                  <a:close/>
                </a:path>
              </a:pathLst>
            </a:custGeom>
            <a:solidFill>
              <a:srgbClr val="FFBE0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432" name="object 432"/>
            <p:cNvSpPr/>
            <p:nvPr/>
          </p:nvSpPr>
          <p:spPr>
            <a:xfrm>
              <a:off x="9025127" y="4972812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>
                  <a:moveTo>
                    <a:pt x="0" y="126492"/>
                  </a:moveTo>
                  <a:lnTo>
                    <a:pt x="126492" y="126492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2"/>
                  </a:lnTo>
                  <a:close/>
                </a:path>
                <a:path w="127000" h="127000">
                  <a:moveTo>
                    <a:pt x="0" y="126492"/>
                  </a:moveTo>
                  <a:lnTo>
                    <a:pt x="126492" y="126492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2"/>
                  </a:lnTo>
                  <a:close/>
                </a:path>
              </a:pathLst>
            </a:custGeom>
            <a:ln w="9525">
              <a:solidFill>
                <a:srgbClr val="FFBE00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433" name="object 433"/>
            <p:cNvSpPr/>
            <p:nvPr/>
          </p:nvSpPr>
          <p:spPr>
            <a:xfrm>
              <a:off x="9025127" y="4768595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>
                  <a:moveTo>
                    <a:pt x="126492" y="0"/>
                  </a:moveTo>
                  <a:lnTo>
                    <a:pt x="0" y="0"/>
                  </a:lnTo>
                  <a:lnTo>
                    <a:pt x="0" y="126491"/>
                  </a:lnTo>
                  <a:lnTo>
                    <a:pt x="126492" y="126491"/>
                  </a:lnTo>
                  <a:lnTo>
                    <a:pt x="126492" y="0"/>
                  </a:lnTo>
                  <a:close/>
                </a:path>
              </a:pathLst>
            </a:custGeom>
            <a:solidFill>
              <a:srgbClr val="FFBE0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434" name="object 434"/>
            <p:cNvSpPr/>
            <p:nvPr/>
          </p:nvSpPr>
          <p:spPr>
            <a:xfrm>
              <a:off x="9025127" y="4768595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>
                  <a:moveTo>
                    <a:pt x="0" y="126491"/>
                  </a:moveTo>
                  <a:lnTo>
                    <a:pt x="126492" y="126491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1"/>
                  </a:lnTo>
                  <a:close/>
                </a:path>
              </a:pathLst>
            </a:custGeom>
            <a:ln w="9525">
              <a:solidFill>
                <a:srgbClr val="FFBE00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435" name="object 435"/>
            <p:cNvSpPr/>
            <p:nvPr/>
          </p:nvSpPr>
          <p:spPr>
            <a:xfrm>
              <a:off x="9025127" y="5177027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>
                  <a:moveTo>
                    <a:pt x="126492" y="0"/>
                  </a:moveTo>
                  <a:lnTo>
                    <a:pt x="0" y="0"/>
                  </a:lnTo>
                  <a:lnTo>
                    <a:pt x="0" y="126492"/>
                  </a:lnTo>
                  <a:lnTo>
                    <a:pt x="126492" y="126492"/>
                  </a:lnTo>
                  <a:lnTo>
                    <a:pt x="126492" y="0"/>
                  </a:lnTo>
                  <a:close/>
                </a:path>
              </a:pathLst>
            </a:custGeom>
            <a:solidFill>
              <a:srgbClr val="FFBE0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436" name="object 436"/>
            <p:cNvSpPr/>
            <p:nvPr/>
          </p:nvSpPr>
          <p:spPr>
            <a:xfrm>
              <a:off x="9025127" y="4768595"/>
              <a:ext cx="127000" cy="535305"/>
            </a:xfrm>
            <a:custGeom>
              <a:avLst/>
              <a:gdLst/>
              <a:ahLst/>
              <a:cxnLst/>
              <a:rect l="l" t="t" r="r" b="b"/>
              <a:pathLst>
                <a:path w="127000" h="535304">
                  <a:moveTo>
                    <a:pt x="0" y="534923"/>
                  </a:moveTo>
                  <a:lnTo>
                    <a:pt x="126492" y="534923"/>
                  </a:lnTo>
                  <a:lnTo>
                    <a:pt x="126492" y="408431"/>
                  </a:lnTo>
                  <a:lnTo>
                    <a:pt x="0" y="408431"/>
                  </a:lnTo>
                  <a:lnTo>
                    <a:pt x="0" y="534923"/>
                  </a:lnTo>
                  <a:close/>
                </a:path>
                <a:path w="127000" h="535304">
                  <a:moveTo>
                    <a:pt x="0" y="126491"/>
                  </a:moveTo>
                  <a:lnTo>
                    <a:pt x="126492" y="126491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1"/>
                  </a:lnTo>
                  <a:close/>
                </a:path>
                <a:path w="127000" h="535304">
                  <a:moveTo>
                    <a:pt x="0" y="126491"/>
                  </a:moveTo>
                  <a:lnTo>
                    <a:pt x="126492" y="126491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1"/>
                  </a:lnTo>
                  <a:close/>
                </a:path>
                <a:path w="127000" h="535304">
                  <a:moveTo>
                    <a:pt x="0" y="534923"/>
                  </a:moveTo>
                  <a:lnTo>
                    <a:pt x="126492" y="534923"/>
                  </a:lnTo>
                  <a:lnTo>
                    <a:pt x="126492" y="408431"/>
                  </a:lnTo>
                  <a:lnTo>
                    <a:pt x="0" y="408431"/>
                  </a:lnTo>
                  <a:lnTo>
                    <a:pt x="0" y="534923"/>
                  </a:lnTo>
                  <a:close/>
                </a:path>
                <a:path w="127000" h="535304">
                  <a:moveTo>
                    <a:pt x="0" y="330707"/>
                  </a:moveTo>
                  <a:lnTo>
                    <a:pt x="126492" y="330707"/>
                  </a:lnTo>
                  <a:lnTo>
                    <a:pt x="126492" y="204215"/>
                  </a:lnTo>
                  <a:lnTo>
                    <a:pt x="0" y="204215"/>
                  </a:lnTo>
                  <a:lnTo>
                    <a:pt x="0" y="330707"/>
                  </a:lnTo>
                  <a:close/>
                </a:path>
                <a:path w="127000" h="535304">
                  <a:moveTo>
                    <a:pt x="0" y="330707"/>
                  </a:moveTo>
                  <a:lnTo>
                    <a:pt x="126492" y="330707"/>
                  </a:lnTo>
                  <a:lnTo>
                    <a:pt x="126492" y="204215"/>
                  </a:lnTo>
                  <a:lnTo>
                    <a:pt x="0" y="204215"/>
                  </a:lnTo>
                  <a:lnTo>
                    <a:pt x="0" y="330707"/>
                  </a:lnTo>
                  <a:close/>
                </a:path>
                <a:path w="127000" h="535304">
                  <a:moveTo>
                    <a:pt x="0" y="126491"/>
                  </a:moveTo>
                  <a:lnTo>
                    <a:pt x="126492" y="126491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1"/>
                  </a:lnTo>
                  <a:close/>
                </a:path>
                <a:path w="127000" h="535304">
                  <a:moveTo>
                    <a:pt x="0" y="126491"/>
                  </a:moveTo>
                  <a:lnTo>
                    <a:pt x="126492" y="126491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1"/>
                  </a:lnTo>
                  <a:close/>
                </a:path>
                <a:path w="127000" h="535304">
                  <a:moveTo>
                    <a:pt x="0" y="126491"/>
                  </a:moveTo>
                  <a:lnTo>
                    <a:pt x="126492" y="126491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1"/>
                  </a:lnTo>
                  <a:close/>
                </a:path>
                <a:path w="127000" h="535304">
                  <a:moveTo>
                    <a:pt x="0" y="330707"/>
                  </a:moveTo>
                  <a:lnTo>
                    <a:pt x="126492" y="330707"/>
                  </a:lnTo>
                  <a:lnTo>
                    <a:pt x="126492" y="204215"/>
                  </a:lnTo>
                  <a:lnTo>
                    <a:pt x="0" y="204215"/>
                  </a:lnTo>
                  <a:lnTo>
                    <a:pt x="0" y="330707"/>
                  </a:lnTo>
                  <a:close/>
                </a:path>
                <a:path w="127000" h="535304">
                  <a:moveTo>
                    <a:pt x="0" y="126491"/>
                  </a:moveTo>
                  <a:lnTo>
                    <a:pt x="126492" y="126491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1"/>
                  </a:lnTo>
                  <a:close/>
                </a:path>
                <a:path w="127000" h="535304">
                  <a:moveTo>
                    <a:pt x="0" y="126491"/>
                  </a:moveTo>
                  <a:lnTo>
                    <a:pt x="126492" y="126491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1"/>
                  </a:lnTo>
                  <a:close/>
                </a:path>
                <a:path w="127000" h="535304">
                  <a:moveTo>
                    <a:pt x="0" y="330707"/>
                  </a:moveTo>
                  <a:lnTo>
                    <a:pt x="126492" y="330707"/>
                  </a:lnTo>
                  <a:lnTo>
                    <a:pt x="126492" y="204215"/>
                  </a:lnTo>
                  <a:lnTo>
                    <a:pt x="0" y="204215"/>
                  </a:lnTo>
                  <a:lnTo>
                    <a:pt x="0" y="330707"/>
                  </a:lnTo>
                  <a:close/>
                </a:path>
                <a:path w="127000" h="535304">
                  <a:moveTo>
                    <a:pt x="0" y="330707"/>
                  </a:moveTo>
                  <a:lnTo>
                    <a:pt x="126492" y="330707"/>
                  </a:lnTo>
                  <a:lnTo>
                    <a:pt x="126492" y="204215"/>
                  </a:lnTo>
                  <a:lnTo>
                    <a:pt x="0" y="204215"/>
                  </a:lnTo>
                  <a:lnTo>
                    <a:pt x="0" y="330707"/>
                  </a:lnTo>
                  <a:close/>
                </a:path>
                <a:path w="127000" h="535304">
                  <a:moveTo>
                    <a:pt x="0" y="126491"/>
                  </a:moveTo>
                  <a:lnTo>
                    <a:pt x="126492" y="126491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1"/>
                  </a:lnTo>
                  <a:close/>
                </a:path>
                <a:path w="127000" h="535304">
                  <a:moveTo>
                    <a:pt x="0" y="126491"/>
                  </a:moveTo>
                  <a:lnTo>
                    <a:pt x="126492" y="126491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1"/>
                  </a:lnTo>
                  <a:close/>
                </a:path>
                <a:path w="127000" h="535304">
                  <a:moveTo>
                    <a:pt x="0" y="126491"/>
                  </a:moveTo>
                  <a:lnTo>
                    <a:pt x="126492" y="126491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1"/>
                  </a:lnTo>
                  <a:close/>
                </a:path>
                <a:path w="127000" h="535304">
                  <a:moveTo>
                    <a:pt x="0" y="126491"/>
                  </a:moveTo>
                  <a:lnTo>
                    <a:pt x="126492" y="126491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1"/>
                  </a:lnTo>
                  <a:close/>
                </a:path>
                <a:path w="127000" h="535304">
                  <a:moveTo>
                    <a:pt x="0" y="126491"/>
                  </a:moveTo>
                  <a:lnTo>
                    <a:pt x="126492" y="126491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1"/>
                  </a:lnTo>
                  <a:close/>
                </a:path>
                <a:path w="127000" h="535304">
                  <a:moveTo>
                    <a:pt x="0" y="126491"/>
                  </a:moveTo>
                  <a:lnTo>
                    <a:pt x="126492" y="126491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1"/>
                  </a:lnTo>
                  <a:close/>
                </a:path>
                <a:path w="127000" h="535304">
                  <a:moveTo>
                    <a:pt x="0" y="126491"/>
                  </a:moveTo>
                  <a:lnTo>
                    <a:pt x="126492" y="126491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1"/>
                  </a:lnTo>
                  <a:close/>
                </a:path>
                <a:path w="127000" h="535304">
                  <a:moveTo>
                    <a:pt x="0" y="330707"/>
                  </a:moveTo>
                  <a:lnTo>
                    <a:pt x="126492" y="330707"/>
                  </a:lnTo>
                  <a:lnTo>
                    <a:pt x="126492" y="204215"/>
                  </a:lnTo>
                  <a:lnTo>
                    <a:pt x="0" y="204215"/>
                  </a:lnTo>
                  <a:lnTo>
                    <a:pt x="0" y="330707"/>
                  </a:lnTo>
                  <a:close/>
                </a:path>
                <a:path w="127000" h="535304">
                  <a:moveTo>
                    <a:pt x="0" y="330707"/>
                  </a:moveTo>
                  <a:lnTo>
                    <a:pt x="126492" y="330707"/>
                  </a:lnTo>
                  <a:lnTo>
                    <a:pt x="126492" y="204215"/>
                  </a:lnTo>
                  <a:lnTo>
                    <a:pt x="0" y="204215"/>
                  </a:lnTo>
                  <a:lnTo>
                    <a:pt x="0" y="330707"/>
                  </a:lnTo>
                  <a:close/>
                </a:path>
                <a:path w="127000" h="535304">
                  <a:moveTo>
                    <a:pt x="0" y="330707"/>
                  </a:moveTo>
                  <a:lnTo>
                    <a:pt x="126492" y="330707"/>
                  </a:lnTo>
                  <a:lnTo>
                    <a:pt x="126492" y="204215"/>
                  </a:lnTo>
                  <a:lnTo>
                    <a:pt x="0" y="204215"/>
                  </a:lnTo>
                  <a:lnTo>
                    <a:pt x="0" y="330707"/>
                  </a:lnTo>
                  <a:close/>
                </a:path>
                <a:path w="127000" h="535304">
                  <a:moveTo>
                    <a:pt x="0" y="126491"/>
                  </a:moveTo>
                  <a:lnTo>
                    <a:pt x="126492" y="126491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1"/>
                  </a:lnTo>
                  <a:close/>
                </a:path>
                <a:path w="127000" h="535304">
                  <a:moveTo>
                    <a:pt x="0" y="126491"/>
                  </a:moveTo>
                  <a:lnTo>
                    <a:pt x="126492" y="126491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1"/>
                  </a:lnTo>
                  <a:close/>
                </a:path>
              </a:pathLst>
            </a:custGeom>
            <a:ln w="9525">
              <a:solidFill>
                <a:srgbClr val="FFBE00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437" name="object 437"/>
            <p:cNvSpPr/>
            <p:nvPr/>
          </p:nvSpPr>
          <p:spPr>
            <a:xfrm>
              <a:off x="9040368" y="4853939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>
                  <a:moveTo>
                    <a:pt x="126492" y="0"/>
                  </a:moveTo>
                  <a:lnTo>
                    <a:pt x="0" y="0"/>
                  </a:lnTo>
                  <a:lnTo>
                    <a:pt x="0" y="126492"/>
                  </a:lnTo>
                  <a:lnTo>
                    <a:pt x="126492" y="126492"/>
                  </a:lnTo>
                  <a:lnTo>
                    <a:pt x="126492" y="0"/>
                  </a:lnTo>
                  <a:close/>
                </a:path>
              </a:pathLst>
            </a:custGeom>
            <a:solidFill>
              <a:srgbClr val="FFBE0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438" name="object 438"/>
            <p:cNvSpPr/>
            <p:nvPr/>
          </p:nvSpPr>
          <p:spPr>
            <a:xfrm>
              <a:off x="9040368" y="4853939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>
                  <a:moveTo>
                    <a:pt x="0" y="126492"/>
                  </a:moveTo>
                  <a:lnTo>
                    <a:pt x="126492" y="126492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2"/>
                  </a:lnTo>
                  <a:close/>
                </a:path>
                <a:path w="127000" h="127000">
                  <a:moveTo>
                    <a:pt x="0" y="126492"/>
                  </a:moveTo>
                  <a:lnTo>
                    <a:pt x="126492" y="126492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2"/>
                  </a:lnTo>
                  <a:close/>
                </a:path>
              </a:pathLst>
            </a:custGeom>
            <a:ln w="9525">
              <a:solidFill>
                <a:srgbClr val="FFBE00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439" name="object 439"/>
            <p:cNvSpPr/>
            <p:nvPr/>
          </p:nvSpPr>
          <p:spPr>
            <a:xfrm>
              <a:off x="9040368" y="4768595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>
                  <a:moveTo>
                    <a:pt x="126492" y="0"/>
                  </a:moveTo>
                  <a:lnTo>
                    <a:pt x="0" y="0"/>
                  </a:lnTo>
                  <a:lnTo>
                    <a:pt x="0" y="126491"/>
                  </a:lnTo>
                  <a:lnTo>
                    <a:pt x="126492" y="126491"/>
                  </a:lnTo>
                  <a:lnTo>
                    <a:pt x="126492" y="0"/>
                  </a:lnTo>
                  <a:close/>
                </a:path>
              </a:pathLst>
            </a:custGeom>
            <a:solidFill>
              <a:srgbClr val="FFBE0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440" name="object 440"/>
            <p:cNvSpPr/>
            <p:nvPr/>
          </p:nvSpPr>
          <p:spPr>
            <a:xfrm>
              <a:off x="9040368" y="4768595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>
                  <a:moveTo>
                    <a:pt x="0" y="126491"/>
                  </a:moveTo>
                  <a:lnTo>
                    <a:pt x="126492" y="126491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1"/>
                  </a:lnTo>
                  <a:close/>
                </a:path>
                <a:path w="127000" h="127000">
                  <a:moveTo>
                    <a:pt x="0" y="126491"/>
                  </a:moveTo>
                  <a:lnTo>
                    <a:pt x="126492" y="126491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1"/>
                  </a:lnTo>
                  <a:close/>
                </a:path>
                <a:path w="127000" h="127000">
                  <a:moveTo>
                    <a:pt x="0" y="126491"/>
                  </a:moveTo>
                  <a:lnTo>
                    <a:pt x="126492" y="126491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1"/>
                  </a:lnTo>
                  <a:close/>
                </a:path>
              </a:pathLst>
            </a:custGeom>
            <a:ln w="9525">
              <a:solidFill>
                <a:srgbClr val="FFBE00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441" name="object 441"/>
            <p:cNvSpPr/>
            <p:nvPr/>
          </p:nvSpPr>
          <p:spPr>
            <a:xfrm>
              <a:off x="9054084" y="4768595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>
                  <a:moveTo>
                    <a:pt x="126492" y="0"/>
                  </a:moveTo>
                  <a:lnTo>
                    <a:pt x="0" y="0"/>
                  </a:lnTo>
                  <a:lnTo>
                    <a:pt x="0" y="126491"/>
                  </a:lnTo>
                  <a:lnTo>
                    <a:pt x="126492" y="126491"/>
                  </a:lnTo>
                  <a:lnTo>
                    <a:pt x="126492" y="0"/>
                  </a:lnTo>
                  <a:close/>
                </a:path>
              </a:pathLst>
            </a:custGeom>
            <a:solidFill>
              <a:srgbClr val="FFBE0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442" name="object 442"/>
            <p:cNvSpPr/>
            <p:nvPr/>
          </p:nvSpPr>
          <p:spPr>
            <a:xfrm>
              <a:off x="9054084" y="4768595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>
                  <a:moveTo>
                    <a:pt x="0" y="126491"/>
                  </a:moveTo>
                  <a:lnTo>
                    <a:pt x="126492" y="126491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1"/>
                  </a:lnTo>
                  <a:close/>
                </a:path>
                <a:path w="127000" h="127000">
                  <a:moveTo>
                    <a:pt x="0" y="126491"/>
                  </a:moveTo>
                  <a:lnTo>
                    <a:pt x="126492" y="126491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1"/>
                  </a:lnTo>
                  <a:close/>
                </a:path>
                <a:path w="127000" h="127000">
                  <a:moveTo>
                    <a:pt x="0" y="126491"/>
                  </a:moveTo>
                  <a:lnTo>
                    <a:pt x="126492" y="126491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1"/>
                  </a:lnTo>
                  <a:close/>
                </a:path>
              </a:pathLst>
            </a:custGeom>
            <a:ln w="9525">
              <a:solidFill>
                <a:srgbClr val="FFBE00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443" name="object 443"/>
            <p:cNvSpPr/>
            <p:nvPr/>
          </p:nvSpPr>
          <p:spPr>
            <a:xfrm>
              <a:off x="9070847" y="4972812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>
                  <a:moveTo>
                    <a:pt x="126492" y="0"/>
                  </a:moveTo>
                  <a:lnTo>
                    <a:pt x="0" y="0"/>
                  </a:lnTo>
                  <a:lnTo>
                    <a:pt x="0" y="126492"/>
                  </a:lnTo>
                  <a:lnTo>
                    <a:pt x="126492" y="126492"/>
                  </a:lnTo>
                  <a:lnTo>
                    <a:pt x="126492" y="0"/>
                  </a:lnTo>
                  <a:close/>
                </a:path>
              </a:pathLst>
            </a:custGeom>
            <a:solidFill>
              <a:srgbClr val="FFBE0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444" name="object 444"/>
            <p:cNvSpPr/>
            <p:nvPr/>
          </p:nvSpPr>
          <p:spPr>
            <a:xfrm>
              <a:off x="9070847" y="4972812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>
                  <a:moveTo>
                    <a:pt x="0" y="126492"/>
                  </a:moveTo>
                  <a:lnTo>
                    <a:pt x="126492" y="126492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2"/>
                  </a:lnTo>
                  <a:close/>
                </a:path>
              </a:pathLst>
            </a:custGeom>
            <a:ln w="9525">
              <a:solidFill>
                <a:srgbClr val="FFBE00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445" name="object 445"/>
            <p:cNvSpPr/>
            <p:nvPr/>
          </p:nvSpPr>
          <p:spPr>
            <a:xfrm>
              <a:off x="9070847" y="4768595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>
                  <a:moveTo>
                    <a:pt x="126492" y="0"/>
                  </a:moveTo>
                  <a:lnTo>
                    <a:pt x="0" y="0"/>
                  </a:lnTo>
                  <a:lnTo>
                    <a:pt x="0" y="126491"/>
                  </a:lnTo>
                  <a:lnTo>
                    <a:pt x="126492" y="126491"/>
                  </a:lnTo>
                  <a:lnTo>
                    <a:pt x="126492" y="0"/>
                  </a:lnTo>
                  <a:close/>
                </a:path>
              </a:pathLst>
            </a:custGeom>
            <a:solidFill>
              <a:srgbClr val="FFBE0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446" name="object 446"/>
            <p:cNvSpPr/>
            <p:nvPr/>
          </p:nvSpPr>
          <p:spPr>
            <a:xfrm>
              <a:off x="9070847" y="4768595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>
                  <a:moveTo>
                    <a:pt x="0" y="126491"/>
                  </a:moveTo>
                  <a:lnTo>
                    <a:pt x="126492" y="126491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1"/>
                  </a:lnTo>
                  <a:close/>
                </a:path>
              </a:pathLst>
            </a:custGeom>
            <a:ln w="9525">
              <a:solidFill>
                <a:srgbClr val="FFBE00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447" name="object 447"/>
            <p:cNvSpPr/>
            <p:nvPr/>
          </p:nvSpPr>
          <p:spPr>
            <a:xfrm>
              <a:off x="9070847" y="5177027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>
                  <a:moveTo>
                    <a:pt x="126492" y="0"/>
                  </a:moveTo>
                  <a:lnTo>
                    <a:pt x="0" y="0"/>
                  </a:lnTo>
                  <a:lnTo>
                    <a:pt x="0" y="126492"/>
                  </a:lnTo>
                  <a:lnTo>
                    <a:pt x="126492" y="126492"/>
                  </a:lnTo>
                  <a:lnTo>
                    <a:pt x="126492" y="0"/>
                  </a:lnTo>
                  <a:close/>
                </a:path>
              </a:pathLst>
            </a:custGeom>
            <a:solidFill>
              <a:srgbClr val="FFBE0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448" name="object 448"/>
            <p:cNvSpPr/>
            <p:nvPr/>
          </p:nvSpPr>
          <p:spPr>
            <a:xfrm>
              <a:off x="9070847" y="4768595"/>
              <a:ext cx="127000" cy="535305"/>
            </a:xfrm>
            <a:custGeom>
              <a:avLst/>
              <a:gdLst/>
              <a:ahLst/>
              <a:cxnLst/>
              <a:rect l="l" t="t" r="r" b="b"/>
              <a:pathLst>
                <a:path w="127000" h="535304">
                  <a:moveTo>
                    <a:pt x="0" y="534923"/>
                  </a:moveTo>
                  <a:lnTo>
                    <a:pt x="126492" y="534923"/>
                  </a:lnTo>
                  <a:lnTo>
                    <a:pt x="126492" y="408431"/>
                  </a:lnTo>
                  <a:lnTo>
                    <a:pt x="0" y="408431"/>
                  </a:lnTo>
                  <a:lnTo>
                    <a:pt x="0" y="534923"/>
                  </a:lnTo>
                  <a:close/>
                </a:path>
                <a:path w="127000" h="535304">
                  <a:moveTo>
                    <a:pt x="0" y="534923"/>
                  </a:moveTo>
                  <a:lnTo>
                    <a:pt x="126492" y="534923"/>
                  </a:lnTo>
                  <a:lnTo>
                    <a:pt x="126492" y="408431"/>
                  </a:lnTo>
                  <a:lnTo>
                    <a:pt x="0" y="408431"/>
                  </a:lnTo>
                  <a:lnTo>
                    <a:pt x="0" y="534923"/>
                  </a:lnTo>
                  <a:close/>
                </a:path>
                <a:path w="127000" h="535304">
                  <a:moveTo>
                    <a:pt x="0" y="330707"/>
                  </a:moveTo>
                  <a:lnTo>
                    <a:pt x="126492" y="330707"/>
                  </a:lnTo>
                  <a:lnTo>
                    <a:pt x="126492" y="204215"/>
                  </a:lnTo>
                  <a:lnTo>
                    <a:pt x="0" y="204215"/>
                  </a:lnTo>
                  <a:lnTo>
                    <a:pt x="0" y="330707"/>
                  </a:lnTo>
                  <a:close/>
                </a:path>
                <a:path w="127000" h="535304">
                  <a:moveTo>
                    <a:pt x="0" y="330707"/>
                  </a:moveTo>
                  <a:lnTo>
                    <a:pt x="126492" y="330707"/>
                  </a:lnTo>
                  <a:lnTo>
                    <a:pt x="126492" y="204215"/>
                  </a:lnTo>
                  <a:lnTo>
                    <a:pt x="0" y="204215"/>
                  </a:lnTo>
                  <a:lnTo>
                    <a:pt x="0" y="330707"/>
                  </a:lnTo>
                  <a:close/>
                </a:path>
                <a:path w="127000" h="535304">
                  <a:moveTo>
                    <a:pt x="0" y="126491"/>
                  </a:moveTo>
                  <a:lnTo>
                    <a:pt x="126492" y="126491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1"/>
                  </a:lnTo>
                  <a:close/>
                </a:path>
                <a:path w="127000" h="535304">
                  <a:moveTo>
                    <a:pt x="0" y="330707"/>
                  </a:moveTo>
                  <a:lnTo>
                    <a:pt x="126492" y="330707"/>
                  </a:lnTo>
                  <a:lnTo>
                    <a:pt x="126492" y="204215"/>
                  </a:lnTo>
                  <a:lnTo>
                    <a:pt x="0" y="204215"/>
                  </a:lnTo>
                  <a:lnTo>
                    <a:pt x="0" y="330707"/>
                  </a:lnTo>
                  <a:close/>
                </a:path>
                <a:path w="127000" h="535304">
                  <a:moveTo>
                    <a:pt x="0" y="330707"/>
                  </a:moveTo>
                  <a:lnTo>
                    <a:pt x="126492" y="330707"/>
                  </a:lnTo>
                  <a:lnTo>
                    <a:pt x="126492" y="204215"/>
                  </a:lnTo>
                  <a:lnTo>
                    <a:pt x="0" y="204215"/>
                  </a:lnTo>
                  <a:lnTo>
                    <a:pt x="0" y="330707"/>
                  </a:lnTo>
                  <a:close/>
                </a:path>
                <a:path w="127000" h="535304">
                  <a:moveTo>
                    <a:pt x="0" y="126491"/>
                  </a:moveTo>
                  <a:lnTo>
                    <a:pt x="126492" y="126491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1"/>
                  </a:lnTo>
                  <a:close/>
                </a:path>
                <a:path w="127000" h="535304">
                  <a:moveTo>
                    <a:pt x="0" y="534923"/>
                  </a:moveTo>
                  <a:lnTo>
                    <a:pt x="126492" y="534923"/>
                  </a:lnTo>
                  <a:lnTo>
                    <a:pt x="126492" y="408431"/>
                  </a:lnTo>
                  <a:lnTo>
                    <a:pt x="0" y="408431"/>
                  </a:lnTo>
                  <a:lnTo>
                    <a:pt x="0" y="534923"/>
                  </a:lnTo>
                  <a:close/>
                </a:path>
                <a:path w="127000" h="535304">
                  <a:moveTo>
                    <a:pt x="0" y="330707"/>
                  </a:moveTo>
                  <a:lnTo>
                    <a:pt x="126492" y="330707"/>
                  </a:lnTo>
                  <a:lnTo>
                    <a:pt x="126492" y="204215"/>
                  </a:lnTo>
                  <a:lnTo>
                    <a:pt x="0" y="204215"/>
                  </a:lnTo>
                  <a:lnTo>
                    <a:pt x="0" y="330707"/>
                  </a:lnTo>
                  <a:close/>
                </a:path>
                <a:path w="127000" h="535304">
                  <a:moveTo>
                    <a:pt x="0" y="126491"/>
                  </a:moveTo>
                  <a:lnTo>
                    <a:pt x="126492" y="126491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1"/>
                  </a:lnTo>
                  <a:close/>
                </a:path>
                <a:path w="127000" h="535304">
                  <a:moveTo>
                    <a:pt x="0" y="126491"/>
                  </a:moveTo>
                  <a:lnTo>
                    <a:pt x="126492" y="126491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1"/>
                  </a:lnTo>
                  <a:close/>
                </a:path>
                <a:path w="127000" h="535304">
                  <a:moveTo>
                    <a:pt x="0" y="330707"/>
                  </a:moveTo>
                  <a:lnTo>
                    <a:pt x="126492" y="330707"/>
                  </a:lnTo>
                  <a:lnTo>
                    <a:pt x="126492" y="204215"/>
                  </a:lnTo>
                  <a:lnTo>
                    <a:pt x="0" y="204215"/>
                  </a:lnTo>
                  <a:lnTo>
                    <a:pt x="0" y="330707"/>
                  </a:lnTo>
                  <a:close/>
                </a:path>
                <a:path w="127000" h="535304">
                  <a:moveTo>
                    <a:pt x="0" y="126491"/>
                  </a:moveTo>
                  <a:lnTo>
                    <a:pt x="126492" y="126491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1"/>
                  </a:lnTo>
                  <a:close/>
                </a:path>
                <a:path w="127000" h="535304">
                  <a:moveTo>
                    <a:pt x="0" y="534923"/>
                  </a:moveTo>
                  <a:lnTo>
                    <a:pt x="126492" y="534923"/>
                  </a:lnTo>
                  <a:lnTo>
                    <a:pt x="126492" y="408431"/>
                  </a:lnTo>
                  <a:lnTo>
                    <a:pt x="0" y="408431"/>
                  </a:lnTo>
                  <a:lnTo>
                    <a:pt x="0" y="534923"/>
                  </a:lnTo>
                  <a:close/>
                </a:path>
              </a:pathLst>
            </a:custGeom>
            <a:ln w="9525">
              <a:solidFill>
                <a:srgbClr val="FFBE00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449" name="object 449"/>
            <p:cNvSpPr/>
            <p:nvPr/>
          </p:nvSpPr>
          <p:spPr>
            <a:xfrm>
              <a:off x="9084563" y="4768595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>
                  <a:moveTo>
                    <a:pt x="126492" y="0"/>
                  </a:moveTo>
                  <a:lnTo>
                    <a:pt x="0" y="0"/>
                  </a:lnTo>
                  <a:lnTo>
                    <a:pt x="0" y="126491"/>
                  </a:lnTo>
                  <a:lnTo>
                    <a:pt x="126492" y="126491"/>
                  </a:lnTo>
                  <a:lnTo>
                    <a:pt x="126492" y="0"/>
                  </a:lnTo>
                  <a:close/>
                </a:path>
              </a:pathLst>
            </a:custGeom>
            <a:solidFill>
              <a:srgbClr val="FFBE0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450" name="object 450"/>
            <p:cNvSpPr/>
            <p:nvPr/>
          </p:nvSpPr>
          <p:spPr>
            <a:xfrm>
              <a:off x="9084563" y="4768595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>
                  <a:moveTo>
                    <a:pt x="0" y="126491"/>
                  </a:moveTo>
                  <a:lnTo>
                    <a:pt x="126492" y="126491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1"/>
                  </a:lnTo>
                  <a:close/>
                </a:path>
              </a:pathLst>
            </a:custGeom>
            <a:ln w="9525">
              <a:solidFill>
                <a:srgbClr val="FFBE00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451" name="object 451"/>
            <p:cNvSpPr/>
            <p:nvPr/>
          </p:nvSpPr>
          <p:spPr>
            <a:xfrm>
              <a:off x="9084563" y="4972812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>
                  <a:moveTo>
                    <a:pt x="126492" y="0"/>
                  </a:moveTo>
                  <a:lnTo>
                    <a:pt x="0" y="0"/>
                  </a:lnTo>
                  <a:lnTo>
                    <a:pt x="0" y="126492"/>
                  </a:lnTo>
                  <a:lnTo>
                    <a:pt x="126492" y="126492"/>
                  </a:lnTo>
                  <a:lnTo>
                    <a:pt x="126492" y="0"/>
                  </a:lnTo>
                  <a:close/>
                </a:path>
              </a:pathLst>
            </a:custGeom>
            <a:solidFill>
              <a:srgbClr val="FFBE0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452" name="object 452"/>
            <p:cNvSpPr/>
            <p:nvPr/>
          </p:nvSpPr>
          <p:spPr>
            <a:xfrm>
              <a:off x="9084563" y="4768595"/>
              <a:ext cx="127000" cy="330835"/>
            </a:xfrm>
            <a:custGeom>
              <a:avLst/>
              <a:gdLst/>
              <a:ahLst/>
              <a:cxnLst/>
              <a:rect l="l" t="t" r="r" b="b"/>
              <a:pathLst>
                <a:path w="127000" h="330835">
                  <a:moveTo>
                    <a:pt x="0" y="330707"/>
                  </a:moveTo>
                  <a:lnTo>
                    <a:pt x="126492" y="330707"/>
                  </a:lnTo>
                  <a:lnTo>
                    <a:pt x="126492" y="204215"/>
                  </a:lnTo>
                  <a:lnTo>
                    <a:pt x="0" y="204215"/>
                  </a:lnTo>
                  <a:lnTo>
                    <a:pt x="0" y="330707"/>
                  </a:lnTo>
                  <a:close/>
                </a:path>
                <a:path w="127000" h="330835">
                  <a:moveTo>
                    <a:pt x="0" y="126491"/>
                  </a:moveTo>
                  <a:lnTo>
                    <a:pt x="126492" y="126491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1"/>
                  </a:lnTo>
                  <a:close/>
                </a:path>
                <a:path w="127000" h="330835">
                  <a:moveTo>
                    <a:pt x="0" y="126491"/>
                  </a:moveTo>
                  <a:lnTo>
                    <a:pt x="126492" y="126491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1"/>
                  </a:lnTo>
                  <a:close/>
                </a:path>
                <a:path w="127000" h="330835">
                  <a:moveTo>
                    <a:pt x="0" y="126491"/>
                  </a:moveTo>
                  <a:lnTo>
                    <a:pt x="126492" y="126491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1"/>
                  </a:lnTo>
                  <a:close/>
                </a:path>
              </a:pathLst>
            </a:custGeom>
            <a:ln w="9525">
              <a:solidFill>
                <a:srgbClr val="FFBE00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453" name="object 453"/>
            <p:cNvSpPr/>
            <p:nvPr/>
          </p:nvSpPr>
          <p:spPr>
            <a:xfrm>
              <a:off x="9084563" y="5177027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>
                  <a:moveTo>
                    <a:pt x="126492" y="0"/>
                  </a:moveTo>
                  <a:lnTo>
                    <a:pt x="0" y="0"/>
                  </a:lnTo>
                  <a:lnTo>
                    <a:pt x="0" y="126492"/>
                  </a:lnTo>
                  <a:lnTo>
                    <a:pt x="126492" y="126492"/>
                  </a:lnTo>
                  <a:lnTo>
                    <a:pt x="126492" y="0"/>
                  </a:lnTo>
                  <a:close/>
                </a:path>
              </a:pathLst>
            </a:custGeom>
            <a:solidFill>
              <a:srgbClr val="FFBE0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454" name="object 454"/>
            <p:cNvSpPr/>
            <p:nvPr/>
          </p:nvSpPr>
          <p:spPr>
            <a:xfrm>
              <a:off x="9084563" y="5177027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>
                  <a:moveTo>
                    <a:pt x="0" y="126492"/>
                  </a:moveTo>
                  <a:lnTo>
                    <a:pt x="126492" y="126492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2"/>
                  </a:lnTo>
                  <a:close/>
                </a:path>
              </a:pathLst>
            </a:custGeom>
            <a:ln w="9525">
              <a:solidFill>
                <a:srgbClr val="FFBE00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455" name="object 455"/>
            <p:cNvSpPr/>
            <p:nvPr/>
          </p:nvSpPr>
          <p:spPr>
            <a:xfrm>
              <a:off x="9101327" y="4649724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>
                  <a:moveTo>
                    <a:pt x="126492" y="0"/>
                  </a:moveTo>
                  <a:lnTo>
                    <a:pt x="0" y="0"/>
                  </a:lnTo>
                  <a:lnTo>
                    <a:pt x="0" y="126492"/>
                  </a:lnTo>
                  <a:lnTo>
                    <a:pt x="126492" y="126492"/>
                  </a:lnTo>
                  <a:lnTo>
                    <a:pt x="126492" y="0"/>
                  </a:lnTo>
                  <a:close/>
                </a:path>
              </a:pathLst>
            </a:custGeom>
            <a:solidFill>
              <a:srgbClr val="FFBE0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456" name="object 456"/>
            <p:cNvSpPr/>
            <p:nvPr/>
          </p:nvSpPr>
          <p:spPr>
            <a:xfrm>
              <a:off x="9101327" y="4649724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>
                  <a:moveTo>
                    <a:pt x="0" y="126492"/>
                  </a:moveTo>
                  <a:lnTo>
                    <a:pt x="126492" y="126492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2"/>
                  </a:lnTo>
                  <a:close/>
                </a:path>
              </a:pathLst>
            </a:custGeom>
            <a:ln w="9525">
              <a:solidFill>
                <a:srgbClr val="FFBE00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457" name="object 457"/>
            <p:cNvSpPr/>
            <p:nvPr/>
          </p:nvSpPr>
          <p:spPr>
            <a:xfrm>
              <a:off x="9116568" y="4768595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>
                  <a:moveTo>
                    <a:pt x="126492" y="0"/>
                  </a:moveTo>
                  <a:lnTo>
                    <a:pt x="0" y="0"/>
                  </a:lnTo>
                  <a:lnTo>
                    <a:pt x="0" y="126491"/>
                  </a:lnTo>
                  <a:lnTo>
                    <a:pt x="126492" y="126491"/>
                  </a:lnTo>
                  <a:lnTo>
                    <a:pt x="126492" y="0"/>
                  </a:lnTo>
                  <a:close/>
                </a:path>
              </a:pathLst>
            </a:custGeom>
            <a:solidFill>
              <a:srgbClr val="FFBE0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458" name="object 458"/>
            <p:cNvSpPr/>
            <p:nvPr/>
          </p:nvSpPr>
          <p:spPr>
            <a:xfrm>
              <a:off x="9116568" y="4768595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>
                  <a:moveTo>
                    <a:pt x="0" y="126491"/>
                  </a:moveTo>
                  <a:lnTo>
                    <a:pt x="126492" y="126491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1"/>
                  </a:lnTo>
                  <a:close/>
                </a:path>
                <a:path w="127000" h="127000">
                  <a:moveTo>
                    <a:pt x="0" y="126491"/>
                  </a:moveTo>
                  <a:lnTo>
                    <a:pt x="126492" y="126491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1"/>
                  </a:lnTo>
                  <a:close/>
                </a:path>
              </a:pathLst>
            </a:custGeom>
            <a:ln w="9525">
              <a:solidFill>
                <a:srgbClr val="FFBE00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459" name="object 459"/>
            <p:cNvSpPr/>
            <p:nvPr/>
          </p:nvSpPr>
          <p:spPr>
            <a:xfrm>
              <a:off x="9116568" y="4972812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>
                  <a:moveTo>
                    <a:pt x="126492" y="0"/>
                  </a:moveTo>
                  <a:lnTo>
                    <a:pt x="0" y="0"/>
                  </a:lnTo>
                  <a:lnTo>
                    <a:pt x="0" y="126492"/>
                  </a:lnTo>
                  <a:lnTo>
                    <a:pt x="126492" y="126492"/>
                  </a:lnTo>
                  <a:lnTo>
                    <a:pt x="126492" y="0"/>
                  </a:lnTo>
                  <a:close/>
                </a:path>
              </a:pathLst>
            </a:custGeom>
            <a:solidFill>
              <a:srgbClr val="FFBE0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460" name="object 460"/>
            <p:cNvSpPr/>
            <p:nvPr/>
          </p:nvSpPr>
          <p:spPr>
            <a:xfrm>
              <a:off x="9116568" y="4768595"/>
              <a:ext cx="127000" cy="330835"/>
            </a:xfrm>
            <a:custGeom>
              <a:avLst/>
              <a:gdLst/>
              <a:ahLst/>
              <a:cxnLst/>
              <a:rect l="l" t="t" r="r" b="b"/>
              <a:pathLst>
                <a:path w="127000" h="330835">
                  <a:moveTo>
                    <a:pt x="0" y="330707"/>
                  </a:moveTo>
                  <a:lnTo>
                    <a:pt x="126492" y="330707"/>
                  </a:lnTo>
                  <a:lnTo>
                    <a:pt x="126492" y="204215"/>
                  </a:lnTo>
                  <a:lnTo>
                    <a:pt x="0" y="204215"/>
                  </a:lnTo>
                  <a:lnTo>
                    <a:pt x="0" y="330707"/>
                  </a:lnTo>
                  <a:close/>
                </a:path>
                <a:path w="127000" h="330835">
                  <a:moveTo>
                    <a:pt x="0" y="126491"/>
                  </a:moveTo>
                  <a:lnTo>
                    <a:pt x="126492" y="126491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1"/>
                  </a:lnTo>
                  <a:close/>
                </a:path>
                <a:path w="127000" h="330835">
                  <a:moveTo>
                    <a:pt x="0" y="126491"/>
                  </a:moveTo>
                  <a:lnTo>
                    <a:pt x="126492" y="126491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1"/>
                  </a:lnTo>
                  <a:close/>
                </a:path>
                <a:path w="127000" h="330835">
                  <a:moveTo>
                    <a:pt x="0" y="126491"/>
                  </a:moveTo>
                  <a:lnTo>
                    <a:pt x="126492" y="126491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1"/>
                  </a:lnTo>
                  <a:close/>
                </a:path>
                <a:path w="127000" h="330835">
                  <a:moveTo>
                    <a:pt x="0" y="330707"/>
                  </a:moveTo>
                  <a:lnTo>
                    <a:pt x="126492" y="330707"/>
                  </a:lnTo>
                  <a:lnTo>
                    <a:pt x="126492" y="204215"/>
                  </a:lnTo>
                  <a:lnTo>
                    <a:pt x="0" y="204215"/>
                  </a:lnTo>
                  <a:lnTo>
                    <a:pt x="0" y="330707"/>
                  </a:lnTo>
                  <a:close/>
                </a:path>
                <a:path w="127000" h="330835">
                  <a:moveTo>
                    <a:pt x="0" y="330707"/>
                  </a:moveTo>
                  <a:lnTo>
                    <a:pt x="126492" y="330707"/>
                  </a:lnTo>
                  <a:lnTo>
                    <a:pt x="126492" y="204215"/>
                  </a:lnTo>
                  <a:lnTo>
                    <a:pt x="0" y="204215"/>
                  </a:lnTo>
                  <a:lnTo>
                    <a:pt x="0" y="330707"/>
                  </a:lnTo>
                  <a:close/>
                </a:path>
                <a:path w="127000" h="330835">
                  <a:moveTo>
                    <a:pt x="0" y="330707"/>
                  </a:moveTo>
                  <a:lnTo>
                    <a:pt x="126492" y="330707"/>
                  </a:lnTo>
                  <a:lnTo>
                    <a:pt x="126492" y="204215"/>
                  </a:lnTo>
                  <a:lnTo>
                    <a:pt x="0" y="204215"/>
                  </a:lnTo>
                  <a:lnTo>
                    <a:pt x="0" y="330707"/>
                  </a:lnTo>
                  <a:close/>
                </a:path>
                <a:path w="127000" h="330835">
                  <a:moveTo>
                    <a:pt x="0" y="126491"/>
                  </a:moveTo>
                  <a:lnTo>
                    <a:pt x="126492" y="126491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1"/>
                  </a:lnTo>
                  <a:close/>
                </a:path>
                <a:path w="127000" h="330835">
                  <a:moveTo>
                    <a:pt x="0" y="126491"/>
                  </a:moveTo>
                  <a:lnTo>
                    <a:pt x="126492" y="126491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1"/>
                  </a:lnTo>
                  <a:close/>
                </a:path>
                <a:path w="127000" h="330835">
                  <a:moveTo>
                    <a:pt x="0" y="126491"/>
                  </a:moveTo>
                  <a:lnTo>
                    <a:pt x="126492" y="126491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1"/>
                  </a:lnTo>
                  <a:close/>
                </a:path>
                <a:path w="127000" h="330835">
                  <a:moveTo>
                    <a:pt x="0" y="126491"/>
                  </a:moveTo>
                  <a:lnTo>
                    <a:pt x="126492" y="126491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1"/>
                  </a:lnTo>
                  <a:close/>
                </a:path>
                <a:path w="127000" h="330835">
                  <a:moveTo>
                    <a:pt x="0" y="126491"/>
                  </a:moveTo>
                  <a:lnTo>
                    <a:pt x="126492" y="126491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1"/>
                  </a:lnTo>
                  <a:close/>
                </a:path>
                <a:path w="127000" h="330835">
                  <a:moveTo>
                    <a:pt x="0" y="126491"/>
                  </a:moveTo>
                  <a:lnTo>
                    <a:pt x="126492" y="126491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1"/>
                  </a:lnTo>
                  <a:close/>
                </a:path>
                <a:path w="127000" h="330835">
                  <a:moveTo>
                    <a:pt x="0" y="126491"/>
                  </a:moveTo>
                  <a:lnTo>
                    <a:pt x="126492" y="126491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1"/>
                  </a:lnTo>
                  <a:close/>
                </a:path>
                <a:path w="127000" h="330835">
                  <a:moveTo>
                    <a:pt x="0" y="330707"/>
                  </a:moveTo>
                  <a:lnTo>
                    <a:pt x="126492" y="330707"/>
                  </a:lnTo>
                  <a:lnTo>
                    <a:pt x="126492" y="204215"/>
                  </a:lnTo>
                  <a:lnTo>
                    <a:pt x="0" y="204215"/>
                  </a:lnTo>
                  <a:lnTo>
                    <a:pt x="0" y="330707"/>
                  </a:lnTo>
                  <a:close/>
                </a:path>
                <a:path w="127000" h="330835">
                  <a:moveTo>
                    <a:pt x="0" y="330707"/>
                  </a:moveTo>
                  <a:lnTo>
                    <a:pt x="126492" y="330707"/>
                  </a:lnTo>
                  <a:lnTo>
                    <a:pt x="126492" y="204215"/>
                  </a:lnTo>
                  <a:lnTo>
                    <a:pt x="0" y="204215"/>
                  </a:lnTo>
                  <a:lnTo>
                    <a:pt x="0" y="330707"/>
                  </a:lnTo>
                  <a:close/>
                </a:path>
                <a:path w="127000" h="330835">
                  <a:moveTo>
                    <a:pt x="0" y="330707"/>
                  </a:moveTo>
                  <a:lnTo>
                    <a:pt x="126492" y="330707"/>
                  </a:lnTo>
                  <a:lnTo>
                    <a:pt x="126492" y="204215"/>
                  </a:lnTo>
                  <a:lnTo>
                    <a:pt x="0" y="204215"/>
                  </a:lnTo>
                  <a:lnTo>
                    <a:pt x="0" y="330707"/>
                  </a:lnTo>
                  <a:close/>
                </a:path>
                <a:path w="127000" h="330835">
                  <a:moveTo>
                    <a:pt x="0" y="330707"/>
                  </a:moveTo>
                  <a:lnTo>
                    <a:pt x="126492" y="330707"/>
                  </a:lnTo>
                  <a:lnTo>
                    <a:pt x="126492" y="204215"/>
                  </a:lnTo>
                  <a:lnTo>
                    <a:pt x="0" y="204215"/>
                  </a:lnTo>
                  <a:lnTo>
                    <a:pt x="0" y="330707"/>
                  </a:lnTo>
                  <a:close/>
                </a:path>
              </a:pathLst>
            </a:custGeom>
            <a:ln w="9525">
              <a:solidFill>
                <a:srgbClr val="FFBE00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461" name="object 461"/>
            <p:cNvSpPr/>
            <p:nvPr/>
          </p:nvSpPr>
          <p:spPr>
            <a:xfrm>
              <a:off x="9116568" y="4649724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>
                  <a:moveTo>
                    <a:pt x="126492" y="0"/>
                  </a:moveTo>
                  <a:lnTo>
                    <a:pt x="0" y="0"/>
                  </a:lnTo>
                  <a:lnTo>
                    <a:pt x="0" y="126492"/>
                  </a:lnTo>
                  <a:lnTo>
                    <a:pt x="126492" y="126492"/>
                  </a:lnTo>
                  <a:lnTo>
                    <a:pt x="126492" y="0"/>
                  </a:lnTo>
                  <a:close/>
                </a:path>
              </a:pathLst>
            </a:custGeom>
            <a:solidFill>
              <a:srgbClr val="FFBE0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462" name="object 462"/>
            <p:cNvSpPr/>
            <p:nvPr/>
          </p:nvSpPr>
          <p:spPr>
            <a:xfrm>
              <a:off x="9116568" y="4649724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>
                  <a:moveTo>
                    <a:pt x="0" y="126492"/>
                  </a:moveTo>
                  <a:lnTo>
                    <a:pt x="126492" y="126492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2"/>
                  </a:lnTo>
                  <a:close/>
                </a:path>
              </a:pathLst>
            </a:custGeom>
            <a:ln w="9525">
              <a:solidFill>
                <a:srgbClr val="FFBE00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463" name="object 463"/>
            <p:cNvSpPr/>
            <p:nvPr/>
          </p:nvSpPr>
          <p:spPr>
            <a:xfrm>
              <a:off x="9131808" y="4768595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>
                  <a:moveTo>
                    <a:pt x="126492" y="0"/>
                  </a:moveTo>
                  <a:lnTo>
                    <a:pt x="0" y="0"/>
                  </a:lnTo>
                  <a:lnTo>
                    <a:pt x="0" y="126491"/>
                  </a:lnTo>
                  <a:lnTo>
                    <a:pt x="126492" y="126491"/>
                  </a:lnTo>
                  <a:lnTo>
                    <a:pt x="126492" y="0"/>
                  </a:lnTo>
                  <a:close/>
                </a:path>
              </a:pathLst>
            </a:custGeom>
            <a:solidFill>
              <a:srgbClr val="FFBE0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464" name="object 464"/>
            <p:cNvSpPr/>
            <p:nvPr/>
          </p:nvSpPr>
          <p:spPr>
            <a:xfrm>
              <a:off x="9131808" y="4768595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>
                  <a:moveTo>
                    <a:pt x="0" y="126491"/>
                  </a:moveTo>
                  <a:lnTo>
                    <a:pt x="126492" y="126491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1"/>
                  </a:lnTo>
                  <a:close/>
                </a:path>
              </a:pathLst>
            </a:custGeom>
            <a:ln w="9525">
              <a:solidFill>
                <a:srgbClr val="FFBE00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465" name="object 465"/>
            <p:cNvSpPr/>
            <p:nvPr/>
          </p:nvSpPr>
          <p:spPr>
            <a:xfrm>
              <a:off x="9147047" y="4768595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>
                  <a:moveTo>
                    <a:pt x="126492" y="0"/>
                  </a:moveTo>
                  <a:lnTo>
                    <a:pt x="0" y="0"/>
                  </a:lnTo>
                  <a:lnTo>
                    <a:pt x="0" y="126491"/>
                  </a:lnTo>
                  <a:lnTo>
                    <a:pt x="126492" y="126491"/>
                  </a:lnTo>
                  <a:lnTo>
                    <a:pt x="126492" y="0"/>
                  </a:lnTo>
                  <a:close/>
                </a:path>
              </a:pathLst>
            </a:custGeom>
            <a:solidFill>
              <a:srgbClr val="FFBE0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466" name="object 466"/>
            <p:cNvSpPr/>
            <p:nvPr/>
          </p:nvSpPr>
          <p:spPr>
            <a:xfrm>
              <a:off x="9147047" y="4768595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>
                  <a:moveTo>
                    <a:pt x="0" y="126491"/>
                  </a:moveTo>
                  <a:lnTo>
                    <a:pt x="126492" y="126491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1"/>
                  </a:lnTo>
                  <a:close/>
                </a:path>
                <a:path w="127000" h="127000">
                  <a:moveTo>
                    <a:pt x="0" y="126491"/>
                  </a:moveTo>
                  <a:lnTo>
                    <a:pt x="126492" y="126491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1"/>
                  </a:lnTo>
                  <a:close/>
                </a:path>
                <a:path w="127000" h="127000">
                  <a:moveTo>
                    <a:pt x="0" y="126491"/>
                  </a:moveTo>
                  <a:lnTo>
                    <a:pt x="126492" y="126491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1"/>
                  </a:lnTo>
                  <a:close/>
                </a:path>
                <a:path w="127000" h="127000">
                  <a:moveTo>
                    <a:pt x="0" y="126491"/>
                  </a:moveTo>
                  <a:lnTo>
                    <a:pt x="126492" y="126491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1"/>
                  </a:lnTo>
                  <a:close/>
                </a:path>
                <a:path w="127000" h="127000">
                  <a:moveTo>
                    <a:pt x="0" y="126491"/>
                  </a:moveTo>
                  <a:lnTo>
                    <a:pt x="126492" y="126491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1"/>
                  </a:lnTo>
                  <a:close/>
                </a:path>
              </a:pathLst>
            </a:custGeom>
            <a:ln w="9525">
              <a:solidFill>
                <a:srgbClr val="FFBE00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467" name="object 467"/>
            <p:cNvSpPr/>
            <p:nvPr/>
          </p:nvSpPr>
          <p:spPr>
            <a:xfrm>
              <a:off x="9159239" y="4768595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>
                  <a:moveTo>
                    <a:pt x="126492" y="0"/>
                  </a:moveTo>
                  <a:lnTo>
                    <a:pt x="0" y="0"/>
                  </a:lnTo>
                  <a:lnTo>
                    <a:pt x="0" y="126491"/>
                  </a:lnTo>
                  <a:lnTo>
                    <a:pt x="126492" y="126491"/>
                  </a:lnTo>
                  <a:lnTo>
                    <a:pt x="126492" y="0"/>
                  </a:lnTo>
                  <a:close/>
                </a:path>
              </a:pathLst>
            </a:custGeom>
            <a:solidFill>
              <a:srgbClr val="FFBE0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468" name="object 468"/>
            <p:cNvSpPr/>
            <p:nvPr/>
          </p:nvSpPr>
          <p:spPr>
            <a:xfrm>
              <a:off x="9159239" y="4768595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>
                  <a:moveTo>
                    <a:pt x="0" y="126491"/>
                  </a:moveTo>
                  <a:lnTo>
                    <a:pt x="126492" y="126491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1"/>
                  </a:lnTo>
                  <a:close/>
                </a:path>
              </a:pathLst>
            </a:custGeom>
            <a:ln w="9525">
              <a:solidFill>
                <a:srgbClr val="FFBE00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469" name="object 469"/>
            <p:cNvSpPr/>
            <p:nvPr/>
          </p:nvSpPr>
          <p:spPr>
            <a:xfrm>
              <a:off x="9162287" y="4768595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>
                  <a:moveTo>
                    <a:pt x="126492" y="0"/>
                  </a:moveTo>
                  <a:lnTo>
                    <a:pt x="0" y="0"/>
                  </a:lnTo>
                  <a:lnTo>
                    <a:pt x="0" y="126491"/>
                  </a:lnTo>
                  <a:lnTo>
                    <a:pt x="126492" y="126491"/>
                  </a:lnTo>
                  <a:lnTo>
                    <a:pt x="126492" y="0"/>
                  </a:lnTo>
                  <a:close/>
                </a:path>
              </a:pathLst>
            </a:custGeom>
            <a:solidFill>
              <a:srgbClr val="FFBE0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470" name="object 470"/>
            <p:cNvSpPr/>
            <p:nvPr/>
          </p:nvSpPr>
          <p:spPr>
            <a:xfrm>
              <a:off x="9162287" y="4768595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>
                  <a:moveTo>
                    <a:pt x="0" y="126491"/>
                  </a:moveTo>
                  <a:lnTo>
                    <a:pt x="126492" y="126491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1"/>
                  </a:lnTo>
                  <a:close/>
                </a:path>
              </a:pathLst>
            </a:custGeom>
            <a:ln w="9525">
              <a:solidFill>
                <a:srgbClr val="FFBE00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471" name="object 471"/>
            <p:cNvSpPr/>
            <p:nvPr/>
          </p:nvSpPr>
          <p:spPr>
            <a:xfrm>
              <a:off x="9162287" y="4972812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>
                  <a:moveTo>
                    <a:pt x="126492" y="0"/>
                  </a:moveTo>
                  <a:lnTo>
                    <a:pt x="0" y="0"/>
                  </a:lnTo>
                  <a:lnTo>
                    <a:pt x="0" y="126492"/>
                  </a:lnTo>
                  <a:lnTo>
                    <a:pt x="126492" y="126492"/>
                  </a:lnTo>
                  <a:lnTo>
                    <a:pt x="126492" y="0"/>
                  </a:lnTo>
                  <a:close/>
                </a:path>
              </a:pathLst>
            </a:custGeom>
            <a:solidFill>
              <a:srgbClr val="FFBE0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472" name="object 472"/>
            <p:cNvSpPr/>
            <p:nvPr/>
          </p:nvSpPr>
          <p:spPr>
            <a:xfrm>
              <a:off x="9162287" y="4768595"/>
              <a:ext cx="127000" cy="330835"/>
            </a:xfrm>
            <a:custGeom>
              <a:avLst/>
              <a:gdLst/>
              <a:ahLst/>
              <a:cxnLst/>
              <a:rect l="l" t="t" r="r" b="b"/>
              <a:pathLst>
                <a:path w="127000" h="330835">
                  <a:moveTo>
                    <a:pt x="0" y="330707"/>
                  </a:moveTo>
                  <a:lnTo>
                    <a:pt x="126492" y="330707"/>
                  </a:lnTo>
                  <a:lnTo>
                    <a:pt x="126492" y="204215"/>
                  </a:lnTo>
                  <a:lnTo>
                    <a:pt x="0" y="204215"/>
                  </a:lnTo>
                  <a:lnTo>
                    <a:pt x="0" y="330707"/>
                  </a:lnTo>
                  <a:close/>
                </a:path>
                <a:path w="127000" h="330835">
                  <a:moveTo>
                    <a:pt x="0" y="126491"/>
                  </a:moveTo>
                  <a:lnTo>
                    <a:pt x="126492" y="126491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1"/>
                  </a:lnTo>
                  <a:close/>
                </a:path>
              </a:pathLst>
            </a:custGeom>
            <a:ln w="9525">
              <a:solidFill>
                <a:srgbClr val="FFBE00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473" name="object 473"/>
            <p:cNvSpPr/>
            <p:nvPr/>
          </p:nvSpPr>
          <p:spPr>
            <a:xfrm>
              <a:off x="9203435" y="4972812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>
                  <a:moveTo>
                    <a:pt x="126492" y="0"/>
                  </a:moveTo>
                  <a:lnTo>
                    <a:pt x="0" y="0"/>
                  </a:lnTo>
                  <a:lnTo>
                    <a:pt x="0" y="126492"/>
                  </a:lnTo>
                  <a:lnTo>
                    <a:pt x="126492" y="126492"/>
                  </a:lnTo>
                  <a:lnTo>
                    <a:pt x="126492" y="0"/>
                  </a:lnTo>
                  <a:close/>
                </a:path>
              </a:pathLst>
            </a:custGeom>
            <a:solidFill>
              <a:srgbClr val="FFBE0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474" name="object 474"/>
            <p:cNvSpPr/>
            <p:nvPr/>
          </p:nvSpPr>
          <p:spPr>
            <a:xfrm>
              <a:off x="9203435" y="4972812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>
                  <a:moveTo>
                    <a:pt x="0" y="126492"/>
                  </a:moveTo>
                  <a:lnTo>
                    <a:pt x="126492" y="126492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2"/>
                  </a:lnTo>
                  <a:close/>
                </a:path>
              </a:pathLst>
            </a:custGeom>
            <a:ln w="9525">
              <a:solidFill>
                <a:srgbClr val="FFBE00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475" name="object 475"/>
            <p:cNvSpPr/>
            <p:nvPr/>
          </p:nvSpPr>
          <p:spPr>
            <a:xfrm>
              <a:off x="9203435" y="5177027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>
                  <a:moveTo>
                    <a:pt x="126492" y="0"/>
                  </a:moveTo>
                  <a:lnTo>
                    <a:pt x="0" y="0"/>
                  </a:lnTo>
                  <a:lnTo>
                    <a:pt x="0" y="126492"/>
                  </a:lnTo>
                  <a:lnTo>
                    <a:pt x="126492" y="126492"/>
                  </a:lnTo>
                  <a:lnTo>
                    <a:pt x="126492" y="0"/>
                  </a:lnTo>
                  <a:close/>
                </a:path>
              </a:pathLst>
            </a:custGeom>
            <a:solidFill>
              <a:srgbClr val="FFBE0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476" name="object 476"/>
            <p:cNvSpPr/>
            <p:nvPr/>
          </p:nvSpPr>
          <p:spPr>
            <a:xfrm>
              <a:off x="9203435" y="4768595"/>
              <a:ext cx="132715" cy="535305"/>
            </a:xfrm>
            <a:custGeom>
              <a:avLst/>
              <a:gdLst/>
              <a:ahLst/>
              <a:cxnLst/>
              <a:rect l="l" t="t" r="r" b="b"/>
              <a:pathLst>
                <a:path w="132715" h="535304">
                  <a:moveTo>
                    <a:pt x="0" y="534923"/>
                  </a:moveTo>
                  <a:lnTo>
                    <a:pt x="126492" y="534923"/>
                  </a:lnTo>
                  <a:lnTo>
                    <a:pt x="126492" y="408431"/>
                  </a:lnTo>
                  <a:lnTo>
                    <a:pt x="0" y="408431"/>
                  </a:lnTo>
                  <a:lnTo>
                    <a:pt x="0" y="534923"/>
                  </a:lnTo>
                  <a:close/>
                </a:path>
                <a:path w="132715" h="535304">
                  <a:moveTo>
                    <a:pt x="6096" y="126491"/>
                  </a:moveTo>
                  <a:lnTo>
                    <a:pt x="132588" y="126491"/>
                  </a:lnTo>
                  <a:lnTo>
                    <a:pt x="132588" y="0"/>
                  </a:lnTo>
                  <a:lnTo>
                    <a:pt x="6096" y="0"/>
                  </a:lnTo>
                  <a:lnTo>
                    <a:pt x="6096" y="126491"/>
                  </a:lnTo>
                  <a:close/>
                </a:path>
                <a:path w="132715" h="535304">
                  <a:moveTo>
                    <a:pt x="6096" y="126491"/>
                  </a:moveTo>
                  <a:lnTo>
                    <a:pt x="132588" y="126491"/>
                  </a:lnTo>
                  <a:lnTo>
                    <a:pt x="132588" y="0"/>
                  </a:lnTo>
                  <a:lnTo>
                    <a:pt x="6096" y="0"/>
                  </a:lnTo>
                  <a:lnTo>
                    <a:pt x="6096" y="126491"/>
                  </a:lnTo>
                  <a:close/>
                </a:path>
                <a:path w="132715" h="535304">
                  <a:moveTo>
                    <a:pt x="6096" y="126491"/>
                  </a:moveTo>
                  <a:lnTo>
                    <a:pt x="132588" y="126491"/>
                  </a:lnTo>
                  <a:lnTo>
                    <a:pt x="132588" y="0"/>
                  </a:lnTo>
                  <a:lnTo>
                    <a:pt x="6096" y="0"/>
                  </a:lnTo>
                  <a:lnTo>
                    <a:pt x="6096" y="126491"/>
                  </a:lnTo>
                  <a:close/>
                </a:path>
                <a:path w="132715" h="535304">
                  <a:moveTo>
                    <a:pt x="6096" y="126491"/>
                  </a:moveTo>
                  <a:lnTo>
                    <a:pt x="132588" y="126491"/>
                  </a:lnTo>
                  <a:lnTo>
                    <a:pt x="132588" y="0"/>
                  </a:lnTo>
                  <a:lnTo>
                    <a:pt x="6096" y="0"/>
                  </a:lnTo>
                  <a:lnTo>
                    <a:pt x="6096" y="126491"/>
                  </a:lnTo>
                  <a:close/>
                </a:path>
              </a:pathLst>
            </a:custGeom>
            <a:ln w="9525">
              <a:solidFill>
                <a:srgbClr val="FFBE00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477" name="object 477"/>
            <p:cNvSpPr/>
            <p:nvPr/>
          </p:nvSpPr>
          <p:spPr>
            <a:xfrm>
              <a:off x="9209532" y="4972812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>
                  <a:moveTo>
                    <a:pt x="126492" y="0"/>
                  </a:moveTo>
                  <a:lnTo>
                    <a:pt x="0" y="0"/>
                  </a:lnTo>
                  <a:lnTo>
                    <a:pt x="0" y="126492"/>
                  </a:lnTo>
                  <a:lnTo>
                    <a:pt x="126492" y="126492"/>
                  </a:lnTo>
                  <a:lnTo>
                    <a:pt x="126492" y="0"/>
                  </a:lnTo>
                  <a:close/>
                </a:path>
              </a:pathLst>
            </a:custGeom>
            <a:solidFill>
              <a:srgbClr val="FFBE0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478" name="object 478"/>
            <p:cNvSpPr/>
            <p:nvPr/>
          </p:nvSpPr>
          <p:spPr>
            <a:xfrm>
              <a:off x="9209532" y="4768595"/>
              <a:ext cx="127000" cy="330835"/>
            </a:xfrm>
            <a:custGeom>
              <a:avLst/>
              <a:gdLst/>
              <a:ahLst/>
              <a:cxnLst/>
              <a:rect l="l" t="t" r="r" b="b"/>
              <a:pathLst>
                <a:path w="127000" h="330835">
                  <a:moveTo>
                    <a:pt x="0" y="330707"/>
                  </a:moveTo>
                  <a:lnTo>
                    <a:pt x="126492" y="330707"/>
                  </a:lnTo>
                  <a:lnTo>
                    <a:pt x="126492" y="204215"/>
                  </a:lnTo>
                  <a:lnTo>
                    <a:pt x="0" y="204215"/>
                  </a:lnTo>
                  <a:lnTo>
                    <a:pt x="0" y="330707"/>
                  </a:lnTo>
                  <a:close/>
                </a:path>
                <a:path w="127000" h="330835">
                  <a:moveTo>
                    <a:pt x="0" y="126491"/>
                  </a:moveTo>
                  <a:lnTo>
                    <a:pt x="126492" y="126491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1"/>
                  </a:lnTo>
                  <a:close/>
                </a:path>
                <a:path w="127000" h="330835">
                  <a:moveTo>
                    <a:pt x="0" y="330707"/>
                  </a:moveTo>
                  <a:lnTo>
                    <a:pt x="126492" y="330707"/>
                  </a:lnTo>
                  <a:lnTo>
                    <a:pt x="126492" y="204215"/>
                  </a:lnTo>
                  <a:lnTo>
                    <a:pt x="0" y="204215"/>
                  </a:lnTo>
                  <a:lnTo>
                    <a:pt x="0" y="330707"/>
                  </a:lnTo>
                  <a:close/>
                </a:path>
                <a:path w="127000" h="330835">
                  <a:moveTo>
                    <a:pt x="0" y="330707"/>
                  </a:moveTo>
                  <a:lnTo>
                    <a:pt x="126492" y="330707"/>
                  </a:lnTo>
                  <a:lnTo>
                    <a:pt x="126492" y="204215"/>
                  </a:lnTo>
                  <a:lnTo>
                    <a:pt x="0" y="204215"/>
                  </a:lnTo>
                  <a:lnTo>
                    <a:pt x="0" y="330707"/>
                  </a:lnTo>
                  <a:close/>
                </a:path>
                <a:path w="127000" h="330835">
                  <a:moveTo>
                    <a:pt x="0" y="126491"/>
                  </a:moveTo>
                  <a:lnTo>
                    <a:pt x="126492" y="126491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1"/>
                  </a:lnTo>
                  <a:close/>
                </a:path>
                <a:path w="127000" h="330835">
                  <a:moveTo>
                    <a:pt x="0" y="126491"/>
                  </a:moveTo>
                  <a:lnTo>
                    <a:pt x="126492" y="126491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1"/>
                  </a:lnTo>
                  <a:close/>
                </a:path>
                <a:path w="127000" h="330835">
                  <a:moveTo>
                    <a:pt x="0" y="126491"/>
                  </a:moveTo>
                  <a:lnTo>
                    <a:pt x="126492" y="126491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1"/>
                  </a:lnTo>
                  <a:close/>
                </a:path>
                <a:path w="127000" h="330835">
                  <a:moveTo>
                    <a:pt x="0" y="330707"/>
                  </a:moveTo>
                  <a:lnTo>
                    <a:pt x="126492" y="330707"/>
                  </a:lnTo>
                  <a:lnTo>
                    <a:pt x="126492" y="204215"/>
                  </a:lnTo>
                  <a:lnTo>
                    <a:pt x="0" y="204215"/>
                  </a:lnTo>
                  <a:lnTo>
                    <a:pt x="0" y="330707"/>
                  </a:lnTo>
                  <a:close/>
                </a:path>
                <a:path w="127000" h="330835">
                  <a:moveTo>
                    <a:pt x="0" y="330707"/>
                  </a:moveTo>
                  <a:lnTo>
                    <a:pt x="126492" y="330707"/>
                  </a:lnTo>
                  <a:lnTo>
                    <a:pt x="126492" y="204215"/>
                  </a:lnTo>
                  <a:lnTo>
                    <a:pt x="0" y="204215"/>
                  </a:lnTo>
                  <a:lnTo>
                    <a:pt x="0" y="330707"/>
                  </a:lnTo>
                  <a:close/>
                </a:path>
                <a:path w="127000" h="330835">
                  <a:moveTo>
                    <a:pt x="0" y="330707"/>
                  </a:moveTo>
                  <a:lnTo>
                    <a:pt x="126492" y="330707"/>
                  </a:lnTo>
                  <a:lnTo>
                    <a:pt x="126492" y="204215"/>
                  </a:lnTo>
                  <a:lnTo>
                    <a:pt x="0" y="204215"/>
                  </a:lnTo>
                  <a:lnTo>
                    <a:pt x="0" y="330707"/>
                  </a:lnTo>
                  <a:close/>
                </a:path>
                <a:path w="127000" h="330835">
                  <a:moveTo>
                    <a:pt x="0" y="330707"/>
                  </a:moveTo>
                  <a:lnTo>
                    <a:pt x="126492" y="330707"/>
                  </a:lnTo>
                  <a:lnTo>
                    <a:pt x="126492" y="204215"/>
                  </a:lnTo>
                  <a:lnTo>
                    <a:pt x="0" y="204215"/>
                  </a:lnTo>
                  <a:lnTo>
                    <a:pt x="0" y="330707"/>
                  </a:lnTo>
                  <a:close/>
                </a:path>
                <a:path w="127000" h="330835">
                  <a:moveTo>
                    <a:pt x="0" y="330707"/>
                  </a:moveTo>
                  <a:lnTo>
                    <a:pt x="126492" y="330707"/>
                  </a:lnTo>
                  <a:lnTo>
                    <a:pt x="126492" y="204215"/>
                  </a:lnTo>
                  <a:lnTo>
                    <a:pt x="0" y="204215"/>
                  </a:lnTo>
                  <a:lnTo>
                    <a:pt x="0" y="330707"/>
                  </a:lnTo>
                  <a:close/>
                </a:path>
                <a:path w="127000" h="330835">
                  <a:moveTo>
                    <a:pt x="0" y="330707"/>
                  </a:moveTo>
                  <a:lnTo>
                    <a:pt x="126492" y="330707"/>
                  </a:lnTo>
                  <a:lnTo>
                    <a:pt x="126492" y="204215"/>
                  </a:lnTo>
                  <a:lnTo>
                    <a:pt x="0" y="204215"/>
                  </a:lnTo>
                  <a:lnTo>
                    <a:pt x="0" y="330707"/>
                  </a:lnTo>
                  <a:close/>
                </a:path>
                <a:path w="127000" h="330835">
                  <a:moveTo>
                    <a:pt x="0" y="330707"/>
                  </a:moveTo>
                  <a:lnTo>
                    <a:pt x="126492" y="330707"/>
                  </a:lnTo>
                  <a:lnTo>
                    <a:pt x="126492" y="204215"/>
                  </a:lnTo>
                  <a:lnTo>
                    <a:pt x="0" y="204215"/>
                  </a:lnTo>
                  <a:lnTo>
                    <a:pt x="0" y="330707"/>
                  </a:lnTo>
                  <a:close/>
                </a:path>
                <a:path w="127000" h="330835">
                  <a:moveTo>
                    <a:pt x="0" y="330707"/>
                  </a:moveTo>
                  <a:lnTo>
                    <a:pt x="126492" y="330707"/>
                  </a:lnTo>
                  <a:lnTo>
                    <a:pt x="126492" y="204215"/>
                  </a:lnTo>
                  <a:lnTo>
                    <a:pt x="0" y="204215"/>
                  </a:lnTo>
                  <a:lnTo>
                    <a:pt x="0" y="330707"/>
                  </a:lnTo>
                  <a:close/>
                </a:path>
                <a:path w="127000" h="330835">
                  <a:moveTo>
                    <a:pt x="0" y="330707"/>
                  </a:moveTo>
                  <a:lnTo>
                    <a:pt x="126492" y="330707"/>
                  </a:lnTo>
                  <a:lnTo>
                    <a:pt x="126492" y="204215"/>
                  </a:lnTo>
                  <a:lnTo>
                    <a:pt x="0" y="204215"/>
                  </a:lnTo>
                  <a:lnTo>
                    <a:pt x="0" y="330707"/>
                  </a:lnTo>
                  <a:close/>
                </a:path>
              </a:pathLst>
            </a:custGeom>
            <a:ln w="9525">
              <a:solidFill>
                <a:srgbClr val="FFBE00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479" name="object 479"/>
            <p:cNvSpPr/>
            <p:nvPr/>
          </p:nvSpPr>
          <p:spPr>
            <a:xfrm>
              <a:off x="9209532" y="5177027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>
                  <a:moveTo>
                    <a:pt x="126492" y="0"/>
                  </a:moveTo>
                  <a:lnTo>
                    <a:pt x="0" y="0"/>
                  </a:lnTo>
                  <a:lnTo>
                    <a:pt x="0" y="126492"/>
                  </a:lnTo>
                  <a:lnTo>
                    <a:pt x="126492" y="126492"/>
                  </a:lnTo>
                  <a:lnTo>
                    <a:pt x="126492" y="0"/>
                  </a:lnTo>
                  <a:close/>
                </a:path>
              </a:pathLst>
            </a:custGeom>
            <a:solidFill>
              <a:srgbClr val="FFBE0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480" name="object 480"/>
            <p:cNvSpPr/>
            <p:nvPr/>
          </p:nvSpPr>
          <p:spPr>
            <a:xfrm>
              <a:off x="9209532" y="4565904"/>
              <a:ext cx="127000" cy="737870"/>
            </a:xfrm>
            <a:custGeom>
              <a:avLst/>
              <a:gdLst/>
              <a:ahLst/>
              <a:cxnLst/>
              <a:rect l="l" t="t" r="r" b="b"/>
              <a:pathLst>
                <a:path w="127000" h="737870">
                  <a:moveTo>
                    <a:pt x="0" y="737616"/>
                  </a:moveTo>
                  <a:lnTo>
                    <a:pt x="126492" y="737616"/>
                  </a:lnTo>
                  <a:lnTo>
                    <a:pt x="126492" y="611124"/>
                  </a:lnTo>
                  <a:lnTo>
                    <a:pt x="0" y="611124"/>
                  </a:lnTo>
                  <a:lnTo>
                    <a:pt x="0" y="737616"/>
                  </a:lnTo>
                  <a:close/>
                </a:path>
                <a:path w="127000" h="737870">
                  <a:moveTo>
                    <a:pt x="0" y="533400"/>
                  </a:moveTo>
                  <a:lnTo>
                    <a:pt x="126492" y="533400"/>
                  </a:lnTo>
                  <a:lnTo>
                    <a:pt x="126492" y="406908"/>
                  </a:lnTo>
                  <a:lnTo>
                    <a:pt x="0" y="406908"/>
                  </a:lnTo>
                  <a:lnTo>
                    <a:pt x="0" y="533400"/>
                  </a:lnTo>
                  <a:close/>
                </a:path>
                <a:path w="127000" h="737870">
                  <a:moveTo>
                    <a:pt x="0" y="329184"/>
                  </a:moveTo>
                  <a:lnTo>
                    <a:pt x="126492" y="329184"/>
                  </a:lnTo>
                  <a:lnTo>
                    <a:pt x="126492" y="202692"/>
                  </a:lnTo>
                  <a:lnTo>
                    <a:pt x="0" y="202692"/>
                  </a:lnTo>
                  <a:lnTo>
                    <a:pt x="0" y="329184"/>
                  </a:lnTo>
                  <a:close/>
                </a:path>
                <a:path w="127000" h="737870">
                  <a:moveTo>
                    <a:pt x="0" y="210312"/>
                  </a:moveTo>
                  <a:lnTo>
                    <a:pt x="126492" y="210312"/>
                  </a:lnTo>
                  <a:lnTo>
                    <a:pt x="126492" y="83820"/>
                  </a:lnTo>
                  <a:lnTo>
                    <a:pt x="0" y="83820"/>
                  </a:lnTo>
                  <a:lnTo>
                    <a:pt x="0" y="210312"/>
                  </a:lnTo>
                  <a:close/>
                </a:path>
                <a:path w="127000" h="737870">
                  <a:moveTo>
                    <a:pt x="0" y="329184"/>
                  </a:moveTo>
                  <a:lnTo>
                    <a:pt x="126492" y="329184"/>
                  </a:lnTo>
                  <a:lnTo>
                    <a:pt x="126492" y="202692"/>
                  </a:lnTo>
                  <a:lnTo>
                    <a:pt x="0" y="202692"/>
                  </a:lnTo>
                  <a:lnTo>
                    <a:pt x="0" y="329184"/>
                  </a:lnTo>
                  <a:close/>
                </a:path>
                <a:path w="127000" h="737870">
                  <a:moveTo>
                    <a:pt x="0" y="210312"/>
                  </a:moveTo>
                  <a:lnTo>
                    <a:pt x="126492" y="210312"/>
                  </a:lnTo>
                  <a:lnTo>
                    <a:pt x="126492" y="83820"/>
                  </a:lnTo>
                  <a:lnTo>
                    <a:pt x="0" y="83820"/>
                  </a:lnTo>
                  <a:lnTo>
                    <a:pt x="0" y="210312"/>
                  </a:lnTo>
                  <a:close/>
                </a:path>
                <a:path w="127000" h="737870">
                  <a:moveTo>
                    <a:pt x="0" y="210312"/>
                  </a:moveTo>
                  <a:lnTo>
                    <a:pt x="126492" y="210312"/>
                  </a:lnTo>
                  <a:lnTo>
                    <a:pt x="126492" y="83820"/>
                  </a:lnTo>
                  <a:lnTo>
                    <a:pt x="0" y="83820"/>
                  </a:lnTo>
                  <a:lnTo>
                    <a:pt x="0" y="210312"/>
                  </a:lnTo>
                  <a:close/>
                </a:path>
                <a:path w="127000" h="737870">
                  <a:moveTo>
                    <a:pt x="0" y="210312"/>
                  </a:moveTo>
                  <a:lnTo>
                    <a:pt x="126492" y="210312"/>
                  </a:lnTo>
                  <a:lnTo>
                    <a:pt x="126492" y="83820"/>
                  </a:lnTo>
                  <a:lnTo>
                    <a:pt x="0" y="83820"/>
                  </a:lnTo>
                  <a:lnTo>
                    <a:pt x="0" y="210312"/>
                  </a:lnTo>
                  <a:close/>
                </a:path>
                <a:path w="127000" h="737870">
                  <a:moveTo>
                    <a:pt x="0" y="126492"/>
                  </a:moveTo>
                  <a:lnTo>
                    <a:pt x="126492" y="126492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2"/>
                  </a:lnTo>
                  <a:close/>
                </a:path>
                <a:path w="127000" h="737870">
                  <a:moveTo>
                    <a:pt x="0" y="126492"/>
                  </a:moveTo>
                  <a:lnTo>
                    <a:pt x="126492" y="126492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2"/>
                  </a:lnTo>
                  <a:close/>
                </a:path>
                <a:path w="127000" h="737870">
                  <a:moveTo>
                    <a:pt x="0" y="210312"/>
                  </a:moveTo>
                  <a:lnTo>
                    <a:pt x="126492" y="210312"/>
                  </a:lnTo>
                  <a:lnTo>
                    <a:pt x="126492" y="83820"/>
                  </a:lnTo>
                  <a:lnTo>
                    <a:pt x="0" y="83820"/>
                  </a:lnTo>
                  <a:lnTo>
                    <a:pt x="0" y="210312"/>
                  </a:lnTo>
                  <a:close/>
                </a:path>
              </a:pathLst>
            </a:custGeom>
            <a:ln w="9525">
              <a:solidFill>
                <a:srgbClr val="FFBE00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481" name="object 481"/>
            <p:cNvSpPr/>
            <p:nvPr/>
          </p:nvSpPr>
          <p:spPr>
            <a:xfrm>
              <a:off x="9209532" y="4565904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>
                  <a:moveTo>
                    <a:pt x="126492" y="0"/>
                  </a:moveTo>
                  <a:lnTo>
                    <a:pt x="0" y="0"/>
                  </a:lnTo>
                  <a:lnTo>
                    <a:pt x="0" y="126492"/>
                  </a:lnTo>
                  <a:lnTo>
                    <a:pt x="126492" y="126492"/>
                  </a:lnTo>
                  <a:lnTo>
                    <a:pt x="126492" y="0"/>
                  </a:lnTo>
                  <a:close/>
                </a:path>
              </a:pathLst>
            </a:custGeom>
            <a:solidFill>
              <a:srgbClr val="FFBE0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482" name="object 482"/>
            <p:cNvSpPr/>
            <p:nvPr/>
          </p:nvSpPr>
          <p:spPr>
            <a:xfrm>
              <a:off x="9209532" y="4565904"/>
              <a:ext cx="127000" cy="533400"/>
            </a:xfrm>
            <a:custGeom>
              <a:avLst/>
              <a:gdLst/>
              <a:ahLst/>
              <a:cxnLst/>
              <a:rect l="l" t="t" r="r" b="b"/>
              <a:pathLst>
                <a:path w="127000" h="533400">
                  <a:moveTo>
                    <a:pt x="0" y="126492"/>
                  </a:moveTo>
                  <a:lnTo>
                    <a:pt x="126492" y="126492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2"/>
                  </a:lnTo>
                  <a:close/>
                </a:path>
                <a:path w="127000" h="533400">
                  <a:moveTo>
                    <a:pt x="0" y="126492"/>
                  </a:moveTo>
                  <a:lnTo>
                    <a:pt x="126492" y="126492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2"/>
                  </a:lnTo>
                  <a:close/>
                </a:path>
                <a:path w="127000" h="533400">
                  <a:moveTo>
                    <a:pt x="0" y="533400"/>
                  </a:moveTo>
                  <a:lnTo>
                    <a:pt x="126492" y="533400"/>
                  </a:lnTo>
                  <a:lnTo>
                    <a:pt x="126492" y="406908"/>
                  </a:lnTo>
                  <a:lnTo>
                    <a:pt x="0" y="406908"/>
                  </a:lnTo>
                  <a:lnTo>
                    <a:pt x="0" y="533400"/>
                  </a:lnTo>
                  <a:close/>
                </a:path>
                <a:path w="127000" h="533400">
                  <a:moveTo>
                    <a:pt x="0" y="533400"/>
                  </a:moveTo>
                  <a:lnTo>
                    <a:pt x="126492" y="533400"/>
                  </a:lnTo>
                  <a:lnTo>
                    <a:pt x="126492" y="406908"/>
                  </a:lnTo>
                  <a:lnTo>
                    <a:pt x="0" y="406908"/>
                  </a:lnTo>
                  <a:lnTo>
                    <a:pt x="0" y="533400"/>
                  </a:lnTo>
                  <a:close/>
                </a:path>
                <a:path w="127000" h="533400">
                  <a:moveTo>
                    <a:pt x="0" y="533400"/>
                  </a:moveTo>
                  <a:lnTo>
                    <a:pt x="126492" y="533400"/>
                  </a:lnTo>
                  <a:lnTo>
                    <a:pt x="126492" y="406908"/>
                  </a:lnTo>
                  <a:lnTo>
                    <a:pt x="0" y="406908"/>
                  </a:lnTo>
                  <a:lnTo>
                    <a:pt x="0" y="533400"/>
                  </a:lnTo>
                  <a:close/>
                </a:path>
                <a:path w="127000" h="533400">
                  <a:moveTo>
                    <a:pt x="0" y="533400"/>
                  </a:moveTo>
                  <a:lnTo>
                    <a:pt x="126492" y="533400"/>
                  </a:lnTo>
                  <a:lnTo>
                    <a:pt x="126492" y="406908"/>
                  </a:lnTo>
                  <a:lnTo>
                    <a:pt x="0" y="406908"/>
                  </a:lnTo>
                  <a:lnTo>
                    <a:pt x="0" y="533400"/>
                  </a:lnTo>
                  <a:close/>
                </a:path>
                <a:path w="127000" h="533400">
                  <a:moveTo>
                    <a:pt x="0" y="210312"/>
                  </a:moveTo>
                  <a:lnTo>
                    <a:pt x="126492" y="210312"/>
                  </a:lnTo>
                  <a:lnTo>
                    <a:pt x="126492" y="83820"/>
                  </a:lnTo>
                  <a:lnTo>
                    <a:pt x="0" y="83820"/>
                  </a:lnTo>
                  <a:lnTo>
                    <a:pt x="0" y="210312"/>
                  </a:lnTo>
                  <a:close/>
                </a:path>
                <a:path w="127000" h="533400">
                  <a:moveTo>
                    <a:pt x="0" y="533400"/>
                  </a:moveTo>
                  <a:lnTo>
                    <a:pt x="126492" y="533400"/>
                  </a:lnTo>
                  <a:lnTo>
                    <a:pt x="126492" y="406908"/>
                  </a:lnTo>
                  <a:lnTo>
                    <a:pt x="0" y="406908"/>
                  </a:lnTo>
                  <a:lnTo>
                    <a:pt x="0" y="533400"/>
                  </a:lnTo>
                  <a:close/>
                </a:path>
                <a:path w="127000" h="533400">
                  <a:moveTo>
                    <a:pt x="0" y="533400"/>
                  </a:moveTo>
                  <a:lnTo>
                    <a:pt x="126492" y="533400"/>
                  </a:lnTo>
                  <a:lnTo>
                    <a:pt x="126492" y="406908"/>
                  </a:lnTo>
                  <a:lnTo>
                    <a:pt x="0" y="406908"/>
                  </a:lnTo>
                  <a:lnTo>
                    <a:pt x="0" y="533400"/>
                  </a:lnTo>
                  <a:close/>
                </a:path>
                <a:path w="127000" h="533400">
                  <a:moveTo>
                    <a:pt x="0" y="533400"/>
                  </a:moveTo>
                  <a:lnTo>
                    <a:pt x="126492" y="533400"/>
                  </a:lnTo>
                  <a:lnTo>
                    <a:pt x="126492" y="406908"/>
                  </a:lnTo>
                  <a:lnTo>
                    <a:pt x="0" y="406908"/>
                  </a:lnTo>
                  <a:lnTo>
                    <a:pt x="0" y="533400"/>
                  </a:lnTo>
                  <a:close/>
                </a:path>
                <a:path w="127000" h="533400">
                  <a:moveTo>
                    <a:pt x="0" y="533400"/>
                  </a:moveTo>
                  <a:lnTo>
                    <a:pt x="126492" y="533400"/>
                  </a:lnTo>
                  <a:lnTo>
                    <a:pt x="126492" y="406908"/>
                  </a:lnTo>
                  <a:lnTo>
                    <a:pt x="0" y="406908"/>
                  </a:lnTo>
                  <a:lnTo>
                    <a:pt x="0" y="533400"/>
                  </a:lnTo>
                  <a:close/>
                </a:path>
                <a:path w="127000" h="533400">
                  <a:moveTo>
                    <a:pt x="0" y="533400"/>
                  </a:moveTo>
                  <a:lnTo>
                    <a:pt x="126492" y="533400"/>
                  </a:lnTo>
                  <a:lnTo>
                    <a:pt x="126492" y="406908"/>
                  </a:lnTo>
                  <a:lnTo>
                    <a:pt x="0" y="406908"/>
                  </a:lnTo>
                  <a:lnTo>
                    <a:pt x="0" y="533400"/>
                  </a:lnTo>
                  <a:close/>
                </a:path>
                <a:path w="127000" h="533400">
                  <a:moveTo>
                    <a:pt x="0" y="533400"/>
                  </a:moveTo>
                  <a:lnTo>
                    <a:pt x="126492" y="533400"/>
                  </a:lnTo>
                  <a:lnTo>
                    <a:pt x="126492" y="406908"/>
                  </a:lnTo>
                  <a:lnTo>
                    <a:pt x="0" y="406908"/>
                  </a:lnTo>
                  <a:lnTo>
                    <a:pt x="0" y="533400"/>
                  </a:lnTo>
                  <a:close/>
                </a:path>
                <a:path w="127000" h="533400">
                  <a:moveTo>
                    <a:pt x="0" y="533400"/>
                  </a:moveTo>
                  <a:lnTo>
                    <a:pt x="126492" y="533400"/>
                  </a:lnTo>
                  <a:lnTo>
                    <a:pt x="126492" y="406908"/>
                  </a:lnTo>
                  <a:lnTo>
                    <a:pt x="0" y="406908"/>
                  </a:lnTo>
                  <a:lnTo>
                    <a:pt x="0" y="533400"/>
                  </a:lnTo>
                  <a:close/>
                </a:path>
                <a:path w="127000" h="533400">
                  <a:moveTo>
                    <a:pt x="0" y="533400"/>
                  </a:moveTo>
                  <a:lnTo>
                    <a:pt x="126492" y="533400"/>
                  </a:lnTo>
                  <a:lnTo>
                    <a:pt x="126492" y="406908"/>
                  </a:lnTo>
                  <a:lnTo>
                    <a:pt x="0" y="406908"/>
                  </a:lnTo>
                  <a:lnTo>
                    <a:pt x="0" y="533400"/>
                  </a:lnTo>
                  <a:close/>
                </a:path>
                <a:path w="127000" h="533400">
                  <a:moveTo>
                    <a:pt x="0" y="533400"/>
                  </a:moveTo>
                  <a:lnTo>
                    <a:pt x="126492" y="533400"/>
                  </a:lnTo>
                  <a:lnTo>
                    <a:pt x="126492" y="406908"/>
                  </a:lnTo>
                  <a:lnTo>
                    <a:pt x="0" y="406908"/>
                  </a:lnTo>
                  <a:lnTo>
                    <a:pt x="0" y="533400"/>
                  </a:lnTo>
                  <a:close/>
                </a:path>
                <a:path w="127000" h="533400">
                  <a:moveTo>
                    <a:pt x="0" y="533400"/>
                  </a:moveTo>
                  <a:lnTo>
                    <a:pt x="126492" y="533400"/>
                  </a:lnTo>
                  <a:lnTo>
                    <a:pt x="126492" y="406908"/>
                  </a:lnTo>
                  <a:lnTo>
                    <a:pt x="0" y="406908"/>
                  </a:lnTo>
                  <a:lnTo>
                    <a:pt x="0" y="533400"/>
                  </a:lnTo>
                  <a:close/>
                </a:path>
                <a:path w="127000" h="533400">
                  <a:moveTo>
                    <a:pt x="0" y="329184"/>
                  </a:moveTo>
                  <a:lnTo>
                    <a:pt x="126492" y="329184"/>
                  </a:lnTo>
                  <a:lnTo>
                    <a:pt x="126492" y="202692"/>
                  </a:lnTo>
                  <a:lnTo>
                    <a:pt x="0" y="202692"/>
                  </a:lnTo>
                  <a:lnTo>
                    <a:pt x="0" y="329184"/>
                  </a:lnTo>
                  <a:close/>
                </a:path>
                <a:path w="127000" h="533400">
                  <a:moveTo>
                    <a:pt x="0" y="329184"/>
                  </a:moveTo>
                  <a:lnTo>
                    <a:pt x="126492" y="329184"/>
                  </a:lnTo>
                  <a:lnTo>
                    <a:pt x="126492" y="202692"/>
                  </a:lnTo>
                  <a:lnTo>
                    <a:pt x="0" y="202692"/>
                  </a:lnTo>
                  <a:lnTo>
                    <a:pt x="0" y="329184"/>
                  </a:lnTo>
                  <a:close/>
                </a:path>
                <a:path w="127000" h="533400">
                  <a:moveTo>
                    <a:pt x="0" y="533400"/>
                  </a:moveTo>
                  <a:lnTo>
                    <a:pt x="126492" y="533400"/>
                  </a:lnTo>
                  <a:lnTo>
                    <a:pt x="126492" y="406908"/>
                  </a:lnTo>
                  <a:lnTo>
                    <a:pt x="0" y="406908"/>
                  </a:lnTo>
                  <a:lnTo>
                    <a:pt x="0" y="533400"/>
                  </a:lnTo>
                  <a:close/>
                </a:path>
                <a:path w="127000" h="533400">
                  <a:moveTo>
                    <a:pt x="0" y="329184"/>
                  </a:moveTo>
                  <a:lnTo>
                    <a:pt x="126492" y="329184"/>
                  </a:lnTo>
                  <a:lnTo>
                    <a:pt x="126492" y="202692"/>
                  </a:lnTo>
                  <a:lnTo>
                    <a:pt x="0" y="202692"/>
                  </a:lnTo>
                  <a:lnTo>
                    <a:pt x="0" y="329184"/>
                  </a:lnTo>
                  <a:close/>
                </a:path>
                <a:path w="127000" h="533400">
                  <a:moveTo>
                    <a:pt x="0" y="329184"/>
                  </a:moveTo>
                  <a:lnTo>
                    <a:pt x="126492" y="329184"/>
                  </a:lnTo>
                  <a:lnTo>
                    <a:pt x="126492" y="202692"/>
                  </a:lnTo>
                  <a:lnTo>
                    <a:pt x="0" y="202692"/>
                  </a:lnTo>
                  <a:lnTo>
                    <a:pt x="0" y="329184"/>
                  </a:lnTo>
                  <a:close/>
                </a:path>
                <a:path w="127000" h="533400">
                  <a:moveTo>
                    <a:pt x="0" y="210312"/>
                  </a:moveTo>
                  <a:lnTo>
                    <a:pt x="126492" y="210312"/>
                  </a:lnTo>
                  <a:lnTo>
                    <a:pt x="126492" y="83820"/>
                  </a:lnTo>
                  <a:lnTo>
                    <a:pt x="0" y="83820"/>
                  </a:lnTo>
                  <a:lnTo>
                    <a:pt x="0" y="210312"/>
                  </a:lnTo>
                  <a:close/>
                </a:path>
                <a:path w="127000" h="533400">
                  <a:moveTo>
                    <a:pt x="0" y="210312"/>
                  </a:moveTo>
                  <a:lnTo>
                    <a:pt x="126492" y="210312"/>
                  </a:lnTo>
                  <a:lnTo>
                    <a:pt x="126492" y="83820"/>
                  </a:lnTo>
                  <a:lnTo>
                    <a:pt x="0" y="83820"/>
                  </a:lnTo>
                  <a:lnTo>
                    <a:pt x="0" y="210312"/>
                  </a:lnTo>
                  <a:close/>
                </a:path>
                <a:path w="127000" h="533400">
                  <a:moveTo>
                    <a:pt x="0" y="210312"/>
                  </a:moveTo>
                  <a:lnTo>
                    <a:pt x="126492" y="210312"/>
                  </a:lnTo>
                  <a:lnTo>
                    <a:pt x="126492" y="83820"/>
                  </a:lnTo>
                  <a:lnTo>
                    <a:pt x="0" y="83820"/>
                  </a:lnTo>
                  <a:lnTo>
                    <a:pt x="0" y="210312"/>
                  </a:lnTo>
                  <a:close/>
                </a:path>
                <a:path w="127000" h="533400">
                  <a:moveTo>
                    <a:pt x="0" y="210312"/>
                  </a:moveTo>
                  <a:lnTo>
                    <a:pt x="126492" y="210312"/>
                  </a:lnTo>
                  <a:lnTo>
                    <a:pt x="126492" y="83820"/>
                  </a:lnTo>
                  <a:lnTo>
                    <a:pt x="0" y="83820"/>
                  </a:lnTo>
                  <a:lnTo>
                    <a:pt x="0" y="210312"/>
                  </a:lnTo>
                  <a:close/>
                </a:path>
                <a:path w="127000" h="533400">
                  <a:moveTo>
                    <a:pt x="0" y="329184"/>
                  </a:moveTo>
                  <a:lnTo>
                    <a:pt x="126492" y="329184"/>
                  </a:lnTo>
                  <a:lnTo>
                    <a:pt x="126492" y="202692"/>
                  </a:lnTo>
                  <a:lnTo>
                    <a:pt x="0" y="202692"/>
                  </a:lnTo>
                  <a:lnTo>
                    <a:pt x="0" y="329184"/>
                  </a:lnTo>
                  <a:close/>
                </a:path>
                <a:path w="127000" h="533400">
                  <a:moveTo>
                    <a:pt x="0" y="210312"/>
                  </a:moveTo>
                  <a:lnTo>
                    <a:pt x="126492" y="210312"/>
                  </a:lnTo>
                  <a:lnTo>
                    <a:pt x="126492" y="83820"/>
                  </a:lnTo>
                  <a:lnTo>
                    <a:pt x="0" y="83820"/>
                  </a:lnTo>
                  <a:lnTo>
                    <a:pt x="0" y="210312"/>
                  </a:lnTo>
                  <a:close/>
                </a:path>
              </a:pathLst>
            </a:custGeom>
            <a:ln w="9525">
              <a:solidFill>
                <a:srgbClr val="FFBE00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483" name="object 483"/>
            <p:cNvSpPr/>
            <p:nvPr/>
          </p:nvSpPr>
          <p:spPr>
            <a:xfrm>
              <a:off x="9209532" y="4768595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>
                  <a:moveTo>
                    <a:pt x="126492" y="0"/>
                  </a:moveTo>
                  <a:lnTo>
                    <a:pt x="0" y="0"/>
                  </a:lnTo>
                  <a:lnTo>
                    <a:pt x="0" y="126491"/>
                  </a:lnTo>
                  <a:lnTo>
                    <a:pt x="126492" y="126491"/>
                  </a:lnTo>
                  <a:lnTo>
                    <a:pt x="126492" y="0"/>
                  </a:lnTo>
                  <a:close/>
                </a:path>
              </a:pathLst>
            </a:custGeom>
            <a:solidFill>
              <a:srgbClr val="FFBE0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484" name="object 484"/>
            <p:cNvSpPr/>
            <p:nvPr/>
          </p:nvSpPr>
          <p:spPr>
            <a:xfrm>
              <a:off x="9209532" y="4768595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>
                  <a:moveTo>
                    <a:pt x="0" y="126491"/>
                  </a:moveTo>
                  <a:lnTo>
                    <a:pt x="126492" y="126491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1"/>
                  </a:lnTo>
                  <a:close/>
                </a:path>
              </a:pathLst>
            </a:custGeom>
            <a:ln w="9525">
              <a:solidFill>
                <a:srgbClr val="FFBE00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485" name="object 485"/>
            <p:cNvSpPr/>
            <p:nvPr/>
          </p:nvSpPr>
          <p:spPr>
            <a:xfrm>
              <a:off x="9209532" y="4649724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>
                  <a:moveTo>
                    <a:pt x="126492" y="0"/>
                  </a:moveTo>
                  <a:lnTo>
                    <a:pt x="0" y="0"/>
                  </a:lnTo>
                  <a:lnTo>
                    <a:pt x="0" y="126492"/>
                  </a:lnTo>
                  <a:lnTo>
                    <a:pt x="126492" y="126492"/>
                  </a:lnTo>
                  <a:lnTo>
                    <a:pt x="126492" y="0"/>
                  </a:lnTo>
                  <a:close/>
                </a:path>
              </a:pathLst>
            </a:custGeom>
            <a:solidFill>
              <a:srgbClr val="FFBE0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486" name="object 486"/>
            <p:cNvSpPr/>
            <p:nvPr/>
          </p:nvSpPr>
          <p:spPr>
            <a:xfrm>
              <a:off x="9209532" y="4649724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>
                  <a:moveTo>
                    <a:pt x="0" y="126492"/>
                  </a:moveTo>
                  <a:lnTo>
                    <a:pt x="126492" y="126492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2"/>
                  </a:lnTo>
                  <a:close/>
                </a:path>
              </a:pathLst>
            </a:custGeom>
            <a:ln w="9525">
              <a:solidFill>
                <a:srgbClr val="FFBE00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487" name="object 487"/>
            <p:cNvSpPr/>
            <p:nvPr/>
          </p:nvSpPr>
          <p:spPr>
            <a:xfrm>
              <a:off x="9224772" y="4565904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>
                  <a:moveTo>
                    <a:pt x="126492" y="0"/>
                  </a:moveTo>
                  <a:lnTo>
                    <a:pt x="0" y="0"/>
                  </a:lnTo>
                  <a:lnTo>
                    <a:pt x="0" y="126492"/>
                  </a:lnTo>
                  <a:lnTo>
                    <a:pt x="126492" y="126492"/>
                  </a:lnTo>
                  <a:lnTo>
                    <a:pt x="126492" y="0"/>
                  </a:lnTo>
                  <a:close/>
                </a:path>
              </a:pathLst>
            </a:custGeom>
            <a:solidFill>
              <a:srgbClr val="FFBE0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488" name="object 488"/>
            <p:cNvSpPr/>
            <p:nvPr/>
          </p:nvSpPr>
          <p:spPr>
            <a:xfrm>
              <a:off x="9224772" y="4565904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>
                  <a:moveTo>
                    <a:pt x="0" y="126492"/>
                  </a:moveTo>
                  <a:lnTo>
                    <a:pt x="126492" y="126492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2"/>
                  </a:lnTo>
                  <a:close/>
                </a:path>
              </a:pathLst>
            </a:custGeom>
            <a:ln w="9525">
              <a:solidFill>
                <a:srgbClr val="FFBE00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489" name="object 489"/>
            <p:cNvSpPr/>
            <p:nvPr/>
          </p:nvSpPr>
          <p:spPr>
            <a:xfrm>
              <a:off x="9224772" y="4649724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>
                  <a:moveTo>
                    <a:pt x="126492" y="0"/>
                  </a:moveTo>
                  <a:lnTo>
                    <a:pt x="0" y="0"/>
                  </a:lnTo>
                  <a:lnTo>
                    <a:pt x="0" y="126492"/>
                  </a:lnTo>
                  <a:lnTo>
                    <a:pt x="126492" y="126492"/>
                  </a:lnTo>
                  <a:lnTo>
                    <a:pt x="126492" y="0"/>
                  </a:lnTo>
                  <a:close/>
                </a:path>
              </a:pathLst>
            </a:custGeom>
            <a:solidFill>
              <a:srgbClr val="FFBE0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490" name="object 490"/>
            <p:cNvSpPr/>
            <p:nvPr/>
          </p:nvSpPr>
          <p:spPr>
            <a:xfrm>
              <a:off x="9224772" y="4649724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>
                  <a:moveTo>
                    <a:pt x="0" y="126492"/>
                  </a:moveTo>
                  <a:lnTo>
                    <a:pt x="126492" y="126492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2"/>
                  </a:lnTo>
                  <a:close/>
                </a:path>
              </a:pathLst>
            </a:custGeom>
            <a:ln w="9525">
              <a:solidFill>
                <a:srgbClr val="FFBE00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491" name="object 491"/>
            <p:cNvSpPr/>
            <p:nvPr/>
          </p:nvSpPr>
          <p:spPr>
            <a:xfrm>
              <a:off x="9229344" y="4768595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>
                  <a:moveTo>
                    <a:pt x="126492" y="0"/>
                  </a:moveTo>
                  <a:lnTo>
                    <a:pt x="0" y="0"/>
                  </a:lnTo>
                  <a:lnTo>
                    <a:pt x="0" y="126491"/>
                  </a:lnTo>
                  <a:lnTo>
                    <a:pt x="126492" y="126491"/>
                  </a:lnTo>
                  <a:lnTo>
                    <a:pt x="126492" y="0"/>
                  </a:lnTo>
                  <a:close/>
                </a:path>
              </a:pathLst>
            </a:custGeom>
            <a:solidFill>
              <a:srgbClr val="FFBE0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492" name="object 492"/>
            <p:cNvSpPr/>
            <p:nvPr/>
          </p:nvSpPr>
          <p:spPr>
            <a:xfrm>
              <a:off x="9229344" y="4768595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>
                  <a:moveTo>
                    <a:pt x="0" y="126491"/>
                  </a:moveTo>
                  <a:lnTo>
                    <a:pt x="126492" y="126491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1"/>
                  </a:lnTo>
                  <a:close/>
                </a:path>
              </a:pathLst>
            </a:custGeom>
            <a:ln w="9525">
              <a:solidFill>
                <a:srgbClr val="FFBE00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493" name="object 493"/>
            <p:cNvSpPr/>
            <p:nvPr/>
          </p:nvSpPr>
          <p:spPr>
            <a:xfrm>
              <a:off x="9238487" y="4649724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>
                  <a:moveTo>
                    <a:pt x="126492" y="0"/>
                  </a:moveTo>
                  <a:lnTo>
                    <a:pt x="0" y="0"/>
                  </a:lnTo>
                  <a:lnTo>
                    <a:pt x="0" y="126492"/>
                  </a:lnTo>
                  <a:lnTo>
                    <a:pt x="126492" y="126492"/>
                  </a:lnTo>
                  <a:lnTo>
                    <a:pt x="126492" y="0"/>
                  </a:lnTo>
                  <a:close/>
                </a:path>
              </a:pathLst>
            </a:custGeom>
            <a:solidFill>
              <a:srgbClr val="FFBE0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494" name="object 494"/>
            <p:cNvSpPr/>
            <p:nvPr/>
          </p:nvSpPr>
          <p:spPr>
            <a:xfrm>
              <a:off x="9238487" y="4649724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>
                  <a:moveTo>
                    <a:pt x="0" y="126492"/>
                  </a:moveTo>
                  <a:lnTo>
                    <a:pt x="126492" y="126492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2"/>
                  </a:lnTo>
                  <a:close/>
                </a:path>
              </a:pathLst>
            </a:custGeom>
            <a:ln w="9525">
              <a:solidFill>
                <a:srgbClr val="FFBE00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495" name="object 495"/>
            <p:cNvSpPr/>
            <p:nvPr/>
          </p:nvSpPr>
          <p:spPr>
            <a:xfrm>
              <a:off x="9238487" y="4768595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>
                  <a:moveTo>
                    <a:pt x="126492" y="0"/>
                  </a:moveTo>
                  <a:lnTo>
                    <a:pt x="0" y="0"/>
                  </a:lnTo>
                  <a:lnTo>
                    <a:pt x="0" y="126491"/>
                  </a:lnTo>
                  <a:lnTo>
                    <a:pt x="126492" y="126491"/>
                  </a:lnTo>
                  <a:lnTo>
                    <a:pt x="126492" y="0"/>
                  </a:lnTo>
                  <a:close/>
                </a:path>
              </a:pathLst>
            </a:custGeom>
            <a:solidFill>
              <a:srgbClr val="FFBE0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496" name="object 496"/>
            <p:cNvSpPr/>
            <p:nvPr/>
          </p:nvSpPr>
          <p:spPr>
            <a:xfrm>
              <a:off x="9238487" y="4768595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>
                  <a:moveTo>
                    <a:pt x="0" y="126491"/>
                  </a:moveTo>
                  <a:lnTo>
                    <a:pt x="126492" y="126491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1"/>
                  </a:lnTo>
                  <a:close/>
                </a:path>
                <a:path w="127000" h="127000">
                  <a:moveTo>
                    <a:pt x="0" y="126491"/>
                  </a:moveTo>
                  <a:lnTo>
                    <a:pt x="126492" y="126491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1"/>
                  </a:lnTo>
                  <a:close/>
                </a:path>
              </a:pathLst>
            </a:custGeom>
            <a:ln w="9525">
              <a:solidFill>
                <a:srgbClr val="FFBE00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497" name="object 497"/>
            <p:cNvSpPr/>
            <p:nvPr/>
          </p:nvSpPr>
          <p:spPr>
            <a:xfrm>
              <a:off x="9255251" y="4972812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>
                  <a:moveTo>
                    <a:pt x="126492" y="0"/>
                  </a:moveTo>
                  <a:lnTo>
                    <a:pt x="0" y="0"/>
                  </a:lnTo>
                  <a:lnTo>
                    <a:pt x="0" y="126492"/>
                  </a:lnTo>
                  <a:lnTo>
                    <a:pt x="126492" y="126492"/>
                  </a:lnTo>
                  <a:lnTo>
                    <a:pt x="126492" y="0"/>
                  </a:lnTo>
                  <a:close/>
                </a:path>
              </a:pathLst>
            </a:custGeom>
            <a:solidFill>
              <a:srgbClr val="FFBE0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498" name="object 498"/>
            <p:cNvSpPr/>
            <p:nvPr/>
          </p:nvSpPr>
          <p:spPr>
            <a:xfrm>
              <a:off x="9255251" y="4972812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>
                  <a:moveTo>
                    <a:pt x="0" y="126492"/>
                  </a:moveTo>
                  <a:lnTo>
                    <a:pt x="126492" y="126492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2"/>
                  </a:lnTo>
                  <a:close/>
                </a:path>
                <a:path w="127000" h="127000">
                  <a:moveTo>
                    <a:pt x="0" y="126492"/>
                  </a:moveTo>
                  <a:lnTo>
                    <a:pt x="126492" y="126492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2"/>
                  </a:lnTo>
                  <a:close/>
                </a:path>
              </a:pathLst>
            </a:custGeom>
            <a:ln w="9525">
              <a:solidFill>
                <a:srgbClr val="FFBE00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499" name="object 499"/>
            <p:cNvSpPr/>
            <p:nvPr/>
          </p:nvSpPr>
          <p:spPr>
            <a:xfrm>
              <a:off x="9255251" y="4768595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>
                  <a:moveTo>
                    <a:pt x="126492" y="0"/>
                  </a:moveTo>
                  <a:lnTo>
                    <a:pt x="0" y="0"/>
                  </a:lnTo>
                  <a:lnTo>
                    <a:pt x="0" y="126491"/>
                  </a:lnTo>
                  <a:lnTo>
                    <a:pt x="126492" y="126491"/>
                  </a:lnTo>
                  <a:lnTo>
                    <a:pt x="126492" y="0"/>
                  </a:lnTo>
                  <a:close/>
                </a:path>
              </a:pathLst>
            </a:custGeom>
            <a:solidFill>
              <a:srgbClr val="FFBE0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500" name="object 500"/>
            <p:cNvSpPr/>
            <p:nvPr/>
          </p:nvSpPr>
          <p:spPr>
            <a:xfrm>
              <a:off x="9255251" y="4768595"/>
              <a:ext cx="127000" cy="330835"/>
            </a:xfrm>
            <a:custGeom>
              <a:avLst/>
              <a:gdLst/>
              <a:ahLst/>
              <a:cxnLst/>
              <a:rect l="l" t="t" r="r" b="b"/>
              <a:pathLst>
                <a:path w="127000" h="330835">
                  <a:moveTo>
                    <a:pt x="0" y="126491"/>
                  </a:moveTo>
                  <a:lnTo>
                    <a:pt x="126492" y="126491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1"/>
                  </a:lnTo>
                  <a:close/>
                </a:path>
                <a:path w="127000" h="330835">
                  <a:moveTo>
                    <a:pt x="0" y="126491"/>
                  </a:moveTo>
                  <a:lnTo>
                    <a:pt x="126492" y="126491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1"/>
                  </a:lnTo>
                  <a:close/>
                </a:path>
                <a:path w="127000" h="330835">
                  <a:moveTo>
                    <a:pt x="0" y="126491"/>
                  </a:moveTo>
                  <a:lnTo>
                    <a:pt x="126492" y="126491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1"/>
                  </a:lnTo>
                  <a:close/>
                </a:path>
                <a:path w="127000" h="330835">
                  <a:moveTo>
                    <a:pt x="0" y="330707"/>
                  </a:moveTo>
                  <a:lnTo>
                    <a:pt x="126492" y="330707"/>
                  </a:lnTo>
                  <a:lnTo>
                    <a:pt x="126492" y="204215"/>
                  </a:lnTo>
                  <a:lnTo>
                    <a:pt x="0" y="204215"/>
                  </a:lnTo>
                  <a:lnTo>
                    <a:pt x="0" y="330707"/>
                  </a:lnTo>
                  <a:close/>
                </a:path>
                <a:path w="127000" h="330835">
                  <a:moveTo>
                    <a:pt x="0" y="330707"/>
                  </a:moveTo>
                  <a:lnTo>
                    <a:pt x="126492" y="330707"/>
                  </a:lnTo>
                  <a:lnTo>
                    <a:pt x="126492" y="204215"/>
                  </a:lnTo>
                  <a:lnTo>
                    <a:pt x="0" y="204215"/>
                  </a:lnTo>
                  <a:lnTo>
                    <a:pt x="0" y="330707"/>
                  </a:lnTo>
                  <a:close/>
                </a:path>
                <a:path w="127000" h="330835">
                  <a:moveTo>
                    <a:pt x="0" y="330707"/>
                  </a:moveTo>
                  <a:lnTo>
                    <a:pt x="126492" y="330707"/>
                  </a:lnTo>
                  <a:lnTo>
                    <a:pt x="126492" y="204215"/>
                  </a:lnTo>
                  <a:lnTo>
                    <a:pt x="0" y="204215"/>
                  </a:lnTo>
                  <a:lnTo>
                    <a:pt x="0" y="330707"/>
                  </a:lnTo>
                  <a:close/>
                </a:path>
                <a:path w="127000" h="330835">
                  <a:moveTo>
                    <a:pt x="0" y="330707"/>
                  </a:moveTo>
                  <a:lnTo>
                    <a:pt x="126492" y="330707"/>
                  </a:lnTo>
                  <a:lnTo>
                    <a:pt x="126492" y="204215"/>
                  </a:lnTo>
                  <a:lnTo>
                    <a:pt x="0" y="204215"/>
                  </a:lnTo>
                  <a:lnTo>
                    <a:pt x="0" y="330707"/>
                  </a:lnTo>
                  <a:close/>
                </a:path>
                <a:path w="127000" h="330835">
                  <a:moveTo>
                    <a:pt x="0" y="330707"/>
                  </a:moveTo>
                  <a:lnTo>
                    <a:pt x="126492" y="330707"/>
                  </a:lnTo>
                  <a:lnTo>
                    <a:pt x="126492" y="204215"/>
                  </a:lnTo>
                  <a:lnTo>
                    <a:pt x="0" y="204215"/>
                  </a:lnTo>
                  <a:lnTo>
                    <a:pt x="0" y="330707"/>
                  </a:lnTo>
                  <a:close/>
                </a:path>
                <a:path w="127000" h="330835">
                  <a:moveTo>
                    <a:pt x="0" y="330707"/>
                  </a:moveTo>
                  <a:lnTo>
                    <a:pt x="126492" y="330707"/>
                  </a:lnTo>
                  <a:lnTo>
                    <a:pt x="126492" y="204215"/>
                  </a:lnTo>
                  <a:lnTo>
                    <a:pt x="0" y="204215"/>
                  </a:lnTo>
                  <a:lnTo>
                    <a:pt x="0" y="330707"/>
                  </a:lnTo>
                  <a:close/>
                </a:path>
                <a:path w="127000" h="330835">
                  <a:moveTo>
                    <a:pt x="0" y="330707"/>
                  </a:moveTo>
                  <a:lnTo>
                    <a:pt x="126492" y="330707"/>
                  </a:lnTo>
                  <a:lnTo>
                    <a:pt x="126492" y="204215"/>
                  </a:lnTo>
                  <a:lnTo>
                    <a:pt x="0" y="204215"/>
                  </a:lnTo>
                  <a:lnTo>
                    <a:pt x="0" y="330707"/>
                  </a:lnTo>
                  <a:close/>
                </a:path>
                <a:path w="127000" h="330835">
                  <a:moveTo>
                    <a:pt x="0" y="330707"/>
                  </a:moveTo>
                  <a:lnTo>
                    <a:pt x="126492" y="330707"/>
                  </a:lnTo>
                  <a:lnTo>
                    <a:pt x="126492" y="204215"/>
                  </a:lnTo>
                  <a:lnTo>
                    <a:pt x="0" y="204215"/>
                  </a:lnTo>
                  <a:lnTo>
                    <a:pt x="0" y="330707"/>
                  </a:lnTo>
                  <a:close/>
                </a:path>
                <a:path w="127000" h="330835">
                  <a:moveTo>
                    <a:pt x="0" y="330707"/>
                  </a:moveTo>
                  <a:lnTo>
                    <a:pt x="126492" y="330707"/>
                  </a:lnTo>
                  <a:lnTo>
                    <a:pt x="126492" y="204215"/>
                  </a:lnTo>
                  <a:lnTo>
                    <a:pt x="0" y="204215"/>
                  </a:lnTo>
                  <a:lnTo>
                    <a:pt x="0" y="330707"/>
                  </a:lnTo>
                  <a:close/>
                </a:path>
                <a:path w="127000" h="330835">
                  <a:moveTo>
                    <a:pt x="0" y="330707"/>
                  </a:moveTo>
                  <a:lnTo>
                    <a:pt x="126492" y="330707"/>
                  </a:lnTo>
                  <a:lnTo>
                    <a:pt x="126492" y="204215"/>
                  </a:lnTo>
                  <a:lnTo>
                    <a:pt x="0" y="204215"/>
                  </a:lnTo>
                  <a:lnTo>
                    <a:pt x="0" y="330707"/>
                  </a:lnTo>
                  <a:close/>
                </a:path>
                <a:path w="127000" h="330835">
                  <a:moveTo>
                    <a:pt x="0" y="330707"/>
                  </a:moveTo>
                  <a:lnTo>
                    <a:pt x="126492" y="330707"/>
                  </a:lnTo>
                  <a:lnTo>
                    <a:pt x="126492" y="204215"/>
                  </a:lnTo>
                  <a:lnTo>
                    <a:pt x="0" y="204215"/>
                  </a:lnTo>
                  <a:lnTo>
                    <a:pt x="0" y="330707"/>
                  </a:lnTo>
                  <a:close/>
                </a:path>
              </a:pathLst>
            </a:custGeom>
            <a:ln w="9525">
              <a:solidFill>
                <a:srgbClr val="FFBE00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501" name="object 501"/>
            <p:cNvSpPr/>
            <p:nvPr/>
          </p:nvSpPr>
          <p:spPr>
            <a:xfrm>
              <a:off x="9255251" y="5177027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>
                  <a:moveTo>
                    <a:pt x="126492" y="0"/>
                  </a:moveTo>
                  <a:lnTo>
                    <a:pt x="0" y="0"/>
                  </a:lnTo>
                  <a:lnTo>
                    <a:pt x="0" y="126492"/>
                  </a:lnTo>
                  <a:lnTo>
                    <a:pt x="126492" y="126492"/>
                  </a:lnTo>
                  <a:lnTo>
                    <a:pt x="126492" y="0"/>
                  </a:lnTo>
                  <a:close/>
                </a:path>
              </a:pathLst>
            </a:custGeom>
            <a:solidFill>
              <a:srgbClr val="FFBE0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502" name="object 502"/>
            <p:cNvSpPr/>
            <p:nvPr/>
          </p:nvSpPr>
          <p:spPr>
            <a:xfrm>
              <a:off x="9255251" y="4768595"/>
              <a:ext cx="127000" cy="535305"/>
            </a:xfrm>
            <a:custGeom>
              <a:avLst/>
              <a:gdLst/>
              <a:ahLst/>
              <a:cxnLst/>
              <a:rect l="l" t="t" r="r" b="b"/>
              <a:pathLst>
                <a:path w="127000" h="535304">
                  <a:moveTo>
                    <a:pt x="0" y="534923"/>
                  </a:moveTo>
                  <a:lnTo>
                    <a:pt x="126492" y="534923"/>
                  </a:lnTo>
                  <a:lnTo>
                    <a:pt x="126492" y="408431"/>
                  </a:lnTo>
                  <a:lnTo>
                    <a:pt x="0" y="408431"/>
                  </a:lnTo>
                  <a:lnTo>
                    <a:pt x="0" y="534923"/>
                  </a:lnTo>
                  <a:close/>
                </a:path>
                <a:path w="127000" h="535304">
                  <a:moveTo>
                    <a:pt x="0" y="534923"/>
                  </a:moveTo>
                  <a:lnTo>
                    <a:pt x="126492" y="534923"/>
                  </a:lnTo>
                  <a:lnTo>
                    <a:pt x="126492" y="408431"/>
                  </a:lnTo>
                  <a:lnTo>
                    <a:pt x="0" y="408431"/>
                  </a:lnTo>
                  <a:lnTo>
                    <a:pt x="0" y="534923"/>
                  </a:lnTo>
                  <a:close/>
                </a:path>
                <a:path w="127000" h="535304">
                  <a:moveTo>
                    <a:pt x="0" y="534923"/>
                  </a:moveTo>
                  <a:lnTo>
                    <a:pt x="126492" y="534923"/>
                  </a:lnTo>
                  <a:lnTo>
                    <a:pt x="126492" y="408431"/>
                  </a:lnTo>
                  <a:lnTo>
                    <a:pt x="0" y="408431"/>
                  </a:lnTo>
                  <a:lnTo>
                    <a:pt x="0" y="534923"/>
                  </a:lnTo>
                  <a:close/>
                </a:path>
                <a:path w="127000" h="535304">
                  <a:moveTo>
                    <a:pt x="0" y="534923"/>
                  </a:moveTo>
                  <a:lnTo>
                    <a:pt x="126492" y="534923"/>
                  </a:lnTo>
                  <a:lnTo>
                    <a:pt x="126492" y="408431"/>
                  </a:lnTo>
                  <a:lnTo>
                    <a:pt x="0" y="408431"/>
                  </a:lnTo>
                  <a:lnTo>
                    <a:pt x="0" y="534923"/>
                  </a:lnTo>
                  <a:close/>
                </a:path>
                <a:path w="127000" h="535304">
                  <a:moveTo>
                    <a:pt x="0" y="534923"/>
                  </a:moveTo>
                  <a:lnTo>
                    <a:pt x="126492" y="534923"/>
                  </a:lnTo>
                  <a:lnTo>
                    <a:pt x="126492" y="408431"/>
                  </a:lnTo>
                  <a:lnTo>
                    <a:pt x="0" y="408431"/>
                  </a:lnTo>
                  <a:lnTo>
                    <a:pt x="0" y="534923"/>
                  </a:lnTo>
                  <a:close/>
                </a:path>
                <a:path w="127000" h="535304">
                  <a:moveTo>
                    <a:pt x="0" y="126491"/>
                  </a:moveTo>
                  <a:lnTo>
                    <a:pt x="126492" y="126491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1"/>
                  </a:lnTo>
                  <a:close/>
                </a:path>
                <a:path w="127000" h="535304">
                  <a:moveTo>
                    <a:pt x="0" y="330707"/>
                  </a:moveTo>
                  <a:lnTo>
                    <a:pt x="126492" y="330707"/>
                  </a:lnTo>
                  <a:lnTo>
                    <a:pt x="126492" y="204215"/>
                  </a:lnTo>
                  <a:lnTo>
                    <a:pt x="0" y="204215"/>
                  </a:lnTo>
                  <a:lnTo>
                    <a:pt x="0" y="330707"/>
                  </a:lnTo>
                  <a:close/>
                </a:path>
                <a:path w="127000" h="535304">
                  <a:moveTo>
                    <a:pt x="0" y="330707"/>
                  </a:moveTo>
                  <a:lnTo>
                    <a:pt x="126492" y="330707"/>
                  </a:lnTo>
                  <a:lnTo>
                    <a:pt x="126492" y="204215"/>
                  </a:lnTo>
                  <a:lnTo>
                    <a:pt x="0" y="204215"/>
                  </a:lnTo>
                  <a:lnTo>
                    <a:pt x="0" y="330707"/>
                  </a:lnTo>
                  <a:close/>
                </a:path>
              </a:pathLst>
            </a:custGeom>
            <a:ln w="9525">
              <a:solidFill>
                <a:srgbClr val="FFBE00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503" name="object 503"/>
            <p:cNvSpPr/>
            <p:nvPr/>
          </p:nvSpPr>
          <p:spPr>
            <a:xfrm>
              <a:off x="9268968" y="4972812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>
                  <a:moveTo>
                    <a:pt x="126492" y="0"/>
                  </a:moveTo>
                  <a:lnTo>
                    <a:pt x="0" y="0"/>
                  </a:lnTo>
                  <a:lnTo>
                    <a:pt x="0" y="126492"/>
                  </a:lnTo>
                  <a:lnTo>
                    <a:pt x="126492" y="126492"/>
                  </a:lnTo>
                  <a:lnTo>
                    <a:pt x="126492" y="0"/>
                  </a:lnTo>
                  <a:close/>
                </a:path>
              </a:pathLst>
            </a:custGeom>
            <a:solidFill>
              <a:srgbClr val="FFBE0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504" name="object 504"/>
            <p:cNvSpPr/>
            <p:nvPr/>
          </p:nvSpPr>
          <p:spPr>
            <a:xfrm>
              <a:off x="9268968" y="4972812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>
                  <a:moveTo>
                    <a:pt x="0" y="126492"/>
                  </a:moveTo>
                  <a:lnTo>
                    <a:pt x="126492" y="126492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2"/>
                  </a:lnTo>
                  <a:close/>
                </a:path>
              </a:pathLst>
            </a:custGeom>
            <a:ln w="9525">
              <a:solidFill>
                <a:srgbClr val="FFBE00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505" name="object 505"/>
            <p:cNvSpPr/>
            <p:nvPr/>
          </p:nvSpPr>
          <p:spPr>
            <a:xfrm>
              <a:off x="9300972" y="4972812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>
                  <a:moveTo>
                    <a:pt x="126492" y="0"/>
                  </a:moveTo>
                  <a:lnTo>
                    <a:pt x="0" y="0"/>
                  </a:lnTo>
                  <a:lnTo>
                    <a:pt x="0" y="126492"/>
                  </a:lnTo>
                  <a:lnTo>
                    <a:pt x="126492" y="126492"/>
                  </a:lnTo>
                  <a:lnTo>
                    <a:pt x="126492" y="0"/>
                  </a:lnTo>
                  <a:close/>
                </a:path>
              </a:pathLst>
            </a:custGeom>
            <a:solidFill>
              <a:srgbClr val="FFBE0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506" name="object 506"/>
            <p:cNvSpPr/>
            <p:nvPr/>
          </p:nvSpPr>
          <p:spPr>
            <a:xfrm>
              <a:off x="9300972" y="4649724"/>
              <a:ext cx="127000" cy="449580"/>
            </a:xfrm>
            <a:custGeom>
              <a:avLst/>
              <a:gdLst/>
              <a:ahLst/>
              <a:cxnLst/>
              <a:rect l="l" t="t" r="r" b="b"/>
              <a:pathLst>
                <a:path w="127000" h="449579">
                  <a:moveTo>
                    <a:pt x="0" y="449580"/>
                  </a:moveTo>
                  <a:lnTo>
                    <a:pt x="126492" y="449580"/>
                  </a:lnTo>
                  <a:lnTo>
                    <a:pt x="126492" y="323088"/>
                  </a:lnTo>
                  <a:lnTo>
                    <a:pt x="0" y="323088"/>
                  </a:lnTo>
                  <a:lnTo>
                    <a:pt x="0" y="449580"/>
                  </a:lnTo>
                  <a:close/>
                </a:path>
                <a:path w="127000" h="449579">
                  <a:moveTo>
                    <a:pt x="0" y="449580"/>
                  </a:moveTo>
                  <a:lnTo>
                    <a:pt x="126492" y="449580"/>
                  </a:lnTo>
                  <a:lnTo>
                    <a:pt x="126492" y="323088"/>
                  </a:lnTo>
                  <a:lnTo>
                    <a:pt x="0" y="323088"/>
                  </a:lnTo>
                  <a:lnTo>
                    <a:pt x="0" y="449580"/>
                  </a:lnTo>
                  <a:close/>
                </a:path>
                <a:path w="127000" h="449579">
                  <a:moveTo>
                    <a:pt x="0" y="449580"/>
                  </a:moveTo>
                  <a:lnTo>
                    <a:pt x="126492" y="449580"/>
                  </a:lnTo>
                  <a:lnTo>
                    <a:pt x="126492" y="323088"/>
                  </a:lnTo>
                  <a:lnTo>
                    <a:pt x="0" y="323088"/>
                  </a:lnTo>
                  <a:lnTo>
                    <a:pt x="0" y="449580"/>
                  </a:lnTo>
                  <a:close/>
                </a:path>
                <a:path w="127000" h="449579">
                  <a:moveTo>
                    <a:pt x="0" y="449580"/>
                  </a:moveTo>
                  <a:lnTo>
                    <a:pt x="126492" y="449580"/>
                  </a:lnTo>
                  <a:lnTo>
                    <a:pt x="126492" y="323088"/>
                  </a:lnTo>
                  <a:lnTo>
                    <a:pt x="0" y="323088"/>
                  </a:lnTo>
                  <a:lnTo>
                    <a:pt x="0" y="449580"/>
                  </a:lnTo>
                  <a:close/>
                </a:path>
                <a:path w="127000" h="449579">
                  <a:moveTo>
                    <a:pt x="0" y="245363"/>
                  </a:moveTo>
                  <a:lnTo>
                    <a:pt x="126492" y="245363"/>
                  </a:lnTo>
                  <a:lnTo>
                    <a:pt x="126492" y="118871"/>
                  </a:lnTo>
                  <a:lnTo>
                    <a:pt x="0" y="118871"/>
                  </a:lnTo>
                  <a:lnTo>
                    <a:pt x="0" y="245363"/>
                  </a:lnTo>
                  <a:close/>
                </a:path>
                <a:path w="127000" h="449579">
                  <a:moveTo>
                    <a:pt x="0" y="245363"/>
                  </a:moveTo>
                  <a:lnTo>
                    <a:pt x="126492" y="245363"/>
                  </a:lnTo>
                  <a:lnTo>
                    <a:pt x="126492" y="118871"/>
                  </a:lnTo>
                  <a:lnTo>
                    <a:pt x="0" y="118871"/>
                  </a:lnTo>
                  <a:lnTo>
                    <a:pt x="0" y="245363"/>
                  </a:lnTo>
                  <a:close/>
                </a:path>
                <a:path w="127000" h="449579">
                  <a:moveTo>
                    <a:pt x="0" y="126492"/>
                  </a:moveTo>
                  <a:lnTo>
                    <a:pt x="126492" y="126492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2"/>
                  </a:lnTo>
                  <a:close/>
                </a:path>
              </a:pathLst>
            </a:custGeom>
            <a:ln w="9525">
              <a:solidFill>
                <a:srgbClr val="FFBE00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507" name="object 507"/>
            <p:cNvSpPr/>
            <p:nvPr/>
          </p:nvSpPr>
          <p:spPr>
            <a:xfrm>
              <a:off x="9300972" y="4768595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>
                  <a:moveTo>
                    <a:pt x="126492" y="0"/>
                  </a:moveTo>
                  <a:lnTo>
                    <a:pt x="0" y="0"/>
                  </a:lnTo>
                  <a:lnTo>
                    <a:pt x="0" y="126491"/>
                  </a:lnTo>
                  <a:lnTo>
                    <a:pt x="126492" y="126491"/>
                  </a:lnTo>
                  <a:lnTo>
                    <a:pt x="126492" y="0"/>
                  </a:lnTo>
                  <a:close/>
                </a:path>
              </a:pathLst>
            </a:custGeom>
            <a:solidFill>
              <a:srgbClr val="FFBE0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508" name="object 508"/>
            <p:cNvSpPr/>
            <p:nvPr/>
          </p:nvSpPr>
          <p:spPr>
            <a:xfrm>
              <a:off x="9300972" y="4768595"/>
              <a:ext cx="127000" cy="330835"/>
            </a:xfrm>
            <a:custGeom>
              <a:avLst/>
              <a:gdLst/>
              <a:ahLst/>
              <a:cxnLst/>
              <a:rect l="l" t="t" r="r" b="b"/>
              <a:pathLst>
                <a:path w="127000" h="330835">
                  <a:moveTo>
                    <a:pt x="0" y="126491"/>
                  </a:moveTo>
                  <a:lnTo>
                    <a:pt x="126492" y="126491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1"/>
                  </a:lnTo>
                  <a:close/>
                </a:path>
                <a:path w="127000" h="330835">
                  <a:moveTo>
                    <a:pt x="0" y="330707"/>
                  </a:moveTo>
                  <a:lnTo>
                    <a:pt x="126492" y="330707"/>
                  </a:lnTo>
                  <a:lnTo>
                    <a:pt x="126492" y="204215"/>
                  </a:lnTo>
                  <a:lnTo>
                    <a:pt x="0" y="204215"/>
                  </a:lnTo>
                  <a:lnTo>
                    <a:pt x="0" y="330707"/>
                  </a:lnTo>
                  <a:close/>
                </a:path>
                <a:path w="127000" h="330835">
                  <a:moveTo>
                    <a:pt x="0" y="126491"/>
                  </a:moveTo>
                  <a:lnTo>
                    <a:pt x="126492" y="126491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1"/>
                  </a:lnTo>
                  <a:close/>
                </a:path>
                <a:path w="127000" h="330835">
                  <a:moveTo>
                    <a:pt x="0" y="330707"/>
                  </a:moveTo>
                  <a:lnTo>
                    <a:pt x="126492" y="330707"/>
                  </a:lnTo>
                  <a:lnTo>
                    <a:pt x="126492" y="204215"/>
                  </a:lnTo>
                  <a:lnTo>
                    <a:pt x="0" y="204215"/>
                  </a:lnTo>
                  <a:lnTo>
                    <a:pt x="0" y="330707"/>
                  </a:lnTo>
                  <a:close/>
                </a:path>
                <a:path w="127000" h="330835">
                  <a:moveTo>
                    <a:pt x="0" y="330707"/>
                  </a:moveTo>
                  <a:lnTo>
                    <a:pt x="126492" y="330707"/>
                  </a:lnTo>
                  <a:lnTo>
                    <a:pt x="126492" y="204215"/>
                  </a:lnTo>
                  <a:lnTo>
                    <a:pt x="0" y="204215"/>
                  </a:lnTo>
                  <a:lnTo>
                    <a:pt x="0" y="330707"/>
                  </a:lnTo>
                  <a:close/>
                </a:path>
                <a:path w="127000" h="330835">
                  <a:moveTo>
                    <a:pt x="0" y="330707"/>
                  </a:moveTo>
                  <a:lnTo>
                    <a:pt x="126492" y="330707"/>
                  </a:lnTo>
                  <a:lnTo>
                    <a:pt x="126492" y="204215"/>
                  </a:lnTo>
                  <a:lnTo>
                    <a:pt x="0" y="204215"/>
                  </a:lnTo>
                  <a:lnTo>
                    <a:pt x="0" y="330707"/>
                  </a:lnTo>
                  <a:close/>
                </a:path>
                <a:path w="127000" h="330835">
                  <a:moveTo>
                    <a:pt x="0" y="330707"/>
                  </a:moveTo>
                  <a:lnTo>
                    <a:pt x="126492" y="330707"/>
                  </a:lnTo>
                  <a:lnTo>
                    <a:pt x="126492" y="204215"/>
                  </a:lnTo>
                  <a:lnTo>
                    <a:pt x="0" y="204215"/>
                  </a:lnTo>
                  <a:lnTo>
                    <a:pt x="0" y="330707"/>
                  </a:lnTo>
                  <a:close/>
                </a:path>
                <a:path w="127000" h="330835">
                  <a:moveTo>
                    <a:pt x="0" y="330707"/>
                  </a:moveTo>
                  <a:lnTo>
                    <a:pt x="126492" y="330707"/>
                  </a:lnTo>
                  <a:lnTo>
                    <a:pt x="126492" y="204215"/>
                  </a:lnTo>
                  <a:lnTo>
                    <a:pt x="0" y="204215"/>
                  </a:lnTo>
                  <a:lnTo>
                    <a:pt x="0" y="330707"/>
                  </a:lnTo>
                  <a:close/>
                </a:path>
                <a:path w="127000" h="330835">
                  <a:moveTo>
                    <a:pt x="0" y="330707"/>
                  </a:moveTo>
                  <a:lnTo>
                    <a:pt x="126492" y="330707"/>
                  </a:lnTo>
                  <a:lnTo>
                    <a:pt x="126492" y="204215"/>
                  </a:lnTo>
                  <a:lnTo>
                    <a:pt x="0" y="204215"/>
                  </a:lnTo>
                  <a:lnTo>
                    <a:pt x="0" y="330707"/>
                  </a:lnTo>
                  <a:close/>
                </a:path>
                <a:path w="127000" h="330835">
                  <a:moveTo>
                    <a:pt x="0" y="330707"/>
                  </a:moveTo>
                  <a:lnTo>
                    <a:pt x="126492" y="330707"/>
                  </a:lnTo>
                  <a:lnTo>
                    <a:pt x="126492" y="204215"/>
                  </a:lnTo>
                  <a:lnTo>
                    <a:pt x="0" y="204215"/>
                  </a:lnTo>
                  <a:lnTo>
                    <a:pt x="0" y="330707"/>
                  </a:lnTo>
                  <a:close/>
                </a:path>
                <a:path w="127000" h="330835">
                  <a:moveTo>
                    <a:pt x="0" y="330707"/>
                  </a:moveTo>
                  <a:lnTo>
                    <a:pt x="126492" y="330707"/>
                  </a:lnTo>
                  <a:lnTo>
                    <a:pt x="126492" y="204215"/>
                  </a:lnTo>
                  <a:lnTo>
                    <a:pt x="0" y="204215"/>
                  </a:lnTo>
                  <a:lnTo>
                    <a:pt x="0" y="330707"/>
                  </a:lnTo>
                  <a:close/>
                </a:path>
                <a:path w="127000" h="330835">
                  <a:moveTo>
                    <a:pt x="0" y="330707"/>
                  </a:moveTo>
                  <a:lnTo>
                    <a:pt x="126492" y="330707"/>
                  </a:lnTo>
                  <a:lnTo>
                    <a:pt x="126492" y="204215"/>
                  </a:lnTo>
                  <a:lnTo>
                    <a:pt x="0" y="204215"/>
                  </a:lnTo>
                  <a:lnTo>
                    <a:pt x="0" y="330707"/>
                  </a:lnTo>
                  <a:close/>
                </a:path>
                <a:path w="127000" h="330835">
                  <a:moveTo>
                    <a:pt x="0" y="330707"/>
                  </a:moveTo>
                  <a:lnTo>
                    <a:pt x="126492" y="330707"/>
                  </a:lnTo>
                  <a:lnTo>
                    <a:pt x="126492" y="204215"/>
                  </a:lnTo>
                  <a:lnTo>
                    <a:pt x="0" y="204215"/>
                  </a:lnTo>
                  <a:lnTo>
                    <a:pt x="0" y="330707"/>
                  </a:lnTo>
                  <a:close/>
                </a:path>
                <a:path w="127000" h="330835">
                  <a:moveTo>
                    <a:pt x="0" y="330707"/>
                  </a:moveTo>
                  <a:lnTo>
                    <a:pt x="126492" y="330707"/>
                  </a:lnTo>
                  <a:lnTo>
                    <a:pt x="126492" y="204215"/>
                  </a:lnTo>
                  <a:lnTo>
                    <a:pt x="0" y="204215"/>
                  </a:lnTo>
                  <a:lnTo>
                    <a:pt x="0" y="330707"/>
                  </a:lnTo>
                  <a:close/>
                </a:path>
                <a:path w="127000" h="330835">
                  <a:moveTo>
                    <a:pt x="0" y="330707"/>
                  </a:moveTo>
                  <a:lnTo>
                    <a:pt x="126492" y="330707"/>
                  </a:lnTo>
                  <a:lnTo>
                    <a:pt x="126492" y="204215"/>
                  </a:lnTo>
                  <a:lnTo>
                    <a:pt x="0" y="204215"/>
                  </a:lnTo>
                  <a:lnTo>
                    <a:pt x="0" y="330707"/>
                  </a:lnTo>
                  <a:close/>
                </a:path>
                <a:path w="127000" h="330835">
                  <a:moveTo>
                    <a:pt x="0" y="330707"/>
                  </a:moveTo>
                  <a:lnTo>
                    <a:pt x="126492" y="330707"/>
                  </a:lnTo>
                  <a:lnTo>
                    <a:pt x="126492" y="204215"/>
                  </a:lnTo>
                  <a:lnTo>
                    <a:pt x="0" y="204215"/>
                  </a:lnTo>
                  <a:lnTo>
                    <a:pt x="0" y="330707"/>
                  </a:lnTo>
                  <a:close/>
                </a:path>
                <a:path w="127000" h="330835">
                  <a:moveTo>
                    <a:pt x="0" y="330707"/>
                  </a:moveTo>
                  <a:lnTo>
                    <a:pt x="126492" y="330707"/>
                  </a:lnTo>
                  <a:lnTo>
                    <a:pt x="126492" y="204215"/>
                  </a:lnTo>
                  <a:lnTo>
                    <a:pt x="0" y="204215"/>
                  </a:lnTo>
                  <a:lnTo>
                    <a:pt x="0" y="330707"/>
                  </a:lnTo>
                  <a:close/>
                </a:path>
              </a:pathLst>
            </a:custGeom>
            <a:ln w="9525">
              <a:solidFill>
                <a:srgbClr val="FFBE00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509" name="object 509"/>
            <p:cNvSpPr/>
            <p:nvPr/>
          </p:nvSpPr>
          <p:spPr>
            <a:xfrm>
              <a:off x="9300972" y="4649724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>
                  <a:moveTo>
                    <a:pt x="126492" y="0"/>
                  </a:moveTo>
                  <a:lnTo>
                    <a:pt x="0" y="0"/>
                  </a:lnTo>
                  <a:lnTo>
                    <a:pt x="0" y="126492"/>
                  </a:lnTo>
                  <a:lnTo>
                    <a:pt x="126492" y="126492"/>
                  </a:lnTo>
                  <a:lnTo>
                    <a:pt x="126492" y="0"/>
                  </a:lnTo>
                  <a:close/>
                </a:path>
              </a:pathLst>
            </a:custGeom>
            <a:solidFill>
              <a:srgbClr val="FFBE0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510" name="object 510"/>
            <p:cNvSpPr/>
            <p:nvPr/>
          </p:nvSpPr>
          <p:spPr>
            <a:xfrm>
              <a:off x="9300972" y="4649724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>
                  <a:moveTo>
                    <a:pt x="0" y="126492"/>
                  </a:moveTo>
                  <a:lnTo>
                    <a:pt x="126492" y="126492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2"/>
                  </a:lnTo>
                  <a:close/>
                </a:path>
              </a:pathLst>
            </a:custGeom>
            <a:ln w="9525">
              <a:solidFill>
                <a:srgbClr val="FFBE00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511" name="object 511"/>
            <p:cNvSpPr/>
            <p:nvPr/>
          </p:nvSpPr>
          <p:spPr>
            <a:xfrm>
              <a:off x="9316211" y="4972812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>
                  <a:moveTo>
                    <a:pt x="126492" y="0"/>
                  </a:moveTo>
                  <a:lnTo>
                    <a:pt x="0" y="0"/>
                  </a:lnTo>
                  <a:lnTo>
                    <a:pt x="0" y="126492"/>
                  </a:lnTo>
                  <a:lnTo>
                    <a:pt x="126492" y="126492"/>
                  </a:lnTo>
                  <a:lnTo>
                    <a:pt x="126492" y="0"/>
                  </a:lnTo>
                  <a:close/>
                </a:path>
              </a:pathLst>
            </a:custGeom>
            <a:solidFill>
              <a:srgbClr val="FFBE0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512" name="object 512"/>
            <p:cNvSpPr/>
            <p:nvPr/>
          </p:nvSpPr>
          <p:spPr>
            <a:xfrm>
              <a:off x="9316211" y="4972812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>
                  <a:moveTo>
                    <a:pt x="0" y="126492"/>
                  </a:moveTo>
                  <a:lnTo>
                    <a:pt x="126492" y="126492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2"/>
                  </a:lnTo>
                  <a:close/>
                </a:path>
              </a:pathLst>
            </a:custGeom>
            <a:ln w="9525">
              <a:solidFill>
                <a:srgbClr val="FFBE00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513" name="object 513"/>
            <p:cNvSpPr/>
            <p:nvPr/>
          </p:nvSpPr>
          <p:spPr>
            <a:xfrm>
              <a:off x="9339072" y="5177027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>
                  <a:moveTo>
                    <a:pt x="126492" y="0"/>
                  </a:moveTo>
                  <a:lnTo>
                    <a:pt x="0" y="0"/>
                  </a:lnTo>
                  <a:lnTo>
                    <a:pt x="0" y="126492"/>
                  </a:lnTo>
                  <a:lnTo>
                    <a:pt x="126492" y="126492"/>
                  </a:lnTo>
                  <a:lnTo>
                    <a:pt x="126492" y="0"/>
                  </a:lnTo>
                  <a:close/>
                </a:path>
              </a:pathLst>
            </a:custGeom>
            <a:solidFill>
              <a:srgbClr val="FFBE0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514" name="object 514"/>
            <p:cNvSpPr/>
            <p:nvPr/>
          </p:nvSpPr>
          <p:spPr>
            <a:xfrm>
              <a:off x="9339072" y="5177027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>
                  <a:moveTo>
                    <a:pt x="0" y="126492"/>
                  </a:moveTo>
                  <a:lnTo>
                    <a:pt x="126492" y="126492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2"/>
                  </a:lnTo>
                  <a:close/>
                </a:path>
              </a:pathLst>
            </a:custGeom>
            <a:ln w="9525">
              <a:solidFill>
                <a:srgbClr val="FFBE00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515" name="object 515"/>
            <p:cNvSpPr/>
            <p:nvPr/>
          </p:nvSpPr>
          <p:spPr>
            <a:xfrm>
              <a:off x="9345168" y="4972812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>
                  <a:moveTo>
                    <a:pt x="126492" y="0"/>
                  </a:moveTo>
                  <a:lnTo>
                    <a:pt x="0" y="0"/>
                  </a:lnTo>
                  <a:lnTo>
                    <a:pt x="0" y="126492"/>
                  </a:lnTo>
                  <a:lnTo>
                    <a:pt x="126492" y="126492"/>
                  </a:lnTo>
                  <a:lnTo>
                    <a:pt x="126492" y="0"/>
                  </a:lnTo>
                  <a:close/>
                </a:path>
              </a:pathLst>
            </a:custGeom>
            <a:solidFill>
              <a:srgbClr val="FFBE0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516" name="object 516"/>
            <p:cNvSpPr/>
            <p:nvPr/>
          </p:nvSpPr>
          <p:spPr>
            <a:xfrm>
              <a:off x="9345168" y="4972812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>
                  <a:moveTo>
                    <a:pt x="0" y="126492"/>
                  </a:moveTo>
                  <a:lnTo>
                    <a:pt x="126492" y="126492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2"/>
                  </a:lnTo>
                  <a:close/>
                </a:path>
                <a:path w="127000" h="127000">
                  <a:moveTo>
                    <a:pt x="0" y="126492"/>
                  </a:moveTo>
                  <a:lnTo>
                    <a:pt x="126492" y="126492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2"/>
                  </a:lnTo>
                  <a:close/>
                </a:path>
                <a:path w="127000" h="127000">
                  <a:moveTo>
                    <a:pt x="0" y="126492"/>
                  </a:moveTo>
                  <a:lnTo>
                    <a:pt x="126492" y="126492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2"/>
                  </a:lnTo>
                  <a:close/>
                </a:path>
              </a:pathLst>
            </a:custGeom>
            <a:ln w="9525">
              <a:solidFill>
                <a:srgbClr val="FFBE00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517" name="object 517"/>
            <p:cNvSpPr/>
            <p:nvPr/>
          </p:nvSpPr>
          <p:spPr>
            <a:xfrm>
              <a:off x="9346692" y="4972812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>
                  <a:moveTo>
                    <a:pt x="126492" y="0"/>
                  </a:moveTo>
                  <a:lnTo>
                    <a:pt x="0" y="0"/>
                  </a:lnTo>
                  <a:lnTo>
                    <a:pt x="0" y="126492"/>
                  </a:lnTo>
                  <a:lnTo>
                    <a:pt x="126492" y="126492"/>
                  </a:lnTo>
                  <a:lnTo>
                    <a:pt x="126492" y="0"/>
                  </a:lnTo>
                  <a:close/>
                </a:path>
              </a:pathLst>
            </a:custGeom>
            <a:solidFill>
              <a:srgbClr val="FFBE0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518" name="object 518"/>
            <p:cNvSpPr/>
            <p:nvPr/>
          </p:nvSpPr>
          <p:spPr>
            <a:xfrm>
              <a:off x="9346692" y="4972812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>
                  <a:moveTo>
                    <a:pt x="0" y="126492"/>
                  </a:moveTo>
                  <a:lnTo>
                    <a:pt x="126492" y="126492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2"/>
                  </a:lnTo>
                  <a:close/>
                </a:path>
                <a:path w="127000" h="127000">
                  <a:moveTo>
                    <a:pt x="0" y="126492"/>
                  </a:moveTo>
                  <a:lnTo>
                    <a:pt x="126492" y="126492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2"/>
                  </a:lnTo>
                  <a:close/>
                </a:path>
                <a:path w="127000" h="127000">
                  <a:moveTo>
                    <a:pt x="0" y="126492"/>
                  </a:moveTo>
                  <a:lnTo>
                    <a:pt x="126492" y="126492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2"/>
                  </a:lnTo>
                  <a:close/>
                </a:path>
              </a:pathLst>
            </a:custGeom>
            <a:ln w="9525">
              <a:solidFill>
                <a:srgbClr val="FFBE00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519" name="object 519"/>
            <p:cNvSpPr/>
            <p:nvPr/>
          </p:nvSpPr>
          <p:spPr>
            <a:xfrm>
              <a:off x="9346692" y="5177027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>
                  <a:moveTo>
                    <a:pt x="126492" y="0"/>
                  </a:moveTo>
                  <a:lnTo>
                    <a:pt x="0" y="0"/>
                  </a:lnTo>
                  <a:lnTo>
                    <a:pt x="0" y="126492"/>
                  </a:lnTo>
                  <a:lnTo>
                    <a:pt x="126492" y="126492"/>
                  </a:lnTo>
                  <a:lnTo>
                    <a:pt x="126492" y="0"/>
                  </a:lnTo>
                  <a:close/>
                </a:path>
              </a:pathLst>
            </a:custGeom>
            <a:solidFill>
              <a:srgbClr val="FFBE0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520" name="object 520"/>
            <p:cNvSpPr/>
            <p:nvPr/>
          </p:nvSpPr>
          <p:spPr>
            <a:xfrm>
              <a:off x="9346692" y="5177027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>
                  <a:moveTo>
                    <a:pt x="0" y="126492"/>
                  </a:moveTo>
                  <a:lnTo>
                    <a:pt x="126492" y="126492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2"/>
                  </a:lnTo>
                  <a:close/>
                </a:path>
                <a:path w="127000" h="127000">
                  <a:moveTo>
                    <a:pt x="0" y="126492"/>
                  </a:moveTo>
                  <a:lnTo>
                    <a:pt x="126492" y="126492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2"/>
                  </a:lnTo>
                  <a:close/>
                </a:path>
                <a:path w="127000" h="127000">
                  <a:moveTo>
                    <a:pt x="0" y="126492"/>
                  </a:moveTo>
                  <a:lnTo>
                    <a:pt x="126492" y="126492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2"/>
                  </a:lnTo>
                  <a:close/>
                </a:path>
                <a:path w="127000" h="127000">
                  <a:moveTo>
                    <a:pt x="0" y="126492"/>
                  </a:moveTo>
                  <a:lnTo>
                    <a:pt x="126492" y="126492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2"/>
                  </a:lnTo>
                  <a:close/>
                </a:path>
              </a:pathLst>
            </a:custGeom>
            <a:ln w="9525">
              <a:solidFill>
                <a:srgbClr val="FFBE00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521" name="object 521"/>
            <p:cNvSpPr/>
            <p:nvPr/>
          </p:nvSpPr>
          <p:spPr>
            <a:xfrm>
              <a:off x="9372599" y="5177027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>
                  <a:moveTo>
                    <a:pt x="126492" y="0"/>
                  </a:moveTo>
                  <a:lnTo>
                    <a:pt x="0" y="0"/>
                  </a:lnTo>
                  <a:lnTo>
                    <a:pt x="0" y="126492"/>
                  </a:lnTo>
                  <a:lnTo>
                    <a:pt x="126492" y="126492"/>
                  </a:lnTo>
                  <a:lnTo>
                    <a:pt x="126492" y="0"/>
                  </a:lnTo>
                  <a:close/>
                </a:path>
              </a:pathLst>
            </a:custGeom>
            <a:solidFill>
              <a:srgbClr val="FFBE0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522" name="object 522"/>
            <p:cNvSpPr/>
            <p:nvPr/>
          </p:nvSpPr>
          <p:spPr>
            <a:xfrm>
              <a:off x="9372599" y="5177027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>
                  <a:moveTo>
                    <a:pt x="0" y="126492"/>
                  </a:moveTo>
                  <a:lnTo>
                    <a:pt x="126492" y="126492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2"/>
                  </a:lnTo>
                  <a:close/>
                </a:path>
              </a:pathLst>
            </a:custGeom>
            <a:ln w="9525">
              <a:solidFill>
                <a:srgbClr val="FFBE00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523" name="object 523"/>
            <p:cNvSpPr/>
            <p:nvPr/>
          </p:nvSpPr>
          <p:spPr>
            <a:xfrm>
              <a:off x="9393935" y="4972812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>
                  <a:moveTo>
                    <a:pt x="126492" y="0"/>
                  </a:moveTo>
                  <a:lnTo>
                    <a:pt x="0" y="0"/>
                  </a:lnTo>
                  <a:lnTo>
                    <a:pt x="0" y="126492"/>
                  </a:lnTo>
                  <a:lnTo>
                    <a:pt x="126492" y="126492"/>
                  </a:lnTo>
                  <a:lnTo>
                    <a:pt x="126492" y="0"/>
                  </a:lnTo>
                  <a:close/>
                </a:path>
              </a:pathLst>
            </a:custGeom>
            <a:solidFill>
              <a:srgbClr val="FFBE0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524" name="object 524"/>
            <p:cNvSpPr/>
            <p:nvPr/>
          </p:nvSpPr>
          <p:spPr>
            <a:xfrm>
              <a:off x="9393935" y="4649724"/>
              <a:ext cx="127000" cy="449580"/>
            </a:xfrm>
            <a:custGeom>
              <a:avLst/>
              <a:gdLst/>
              <a:ahLst/>
              <a:cxnLst/>
              <a:rect l="l" t="t" r="r" b="b"/>
              <a:pathLst>
                <a:path w="127000" h="449579">
                  <a:moveTo>
                    <a:pt x="0" y="449580"/>
                  </a:moveTo>
                  <a:lnTo>
                    <a:pt x="126492" y="449580"/>
                  </a:lnTo>
                  <a:lnTo>
                    <a:pt x="126492" y="323088"/>
                  </a:lnTo>
                  <a:lnTo>
                    <a:pt x="0" y="323088"/>
                  </a:lnTo>
                  <a:lnTo>
                    <a:pt x="0" y="449580"/>
                  </a:lnTo>
                  <a:close/>
                </a:path>
                <a:path w="127000" h="449579">
                  <a:moveTo>
                    <a:pt x="0" y="449580"/>
                  </a:moveTo>
                  <a:lnTo>
                    <a:pt x="126492" y="449580"/>
                  </a:lnTo>
                  <a:lnTo>
                    <a:pt x="126492" y="323088"/>
                  </a:lnTo>
                  <a:lnTo>
                    <a:pt x="0" y="323088"/>
                  </a:lnTo>
                  <a:lnTo>
                    <a:pt x="0" y="449580"/>
                  </a:lnTo>
                  <a:close/>
                </a:path>
                <a:path w="127000" h="449579">
                  <a:moveTo>
                    <a:pt x="0" y="449580"/>
                  </a:moveTo>
                  <a:lnTo>
                    <a:pt x="126492" y="449580"/>
                  </a:lnTo>
                  <a:lnTo>
                    <a:pt x="126492" y="323088"/>
                  </a:lnTo>
                  <a:lnTo>
                    <a:pt x="0" y="323088"/>
                  </a:lnTo>
                  <a:lnTo>
                    <a:pt x="0" y="449580"/>
                  </a:lnTo>
                  <a:close/>
                </a:path>
                <a:path w="127000" h="449579">
                  <a:moveTo>
                    <a:pt x="0" y="449580"/>
                  </a:moveTo>
                  <a:lnTo>
                    <a:pt x="126492" y="449580"/>
                  </a:lnTo>
                  <a:lnTo>
                    <a:pt x="126492" y="323088"/>
                  </a:lnTo>
                  <a:lnTo>
                    <a:pt x="0" y="323088"/>
                  </a:lnTo>
                  <a:lnTo>
                    <a:pt x="0" y="449580"/>
                  </a:lnTo>
                  <a:close/>
                </a:path>
                <a:path w="127000" h="449579">
                  <a:moveTo>
                    <a:pt x="0" y="245363"/>
                  </a:moveTo>
                  <a:lnTo>
                    <a:pt x="126492" y="245363"/>
                  </a:lnTo>
                  <a:lnTo>
                    <a:pt x="126492" y="118871"/>
                  </a:lnTo>
                  <a:lnTo>
                    <a:pt x="0" y="118871"/>
                  </a:lnTo>
                  <a:lnTo>
                    <a:pt x="0" y="245363"/>
                  </a:lnTo>
                  <a:close/>
                </a:path>
                <a:path w="127000" h="449579">
                  <a:moveTo>
                    <a:pt x="0" y="245363"/>
                  </a:moveTo>
                  <a:lnTo>
                    <a:pt x="126492" y="245363"/>
                  </a:lnTo>
                  <a:lnTo>
                    <a:pt x="126492" y="118871"/>
                  </a:lnTo>
                  <a:lnTo>
                    <a:pt x="0" y="118871"/>
                  </a:lnTo>
                  <a:lnTo>
                    <a:pt x="0" y="245363"/>
                  </a:lnTo>
                  <a:close/>
                </a:path>
                <a:path w="127000" h="449579">
                  <a:moveTo>
                    <a:pt x="0" y="245363"/>
                  </a:moveTo>
                  <a:lnTo>
                    <a:pt x="126492" y="245363"/>
                  </a:lnTo>
                  <a:lnTo>
                    <a:pt x="126492" y="118871"/>
                  </a:lnTo>
                  <a:lnTo>
                    <a:pt x="0" y="118871"/>
                  </a:lnTo>
                  <a:lnTo>
                    <a:pt x="0" y="245363"/>
                  </a:lnTo>
                  <a:close/>
                </a:path>
                <a:path w="127000" h="449579">
                  <a:moveTo>
                    <a:pt x="0" y="245363"/>
                  </a:moveTo>
                  <a:lnTo>
                    <a:pt x="126492" y="245363"/>
                  </a:lnTo>
                  <a:lnTo>
                    <a:pt x="126492" y="118871"/>
                  </a:lnTo>
                  <a:lnTo>
                    <a:pt x="0" y="118871"/>
                  </a:lnTo>
                  <a:lnTo>
                    <a:pt x="0" y="245363"/>
                  </a:lnTo>
                  <a:close/>
                </a:path>
                <a:path w="127000" h="449579">
                  <a:moveTo>
                    <a:pt x="0" y="245363"/>
                  </a:moveTo>
                  <a:lnTo>
                    <a:pt x="126492" y="245363"/>
                  </a:lnTo>
                  <a:lnTo>
                    <a:pt x="126492" y="118871"/>
                  </a:lnTo>
                  <a:lnTo>
                    <a:pt x="0" y="118871"/>
                  </a:lnTo>
                  <a:lnTo>
                    <a:pt x="0" y="245363"/>
                  </a:lnTo>
                  <a:close/>
                </a:path>
                <a:path w="127000" h="449579">
                  <a:moveTo>
                    <a:pt x="0" y="245363"/>
                  </a:moveTo>
                  <a:lnTo>
                    <a:pt x="126492" y="245363"/>
                  </a:lnTo>
                  <a:lnTo>
                    <a:pt x="126492" y="118871"/>
                  </a:lnTo>
                  <a:lnTo>
                    <a:pt x="0" y="118871"/>
                  </a:lnTo>
                  <a:lnTo>
                    <a:pt x="0" y="245363"/>
                  </a:lnTo>
                  <a:close/>
                </a:path>
                <a:path w="127000" h="449579">
                  <a:moveTo>
                    <a:pt x="0" y="245363"/>
                  </a:moveTo>
                  <a:lnTo>
                    <a:pt x="126492" y="245363"/>
                  </a:lnTo>
                  <a:lnTo>
                    <a:pt x="126492" y="118871"/>
                  </a:lnTo>
                  <a:lnTo>
                    <a:pt x="0" y="118871"/>
                  </a:lnTo>
                  <a:lnTo>
                    <a:pt x="0" y="245363"/>
                  </a:lnTo>
                  <a:close/>
                </a:path>
                <a:path w="127000" h="449579">
                  <a:moveTo>
                    <a:pt x="0" y="449580"/>
                  </a:moveTo>
                  <a:lnTo>
                    <a:pt x="126492" y="449580"/>
                  </a:lnTo>
                  <a:lnTo>
                    <a:pt x="126492" y="323088"/>
                  </a:lnTo>
                  <a:lnTo>
                    <a:pt x="0" y="323088"/>
                  </a:lnTo>
                  <a:lnTo>
                    <a:pt x="0" y="449580"/>
                  </a:lnTo>
                  <a:close/>
                </a:path>
                <a:path w="127000" h="449579">
                  <a:moveTo>
                    <a:pt x="0" y="449580"/>
                  </a:moveTo>
                  <a:lnTo>
                    <a:pt x="126492" y="449580"/>
                  </a:lnTo>
                  <a:lnTo>
                    <a:pt x="126492" y="323088"/>
                  </a:lnTo>
                  <a:lnTo>
                    <a:pt x="0" y="323088"/>
                  </a:lnTo>
                  <a:lnTo>
                    <a:pt x="0" y="449580"/>
                  </a:lnTo>
                  <a:close/>
                </a:path>
                <a:path w="127000" h="449579">
                  <a:moveTo>
                    <a:pt x="0" y="245363"/>
                  </a:moveTo>
                  <a:lnTo>
                    <a:pt x="126492" y="245363"/>
                  </a:lnTo>
                  <a:lnTo>
                    <a:pt x="126492" y="118871"/>
                  </a:lnTo>
                  <a:lnTo>
                    <a:pt x="0" y="118871"/>
                  </a:lnTo>
                  <a:lnTo>
                    <a:pt x="0" y="245363"/>
                  </a:lnTo>
                  <a:close/>
                </a:path>
                <a:path w="127000" h="449579">
                  <a:moveTo>
                    <a:pt x="0" y="449580"/>
                  </a:moveTo>
                  <a:lnTo>
                    <a:pt x="126492" y="449580"/>
                  </a:lnTo>
                  <a:lnTo>
                    <a:pt x="126492" y="323088"/>
                  </a:lnTo>
                  <a:lnTo>
                    <a:pt x="0" y="323088"/>
                  </a:lnTo>
                  <a:lnTo>
                    <a:pt x="0" y="449580"/>
                  </a:lnTo>
                  <a:close/>
                </a:path>
                <a:path w="127000" h="449579">
                  <a:moveTo>
                    <a:pt x="0" y="449580"/>
                  </a:moveTo>
                  <a:lnTo>
                    <a:pt x="126492" y="449580"/>
                  </a:lnTo>
                  <a:lnTo>
                    <a:pt x="126492" y="323088"/>
                  </a:lnTo>
                  <a:lnTo>
                    <a:pt x="0" y="323088"/>
                  </a:lnTo>
                  <a:lnTo>
                    <a:pt x="0" y="449580"/>
                  </a:lnTo>
                  <a:close/>
                </a:path>
                <a:path w="127000" h="449579">
                  <a:moveTo>
                    <a:pt x="0" y="245363"/>
                  </a:moveTo>
                  <a:lnTo>
                    <a:pt x="126492" y="245363"/>
                  </a:lnTo>
                  <a:lnTo>
                    <a:pt x="126492" y="118871"/>
                  </a:lnTo>
                  <a:lnTo>
                    <a:pt x="0" y="118871"/>
                  </a:lnTo>
                  <a:lnTo>
                    <a:pt x="0" y="245363"/>
                  </a:lnTo>
                  <a:close/>
                </a:path>
                <a:path w="127000" h="449579">
                  <a:moveTo>
                    <a:pt x="0" y="126492"/>
                  </a:moveTo>
                  <a:lnTo>
                    <a:pt x="126492" y="126492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2"/>
                  </a:lnTo>
                  <a:close/>
                </a:path>
                <a:path w="127000" h="449579">
                  <a:moveTo>
                    <a:pt x="0" y="126492"/>
                  </a:moveTo>
                  <a:lnTo>
                    <a:pt x="126492" y="126492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2"/>
                  </a:lnTo>
                  <a:close/>
                </a:path>
                <a:path w="127000" h="449579">
                  <a:moveTo>
                    <a:pt x="0" y="245363"/>
                  </a:moveTo>
                  <a:lnTo>
                    <a:pt x="126492" y="245363"/>
                  </a:lnTo>
                  <a:lnTo>
                    <a:pt x="126492" y="118871"/>
                  </a:lnTo>
                  <a:lnTo>
                    <a:pt x="0" y="118871"/>
                  </a:lnTo>
                  <a:lnTo>
                    <a:pt x="0" y="245363"/>
                  </a:lnTo>
                  <a:close/>
                </a:path>
                <a:path w="127000" h="449579">
                  <a:moveTo>
                    <a:pt x="0" y="245363"/>
                  </a:moveTo>
                  <a:lnTo>
                    <a:pt x="126492" y="245363"/>
                  </a:lnTo>
                  <a:lnTo>
                    <a:pt x="126492" y="118871"/>
                  </a:lnTo>
                  <a:lnTo>
                    <a:pt x="0" y="118871"/>
                  </a:lnTo>
                  <a:lnTo>
                    <a:pt x="0" y="245363"/>
                  </a:lnTo>
                  <a:close/>
                </a:path>
                <a:path w="127000" h="449579">
                  <a:moveTo>
                    <a:pt x="0" y="245363"/>
                  </a:moveTo>
                  <a:lnTo>
                    <a:pt x="126492" y="245363"/>
                  </a:lnTo>
                  <a:lnTo>
                    <a:pt x="126492" y="118871"/>
                  </a:lnTo>
                  <a:lnTo>
                    <a:pt x="0" y="118871"/>
                  </a:lnTo>
                  <a:lnTo>
                    <a:pt x="0" y="245363"/>
                  </a:lnTo>
                  <a:close/>
                </a:path>
                <a:path w="127000" h="449579">
                  <a:moveTo>
                    <a:pt x="0" y="126492"/>
                  </a:moveTo>
                  <a:lnTo>
                    <a:pt x="126492" y="126492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2"/>
                  </a:lnTo>
                  <a:close/>
                </a:path>
                <a:path w="127000" h="449579">
                  <a:moveTo>
                    <a:pt x="0" y="245363"/>
                  </a:moveTo>
                  <a:lnTo>
                    <a:pt x="126492" y="245363"/>
                  </a:lnTo>
                  <a:lnTo>
                    <a:pt x="126492" y="118871"/>
                  </a:lnTo>
                  <a:lnTo>
                    <a:pt x="0" y="118871"/>
                  </a:lnTo>
                  <a:lnTo>
                    <a:pt x="0" y="245363"/>
                  </a:lnTo>
                  <a:close/>
                </a:path>
                <a:path w="127000" h="449579">
                  <a:moveTo>
                    <a:pt x="0" y="245363"/>
                  </a:moveTo>
                  <a:lnTo>
                    <a:pt x="126492" y="245363"/>
                  </a:lnTo>
                  <a:lnTo>
                    <a:pt x="126492" y="118871"/>
                  </a:lnTo>
                  <a:lnTo>
                    <a:pt x="0" y="118871"/>
                  </a:lnTo>
                  <a:lnTo>
                    <a:pt x="0" y="245363"/>
                  </a:lnTo>
                  <a:close/>
                </a:path>
                <a:path w="127000" h="449579">
                  <a:moveTo>
                    <a:pt x="0" y="245363"/>
                  </a:moveTo>
                  <a:lnTo>
                    <a:pt x="126492" y="245363"/>
                  </a:lnTo>
                  <a:lnTo>
                    <a:pt x="126492" y="118871"/>
                  </a:lnTo>
                  <a:lnTo>
                    <a:pt x="0" y="118871"/>
                  </a:lnTo>
                  <a:lnTo>
                    <a:pt x="0" y="245363"/>
                  </a:lnTo>
                  <a:close/>
                </a:path>
              </a:pathLst>
            </a:custGeom>
            <a:ln w="9525">
              <a:solidFill>
                <a:srgbClr val="FFBE00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525" name="object 525"/>
            <p:cNvSpPr/>
            <p:nvPr/>
          </p:nvSpPr>
          <p:spPr>
            <a:xfrm>
              <a:off x="9393935" y="4649724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>
                  <a:moveTo>
                    <a:pt x="126492" y="0"/>
                  </a:moveTo>
                  <a:lnTo>
                    <a:pt x="0" y="0"/>
                  </a:lnTo>
                  <a:lnTo>
                    <a:pt x="0" y="126492"/>
                  </a:lnTo>
                  <a:lnTo>
                    <a:pt x="126492" y="126492"/>
                  </a:lnTo>
                  <a:lnTo>
                    <a:pt x="126492" y="0"/>
                  </a:lnTo>
                  <a:close/>
                </a:path>
              </a:pathLst>
            </a:custGeom>
            <a:solidFill>
              <a:srgbClr val="FFBE0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526" name="object 526"/>
            <p:cNvSpPr/>
            <p:nvPr/>
          </p:nvSpPr>
          <p:spPr>
            <a:xfrm>
              <a:off x="9393935" y="4649724"/>
              <a:ext cx="127000" cy="449580"/>
            </a:xfrm>
            <a:custGeom>
              <a:avLst/>
              <a:gdLst/>
              <a:ahLst/>
              <a:cxnLst/>
              <a:rect l="l" t="t" r="r" b="b"/>
              <a:pathLst>
                <a:path w="127000" h="449579">
                  <a:moveTo>
                    <a:pt x="0" y="126492"/>
                  </a:moveTo>
                  <a:lnTo>
                    <a:pt x="126492" y="126492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2"/>
                  </a:lnTo>
                  <a:close/>
                </a:path>
                <a:path w="127000" h="449579">
                  <a:moveTo>
                    <a:pt x="0" y="126492"/>
                  </a:moveTo>
                  <a:lnTo>
                    <a:pt x="126492" y="126492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2"/>
                  </a:lnTo>
                  <a:close/>
                </a:path>
                <a:path w="127000" h="449579">
                  <a:moveTo>
                    <a:pt x="0" y="449580"/>
                  </a:moveTo>
                  <a:lnTo>
                    <a:pt x="126492" y="449580"/>
                  </a:lnTo>
                  <a:lnTo>
                    <a:pt x="126492" y="323088"/>
                  </a:lnTo>
                  <a:lnTo>
                    <a:pt x="0" y="323088"/>
                  </a:lnTo>
                  <a:lnTo>
                    <a:pt x="0" y="449580"/>
                  </a:lnTo>
                  <a:close/>
                </a:path>
                <a:path w="127000" h="449579">
                  <a:moveTo>
                    <a:pt x="0" y="449580"/>
                  </a:moveTo>
                  <a:lnTo>
                    <a:pt x="126492" y="449580"/>
                  </a:lnTo>
                  <a:lnTo>
                    <a:pt x="126492" y="323088"/>
                  </a:lnTo>
                  <a:lnTo>
                    <a:pt x="0" y="323088"/>
                  </a:lnTo>
                  <a:lnTo>
                    <a:pt x="0" y="449580"/>
                  </a:lnTo>
                  <a:close/>
                </a:path>
                <a:path w="127000" h="449579">
                  <a:moveTo>
                    <a:pt x="0" y="449580"/>
                  </a:moveTo>
                  <a:lnTo>
                    <a:pt x="126492" y="449580"/>
                  </a:lnTo>
                  <a:lnTo>
                    <a:pt x="126492" y="323088"/>
                  </a:lnTo>
                  <a:lnTo>
                    <a:pt x="0" y="323088"/>
                  </a:lnTo>
                  <a:lnTo>
                    <a:pt x="0" y="449580"/>
                  </a:lnTo>
                  <a:close/>
                </a:path>
                <a:path w="127000" h="449579">
                  <a:moveTo>
                    <a:pt x="0" y="449580"/>
                  </a:moveTo>
                  <a:lnTo>
                    <a:pt x="126492" y="449580"/>
                  </a:lnTo>
                  <a:lnTo>
                    <a:pt x="126492" y="323088"/>
                  </a:lnTo>
                  <a:lnTo>
                    <a:pt x="0" y="323088"/>
                  </a:lnTo>
                  <a:lnTo>
                    <a:pt x="0" y="449580"/>
                  </a:lnTo>
                  <a:close/>
                </a:path>
                <a:path w="127000" h="449579">
                  <a:moveTo>
                    <a:pt x="0" y="449580"/>
                  </a:moveTo>
                  <a:lnTo>
                    <a:pt x="126492" y="449580"/>
                  </a:lnTo>
                  <a:lnTo>
                    <a:pt x="126492" y="323088"/>
                  </a:lnTo>
                  <a:lnTo>
                    <a:pt x="0" y="323088"/>
                  </a:lnTo>
                  <a:lnTo>
                    <a:pt x="0" y="449580"/>
                  </a:lnTo>
                  <a:close/>
                </a:path>
              </a:pathLst>
            </a:custGeom>
            <a:ln w="9525">
              <a:solidFill>
                <a:srgbClr val="FFBE00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527" name="object 527"/>
            <p:cNvSpPr/>
            <p:nvPr/>
          </p:nvSpPr>
          <p:spPr>
            <a:xfrm>
              <a:off x="9393935" y="4768595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>
                  <a:moveTo>
                    <a:pt x="126492" y="0"/>
                  </a:moveTo>
                  <a:lnTo>
                    <a:pt x="0" y="0"/>
                  </a:lnTo>
                  <a:lnTo>
                    <a:pt x="0" y="126491"/>
                  </a:lnTo>
                  <a:lnTo>
                    <a:pt x="126492" y="126491"/>
                  </a:lnTo>
                  <a:lnTo>
                    <a:pt x="126492" y="0"/>
                  </a:lnTo>
                  <a:close/>
                </a:path>
              </a:pathLst>
            </a:custGeom>
            <a:solidFill>
              <a:srgbClr val="FFBE0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528" name="object 528"/>
            <p:cNvSpPr/>
            <p:nvPr/>
          </p:nvSpPr>
          <p:spPr>
            <a:xfrm>
              <a:off x="9393935" y="4768595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>
                  <a:moveTo>
                    <a:pt x="0" y="126491"/>
                  </a:moveTo>
                  <a:lnTo>
                    <a:pt x="126492" y="126491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1"/>
                  </a:lnTo>
                  <a:close/>
                </a:path>
              </a:pathLst>
            </a:custGeom>
            <a:ln w="9525">
              <a:solidFill>
                <a:srgbClr val="FFBE00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529" name="object 529"/>
            <p:cNvSpPr/>
            <p:nvPr/>
          </p:nvSpPr>
          <p:spPr>
            <a:xfrm>
              <a:off x="9393935" y="5177027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>
                  <a:moveTo>
                    <a:pt x="126492" y="0"/>
                  </a:moveTo>
                  <a:lnTo>
                    <a:pt x="0" y="0"/>
                  </a:lnTo>
                  <a:lnTo>
                    <a:pt x="0" y="126492"/>
                  </a:lnTo>
                  <a:lnTo>
                    <a:pt x="126492" y="126492"/>
                  </a:lnTo>
                  <a:lnTo>
                    <a:pt x="126492" y="0"/>
                  </a:lnTo>
                  <a:close/>
                </a:path>
              </a:pathLst>
            </a:custGeom>
            <a:solidFill>
              <a:srgbClr val="FFBE0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530" name="object 530"/>
            <p:cNvSpPr/>
            <p:nvPr/>
          </p:nvSpPr>
          <p:spPr>
            <a:xfrm>
              <a:off x="9393935" y="4768595"/>
              <a:ext cx="127000" cy="535305"/>
            </a:xfrm>
            <a:custGeom>
              <a:avLst/>
              <a:gdLst/>
              <a:ahLst/>
              <a:cxnLst/>
              <a:rect l="l" t="t" r="r" b="b"/>
              <a:pathLst>
                <a:path w="127000" h="535304">
                  <a:moveTo>
                    <a:pt x="0" y="534923"/>
                  </a:moveTo>
                  <a:lnTo>
                    <a:pt x="126492" y="534923"/>
                  </a:lnTo>
                  <a:lnTo>
                    <a:pt x="126492" y="408431"/>
                  </a:lnTo>
                  <a:lnTo>
                    <a:pt x="0" y="408431"/>
                  </a:lnTo>
                  <a:lnTo>
                    <a:pt x="0" y="534923"/>
                  </a:lnTo>
                  <a:close/>
                </a:path>
                <a:path w="127000" h="535304">
                  <a:moveTo>
                    <a:pt x="0" y="534923"/>
                  </a:moveTo>
                  <a:lnTo>
                    <a:pt x="126492" y="534923"/>
                  </a:lnTo>
                  <a:lnTo>
                    <a:pt x="126492" y="408431"/>
                  </a:lnTo>
                  <a:lnTo>
                    <a:pt x="0" y="408431"/>
                  </a:lnTo>
                  <a:lnTo>
                    <a:pt x="0" y="534923"/>
                  </a:lnTo>
                  <a:close/>
                </a:path>
                <a:path w="127000" h="535304">
                  <a:moveTo>
                    <a:pt x="0" y="330707"/>
                  </a:moveTo>
                  <a:lnTo>
                    <a:pt x="126492" y="330707"/>
                  </a:lnTo>
                  <a:lnTo>
                    <a:pt x="126492" y="204215"/>
                  </a:lnTo>
                  <a:lnTo>
                    <a:pt x="0" y="204215"/>
                  </a:lnTo>
                  <a:lnTo>
                    <a:pt x="0" y="330707"/>
                  </a:lnTo>
                  <a:close/>
                </a:path>
                <a:path w="127000" h="535304">
                  <a:moveTo>
                    <a:pt x="0" y="330707"/>
                  </a:moveTo>
                  <a:lnTo>
                    <a:pt x="126492" y="330707"/>
                  </a:lnTo>
                  <a:lnTo>
                    <a:pt x="126492" y="204215"/>
                  </a:lnTo>
                  <a:lnTo>
                    <a:pt x="0" y="204215"/>
                  </a:lnTo>
                  <a:lnTo>
                    <a:pt x="0" y="330707"/>
                  </a:lnTo>
                  <a:close/>
                </a:path>
                <a:path w="127000" h="535304">
                  <a:moveTo>
                    <a:pt x="0" y="330707"/>
                  </a:moveTo>
                  <a:lnTo>
                    <a:pt x="126492" y="330707"/>
                  </a:lnTo>
                  <a:lnTo>
                    <a:pt x="126492" y="204215"/>
                  </a:lnTo>
                  <a:lnTo>
                    <a:pt x="0" y="204215"/>
                  </a:lnTo>
                  <a:lnTo>
                    <a:pt x="0" y="330707"/>
                  </a:lnTo>
                  <a:close/>
                </a:path>
                <a:path w="127000" h="535304">
                  <a:moveTo>
                    <a:pt x="0" y="330707"/>
                  </a:moveTo>
                  <a:lnTo>
                    <a:pt x="126492" y="330707"/>
                  </a:lnTo>
                  <a:lnTo>
                    <a:pt x="126492" y="204215"/>
                  </a:lnTo>
                  <a:lnTo>
                    <a:pt x="0" y="204215"/>
                  </a:lnTo>
                  <a:lnTo>
                    <a:pt x="0" y="330707"/>
                  </a:lnTo>
                  <a:close/>
                </a:path>
                <a:path w="127000" h="535304">
                  <a:moveTo>
                    <a:pt x="0" y="330707"/>
                  </a:moveTo>
                  <a:lnTo>
                    <a:pt x="126492" y="330707"/>
                  </a:lnTo>
                  <a:lnTo>
                    <a:pt x="126492" y="204215"/>
                  </a:lnTo>
                  <a:lnTo>
                    <a:pt x="0" y="204215"/>
                  </a:lnTo>
                  <a:lnTo>
                    <a:pt x="0" y="330707"/>
                  </a:lnTo>
                  <a:close/>
                </a:path>
                <a:path w="127000" h="535304">
                  <a:moveTo>
                    <a:pt x="0" y="330707"/>
                  </a:moveTo>
                  <a:lnTo>
                    <a:pt x="126492" y="330707"/>
                  </a:lnTo>
                  <a:lnTo>
                    <a:pt x="126492" y="204215"/>
                  </a:lnTo>
                  <a:lnTo>
                    <a:pt x="0" y="204215"/>
                  </a:lnTo>
                  <a:lnTo>
                    <a:pt x="0" y="330707"/>
                  </a:lnTo>
                  <a:close/>
                </a:path>
                <a:path w="127000" h="535304">
                  <a:moveTo>
                    <a:pt x="0" y="126491"/>
                  </a:moveTo>
                  <a:lnTo>
                    <a:pt x="126492" y="126491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1"/>
                  </a:lnTo>
                  <a:close/>
                </a:path>
                <a:path w="127000" h="535304">
                  <a:moveTo>
                    <a:pt x="0" y="330707"/>
                  </a:moveTo>
                  <a:lnTo>
                    <a:pt x="126492" y="330707"/>
                  </a:lnTo>
                  <a:lnTo>
                    <a:pt x="126492" y="204215"/>
                  </a:lnTo>
                  <a:lnTo>
                    <a:pt x="0" y="204215"/>
                  </a:lnTo>
                  <a:lnTo>
                    <a:pt x="0" y="330707"/>
                  </a:lnTo>
                  <a:close/>
                </a:path>
                <a:path w="127000" h="535304">
                  <a:moveTo>
                    <a:pt x="0" y="126491"/>
                  </a:moveTo>
                  <a:lnTo>
                    <a:pt x="126492" y="126491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1"/>
                  </a:lnTo>
                  <a:close/>
                </a:path>
                <a:path w="127000" h="535304">
                  <a:moveTo>
                    <a:pt x="0" y="126491"/>
                  </a:moveTo>
                  <a:lnTo>
                    <a:pt x="126492" y="126491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1"/>
                  </a:lnTo>
                  <a:close/>
                </a:path>
                <a:path w="127000" h="535304">
                  <a:moveTo>
                    <a:pt x="0" y="330707"/>
                  </a:moveTo>
                  <a:lnTo>
                    <a:pt x="126492" y="330707"/>
                  </a:lnTo>
                  <a:lnTo>
                    <a:pt x="126492" y="204215"/>
                  </a:lnTo>
                  <a:lnTo>
                    <a:pt x="0" y="204215"/>
                  </a:lnTo>
                  <a:lnTo>
                    <a:pt x="0" y="330707"/>
                  </a:lnTo>
                  <a:close/>
                </a:path>
              </a:pathLst>
            </a:custGeom>
            <a:ln w="9525">
              <a:solidFill>
                <a:srgbClr val="FFBE00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531" name="object 531"/>
            <p:cNvSpPr/>
            <p:nvPr/>
          </p:nvSpPr>
          <p:spPr>
            <a:xfrm>
              <a:off x="9396984" y="4768595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>
                  <a:moveTo>
                    <a:pt x="126492" y="0"/>
                  </a:moveTo>
                  <a:lnTo>
                    <a:pt x="0" y="0"/>
                  </a:lnTo>
                  <a:lnTo>
                    <a:pt x="0" y="126491"/>
                  </a:lnTo>
                  <a:lnTo>
                    <a:pt x="126492" y="126491"/>
                  </a:lnTo>
                  <a:lnTo>
                    <a:pt x="126492" y="0"/>
                  </a:lnTo>
                  <a:close/>
                </a:path>
              </a:pathLst>
            </a:custGeom>
            <a:solidFill>
              <a:srgbClr val="FFBE0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532" name="object 532"/>
            <p:cNvSpPr/>
            <p:nvPr/>
          </p:nvSpPr>
          <p:spPr>
            <a:xfrm>
              <a:off x="9396984" y="4768595"/>
              <a:ext cx="169545" cy="127000"/>
            </a:xfrm>
            <a:custGeom>
              <a:avLst/>
              <a:gdLst/>
              <a:ahLst/>
              <a:cxnLst/>
              <a:rect l="l" t="t" r="r" b="b"/>
              <a:pathLst>
                <a:path w="169545" h="127000">
                  <a:moveTo>
                    <a:pt x="0" y="126491"/>
                  </a:moveTo>
                  <a:lnTo>
                    <a:pt x="126492" y="126491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1"/>
                  </a:lnTo>
                  <a:close/>
                </a:path>
                <a:path w="169545" h="127000">
                  <a:moveTo>
                    <a:pt x="42672" y="126491"/>
                  </a:moveTo>
                  <a:lnTo>
                    <a:pt x="169164" y="126491"/>
                  </a:lnTo>
                  <a:lnTo>
                    <a:pt x="169164" y="0"/>
                  </a:lnTo>
                  <a:lnTo>
                    <a:pt x="42672" y="0"/>
                  </a:lnTo>
                  <a:lnTo>
                    <a:pt x="42672" y="126491"/>
                  </a:lnTo>
                  <a:close/>
                </a:path>
                <a:path w="169545" h="127000">
                  <a:moveTo>
                    <a:pt x="42672" y="126491"/>
                  </a:moveTo>
                  <a:lnTo>
                    <a:pt x="169164" y="126491"/>
                  </a:lnTo>
                  <a:lnTo>
                    <a:pt x="169164" y="0"/>
                  </a:lnTo>
                  <a:lnTo>
                    <a:pt x="42672" y="0"/>
                  </a:lnTo>
                  <a:lnTo>
                    <a:pt x="42672" y="126491"/>
                  </a:lnTo>
                  <a:close/>
                </a:path>
                <a:path w="169545" h="127000">
                  <a:moveTo>
                    <a:pt x="42672" y="126491"/>
                  </a:moveTo>
                  <a:lnTo>
                    <a:pt x="169164" y="126491"/>
                  </a:lnTo>
                  <a:lnTo>
                    <a:pt x="169164" y="0"/>
                  </a:lnTo>
                  <a:lnTo>
                    <a:pt x="42672" y="0"/>
                  </a:lnTo>
                  <a:lnTo>
                    <a:pt x="42672" y="126491"/>
                  </a:lnTo>
                  <a:close/>
                </a:path>
                <a:path w="169545" h="127000">
                  <a:moveTo>
                    <a:pt x="42672" y="126491"/>
                  </a:moveTo>
                  <a:lnTo>
                    <a:pt x="169164" y="126491"/>
                  </a:lnTo>
                  <a:lnTo>
                    <a:pt x="169164" y="0"/>
                  </a:lnTo>
                  <a:lnTo>
                    <a:pt x="42672" y="0"/>
                  </a:lnTo>
                  <a:lnTo>
                    <a:pt x="42672" y="126491"/>
                  </a:lnTo>
                  <a:close/>
                </a:path>
                <a:path w="169545" h="127000">
                  <a:moveTo>
                    <a:pt x="42672" y="126491"/>
                  </a:moveTo>
                  <a:lnTo>
                    <a:pt x="169164" y="126491"/>
                  </a:lnTo>
                  <a:lnTo>
                    <a:pt x="169164" y="0"/>
                  </a:lnTo>
                  <a:lnTo>
                    <a:pt x="42672" y="0"/>
                  </a:lnTo>
                  <a:lnTo>
                    <a:pt x="42672" y="126491"/>
                  </a:lnTo>
                  <a:close/>
                </a:path>
                <a:path w="169545" h="127000">
                  <a:moveTo>
                    <a:pt x="42672" y="126491"/>
                  </a:moveTo>
                  <a:lnTo>
                    <a:pt x="169164" y="126491"/>
                  </a:lnTo>
                  <a:lnTo>
                    <a:pt x="169164" y="0"/>
                  </a:lnTo>
                  <a:lnTo>
                    <a:pt x="42672" y="0"/>
                  </a:lnTo>
                  <a:lnTo>
                    <a:pt x="42672" y="126491"/>
                  </a:lnTo>
                  <a:close/>
                </a:path>
                <a:path w="169545" h="127000">
                  <a:moveTo>
                    <a:pt x="42672" y="126491"/>
                  </a:moveTo>
                  <a:lnTo>
                    <a:pt x="169164" y="126491"/>
                  </a:lnTo>
                  <a:lnTo>
                    <a:pt x="169164" y="0"/>
                  </a:lnTo>
                  <a:lnTo>
                    <a:pt x="42672" y="0"/>
                  </a:lnTo>
                  <a:lnTo>
                    <a:pt x="42672" y="126491"/>
                  </a:lnTo>
                  <a:close/>
                </a:path>
                <a:path w="169545" h="127000">
                  <a:moveTo>
                    <a:pt x="42672" y="126491"/>
                  </a:moveTo>
                  <a:lnTo>
                    <a:pt x="169164" y="126491"/>
                  </a:lnTo>
                  <a:lnTo>
                    <a:pt x="169164" y="0"/>
                  </a:lnTo>
                  <a:lnTo>
                    <a:pt x="42672" y="0"/>
                  </a:lnTo>
                  <a:lnTo>
                    <a:pt x="42672" y="126491"/>
                  </a:lnTo>
                  <a:close/>
                </a:path>
              </a:pathLst>
            </a:custGeom>
            <a:ln w="9525">
              <a:solidFill>
                <a:srgbClr val="FFBE00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533" name="object 533"/>
            <p:cNvSpPr/>
            <p:nvPr/>
          </p:nvSpPr>
          <p:spPr>
            <a:xfrm>
              <a:off x="9439656" y="4972812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>
                  <a:moveTo>
                    <a:pt x="126492" y="0"/>
                  </a:moveTo>
                  <a:lnTo>
                    <a:pt x="0" y="0"/>
                  </a:lnTo>
                  <a:lnTo>
                    <a:pt x="0" y="126492"/>
                  </a:lnTo>
                  <a:lnTo>
                    <a:pt x="126492" y="126492"/>
                  </a:lnTo>
                  <a:lnTo>
                    <a:pt x="126492" y="0"/>
                  </a:lnTo>
                  <a:close/>
                </a:path>
              </a:pathLst>
            </a:custGeom>
            <a:solidFill>
              <a:srgbClr val="FFBE0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534" name="object 534"/>
            <p:cNvSpPr/>
            <p:nvPr/>
          </p:nvSpPr>
          <p:spPr>
            <a:xfrm>
              <a:off x="9439656" y="4498848"/>
              <a:ext cx="127000" cy="600710"/>
            </a:xfrm>
            <a:custGeom>
              <a:avLst/>
              <a:gdLst/>
              <a:ahLst/>
              <a:cxnLst/>
              <a:rect l="l" t="t" r="r" b="b"/>
              <a:pathLst>
                <a:path w="127000" h="600710">
                  <a:moveTo>
                    <a:pt x="0" y="600456"/>
                  </a:moveTo>
                  <a:lnTo>
                    <a:pt x="126492" y="600456"/>
                  </a:lnTo>
                  <a:lnTo>
                    <a:pt x="126492" y="473963"/>
                  </a:lnTo>
                  <a:lnTo>
                    <a:pt x="0" y="473963"/>
                  </a:lnTo>
                  <a:lnTo>
                    <a:pt x="0" y="600456"/>
                  </a:lnTo>
                  <a:close/>
                </a:path>
                <a:path w="127000" h="600710">
                  <a:moveTo>
                    <a:pt x="0" y="600456"/>
                  </a:moveTo>
                  <a:lnTo>
                    <a:pt x="126492" y="600456"/>
                  </a:lnTo>
                  <a:lnTo>
                    <a:pt x="126492" y="473963"/>
                  </a:lnTo>
                  <a:lnTo>
                    <a:pt x="0" y="473963"/>
                  </a:lnTo>
                  <a:lnTo>
                    <a:pt x="0" y="600456"/>
                  </a:lnTo>
                  <a:close/>
                </a:path>
                <a:path w="127000" h="600710">
                  <a:moveTo>
                    <a:pt x="0" y="600456"/>
                  </a:moveTo>
                  <a:lnTo>
                    <a:pt x="126492" y="600456"/>
                  </a:lnTo>
                  <a:lnTo>
                    <a:pt x="126492" y="473963"/>
                  </a:lnTo>
                  <a:lnTo>
                    <a:pt x="0" y="473963"/>
                  </a:lnTo>
                  <a:lnTo>
                    <a:pt x="0" y="600456"/>
                  </a:lnTo>
                  <a:close/>
                </a:path>
                <a:path w="127000" h="600710">
                  <a:moveTo>
                    <a:pt x="0" y="600456"/>
                  </a:moveTo>
                  <a:lnTo>
                    <a:pt x="126492" y="600456"/>
                  </a:lnTo>
                  <a:lnTo>
                    <a:pt x="126492" y="473963"/>
                  </a:lnTo>
                  <a:lnTo>
                    <a:pt x="0" y="473963"/>
                  </a:lnTo>
                  <a:lnTo>
                    <a:pt x="0" y="600456"/>
                  </a:lnTo>
                  <a:close/>
                </a:path>
                <a:path w="127000" h="600710">
                  <a:moveTo>
                    <a:pt x="0" y="396239"/>
                  </a:moveTo>
                  <a:lnTo>
                    <a:pt x="126492" y="396239"/>
                  </a:lnTo>
                  <a:lnTo>
                    <a:pt x="126492" y="269747"/>
                  </a:lnTo>
                  <a:lnTo>
                    <a:pt x="0" y="269747"/>
                  </a:lnTo>
                  <a:lnTo>
                    <a:pt x="0" y="396239"/>
                  </a:lnTo>
                  <a:close/>
                </a:path>
                <a:path w="127000" h="600710">
                  <a:moveTo>
                    <a:pt x="0" y="600456"/>
                  </a:moveTo>
                  <a:lnTo>
                    <a:pt x="126492" y="600456"/>
                  </a:lnTo>
                  <a:lnTo>
                    <a:pt x="126492" y="473963"/>
                  </a:lnTo>
                  <a:lnTo>
                    <a:pt x="0" y="473963"/>
                  </a:lnTo>
                  <a:lnTo>
                    <a:pt x="0" y="600456"/>
                  </a:lnTo>
                  <a:close/>
                </a:path>
                <a:path w="127000" h="600710">
                  <a:moveTo>
                    <a:pt x="0" y="600456"/>
                  </a:moveTo>
                  <a:lnTo>
                    <a:pt x="126492" y="600456"/>
                  </a:lnTo>
                  <a:lnTo>
                    <a:pt x="126492" y="473963"/>
                  </a:lnTo>
                  <a:lnTo>
                    <a:pt x="0" y="473963"/>
                  </a:lnTo>
                  <a:lnTo>
                    <a:pt x="0" y="600456"/>
                  </a:lnTo>
                  <a:close/>
                </a:path>
                <a:path w="127000" h="600710">
                  <a:moveTo>
                    <a:pt x="0" y="600456"/>
                  </a:moveTo>
                  <a:lnTo>
                    <a:pt x="126492" y="600456"/>
                  </a:lnTo>
                  <a:lnTo>
                    <a:pt x="126492" y="473963"/>
                  </a:lnTo>
                  <a:lnTo>
                    <a:pt x="0" y="473963"/>
                  </a:lnTo>
                  <a:lnTo>
                    <a:pt x="0" y="600456"/>
                  </a:lnTo>
                  <a:close/>
                </a:path>
                <a:path w="127000" h="600710">
                  <a:moveTo>
                    <a:pt x="0" y="600456"/>
                  </a:moveTo>
                  <a:lnTo>
                    <a:pt x="126492" y="600456"/>
                  </a:lnTo>
                  <a:lnTo>
                    <a:pt x="126492" y="473963"/>
                  </a:lnTo>
                  <a:lnTo>
                    <a:pt x="0" y="473963"/>
                  </a:lnTo>
                  <a:lnTo>
                    <a:pt x="0" y="600456"/>
                  </a:lnTo>
                  <a:close/>
                </a:path>
                <a:path w="127000" h="600710">
                  <a:moveTo>
                    <a:pt x="0" y="277368"/>
                  </a:moveTo>
                  <a:lnTo>
                    <a:pt x="126492" y="277368"/>
                  </a:lnTo>
                  <a:lnTo>
                    <a:pt x="126492" y="150875"/>
                  </a:lnTo>
                  <a:lnTo>
                    <a:pt x="0" y="150875"/>
                  </a:lnTo>
                  <a:lnTo>
                    <a:pt x="0" y="277368"/>
                  </a:lnTo>
                  <a:close/>
                </a:path>
                <a:path w="127000" h="600710">
                  <a:moveTo>
                    <a:pt x="0" y="277368"/>
                  </a:moveTo>
                  <a:lnTo>
                    <a:pt x="126492" y="277368"/>
                  </a:lnTo>
                  <a:lnTo>
                    <a:pt x="126492" y="150875"/>
                  </a:lnTo>
                  <a:lnTo>
                    <a:pt x="0" y="150875"/>
                  </a:lnTo>
                  <a:lnTo>
                    <a:pt x="0" y="277368"/>
                  </a:lnTo>
                  <a:close/>
                </a:path>
                <a:path w="127000" h="600710">
                  <a:moveTo>
                    <a:pt x="0" y="126491"/>
                  </a:moveTo>
                  <a:lnTo>
                    <a:pt x="126492" y="126491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1"/>
                  </a:lnTo>
                  <a:close/>
                </a:path>
                <a:path w="127000" h="600710">
                  <a:moveTo>
                    <a:pt x="0" y="126491"/>
                  </a:moveTo>
                  <a:lnTo>
                    <a:pt x="126492" y="126491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1"/>
                  </a:lnTo>
                  <a:close/>
                </a:path>
                <a:path w="127000" h="600710">
                  <a:moveTo>
                    <a:pt x="0" y="126491"/>
                  </a:moveTo>
                  <a:lnTo>
                    <a:pt x="126492" y="126491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1"/>
                  </a:lnTo>
                  <a:close/>
                </a:path>
                <a:path w="127000" h="600710">
                  <a:moveTo>
                    <a:pt x="0" y="126491"/>
                  </a:moveTo>
                  <a:lnTo>
                    <a:pt x="126492" y="126491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1"/>
                  </a:lnTo>
                  <a:close/>
                </a:path>
                <a:path w="127000" h="600710">
                  <a:moveTo>
                    <a:pt x="0" y="126491"/>
                  </a:moveTo>
                  <a:lnTo>
                    <a:pt x="126492" y="126491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1"/>
                  </a:lnTo>
                  <a:close/>
                </a:path>
                <a:path w="127000" h="600710">
                  <a:moveTo>
                    <a:pt x="0" y="126491"/>
                  </a:moveTo>
                  <a:lnTo>
                    <a:pt x="126492" y="126491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1"/>
                  </a:lnTo>
                  <a:close/>
                </a:path>
                <a:path w="127000" h="600710">
                  <a:moveTo>
                    <a:pt x="0" y="193547"/>
                  </a:moveTo>
                  <a:lnTo>
                    <a:pt x="126492" y="193547"/>
                  </a:lnTo>
                  <a:lnTo>
                    <a:pt x="126492" y="67055"/>
                  </a:lnTo>
                  <a:lnTo>
                    <a:pt x="0" y="67055"/>
                  </a:lnTo>
                  <a:lnTo>
                    <a:pt x="0" y="193547"/>
                  </a:lnTo>
                  <a:close/>
                </a:path>
              </a:pathLst>
            </a:custGeom>
            <a:ln w="9525">
              <a:solidFill>
                <a:srgbClr val="FFBE00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535" name="object 535"/>
            <p:cNvSpPr/>
            <p:nvPr/>
          </p:nvSpPr>
          <p:spPr>
            <a:xfrm>
              <a:off x="9439656" y="4498848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>
                  <a:moveTo>
                    <a:pt x="126492" y="0"/>
                  </a:moveTo>
                  <a:lnTo>
                    <a:pt x="0" y="0"/>
                  </a:lnTo>
                  <a:lnTo>
                    <a:pt x="0" y="126491"/>
                  </a:lnTo>
                  <a:lnTo>
                    <a:pt x="126492" y="126491"/>
                  </a:lnTo>
                  <a:lnTo>
                    <a:pt x="126492" y="0"/>
                  </a:lnTo>
                  <a:close/>
                </a:path>
              </a:pathLst>
            </a:custGeom>
            <a:solidFill>
              <a:srgbClr val="FFBE0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536" name="object 536"/>
            <p:cNvSpPr/>
            <p:nvPr/>
          </p:nvSpPr>
          <p:spPr>
            <a:xfrm>
              <a:off x="9439656" y="4498848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>
                  <a:moveTo>
                    <a:pt x="0" y="126491"/>
                  </a:moveTo>
                  <a:lnTo>
                    <a:pt x="126492" y="126491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1"/>
                  </a:lnTo>
                  <a:close/>
                </a:path>
                <a:path w="127000" h="127000">
                  <a:moveTo>
                    <a:pt x="0" y="126491"/>
                  </a:moveTo>
                  <a:lnTo>
                    <a:pt x="126492" y="126491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1"/>
                  </a:lnTo>
                  <a:close/>
                </a:path>
                <a:path w="127000" h="127000">
                  <a:moveTo>
                    <a:pt x="0" y="126491"/>
                  </a:moveTo>
                  <a:lnTo>
                    <a:pt x="126492" y="126491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1"/>
                  </a:lnTo>
                  <a:close/>
                </a:path>
                <a:path w="127000" h="127000">
                  <a:moveTo>
                    <a:pt x="0" y="126491"/>
                  </a:moveTo>
                  <a:lnTo>
                    <a:pt x="126492" y="126491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1"/>
                  </a:lnTo>
                  <a:close/>
                </a:path>
              </a:pathLst>
            </a:custGeom>
            <a:ln w="9525">
              <a:solidFill>
                <a:srgbClr val="FFBE00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537" name="object 537"/>
            <p:cNvSpPr/>
            <p:nvPr/>
          </p:nvSpPr>
          <p:spPr>
            <a:xfrm>
              <a:off x="9439656" y="4565904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>
                  <a:moveTo>
                    <a:pt x="126492" y="0"/>
                  </a:moveTo>
                  <a:lnTo>
                    <a:pt x="0" y="0"/>
                  </a:lnTo>
                  <a:lnTo>
                    <a:pt x="0" y="126492"/>
                  </a:lnTo>
                  <a:lnTo>
                    <a:pt x="126492" y="126492"/>
                  </a:lnTo>
                  <a:lnTo>
                    <a:pt x="126492" y="0"/>
                  </a:lnTo>
                  <a:close/>
                </a:path>
              </a:pathLst>
            </a:custGeom>
            <a:solidFill>
              <a:srgbClr val="FFBE0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538" name="object 538"/>
            <p:cNvSpPr/>
            <p:nvPr/>
          </p:nvSpPr>
          <p:spPr>
            <a:xfrm>
              <a:off x="9439656" y="4565904"/>
              <a:ext cx="127000" cy="533400"/>
            </a:xfrm>
            <a:custGeom>
              <a:avLst/>
              <a:gdLst/>
              <a:ahLst/>
              <a:cxnLst/>
              <a:rect l="l" t="t" r="r" b="b"/>
              <a:pathLst>
                <a:path w="127000" h="533400">
                  <a:moveTo>
                    <a:pt x="0" y="126492"/>
                  </a:moveTo>
                  <a:lnTo>
                    <a:pt x="126492" y="126492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2"/>
                  </a:lnTo>
                  <a:close/>
                </a:path>
                <a:path w="127000" h="533400">
                  <a:moveTo>
                    <a:pt x="0" y="126492"/>
                  </a:moveTo>
                  <a:lnTo>
                    <a:pt x="126492" y="126492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2"/>
                  </a:lnTo>
                  <a:close/>
                </a:path>
                <a:path w="127000" h="533400">
                  <a:moveTo>
                    <a:pt x="0" y="126492"/>
                  </a:moveTo>
                  <a:lnTo>
                    <a:pt x="126492" y="126492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2"/>
                  </a:lnTo>
                  <a:close/>
                </a:path>
                <a:path w="127000" h="533400">
                  <a:moveTo>
                    <a:pt x="0" y="126492"/>
                  </a:moveTo>
                  <a:lnTo>
                    <a:pt x="126492" y="126492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2"/>
                  </a:lnTo>
                  <a:close/>
                </a:path>
                <a:path w="127000" h="533400">
                  <a:moveTo>
                    <a:pt x="0" y="126492"/>
                  </a:moveTo>
                  <a:lnTo>
                    <a:pt x="126492" y="126492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2"/>
                  </a:lnTo>
                  <a:close/>
                </a:path>
                <a:path w="127000" h="533400">
                  <a:moveTo>
                    <a:pt x="0" y="533400"/>
                  </a:moveTo>
                  <a:lnTo>
                    <a:pt x="126492" y="533400"/>
                  </a:lnTo>
                  <a:lnTo>
                    <a:pt x="126492" y="406908"/>
                  </a:lnTo>
                  <a:lnTo>
                    <a:pt x="0" y="406908"/>
                  </a:lnTo>
                  <a:lnTo>
                    <a:pt x="0" y="533400"/>
                  </a:lnTo>
                  <a:close/>
                </a:path>
                <a:path w="127000" h="533400">
                  <a:moveTo>
                    <a:pt x="0" y="533400"/>
                  </a:moveTo>
                  <a:lnTo>
                    <a:pt x="126492" y="533400"/>
                  </a:lnTo>
                  <a:lnTo>
                    <a:pt x="126492" y="406908"/>
                  </a:lnTo>
                  <a:lnTo>
                    <a:pt x="0" y="406908"/>
                  </a:lnTo>
                  <a:lnTo>
                    <a:pt x="0" y="533400"/>
                  </a:lnTo>
                  <a:close/>
                </a:path>
                <a:path w="127000" h="533400">
                  <a:moveTo>
                    <a:pt x="0" y="533400"/>
                  </a:moveTo>
                  <a:lnTo>
                    <a:pt x="126492" y="533400"/>
                  </a:lnTo>
                  <a:lnTo>
                    <a:pt x="126492" y="406908"/>
                  </a:lnTo>
                  <a:lnTo>
                    <a:pt x="0" y="406908"/>
                  </a:lnTo>
                  <a:lnTo>
                    <a:pt x="0" y="533400"/>
                  </a:lnTo>
                  <a:close/>
                </a:path>
                <a:path w="127000" h="533400">
                  <a:moveTo>
                    <a:pt x="0" y="533400"/>
                  </a:moveTo>
                  <a:lnTo>
                    <a:pt x="126492" y="533400"/>
                  </a:lnTo>
                  <a:lnTo>
                    <a:pt x="126492" y="406908"/>
                  </a:lnTo>
                  <a:lnTo>
                    <a:pt x="0" y="406908"/>
                  </a:lnTo>
                  <a:lnTo>
                    <a:pt x="0" y="533400"/>
                  </a:lnTo>
                  <a:close/>
                </a:path>
              </a:pathLst>
            </a:custGeom>
            <a:ln w="9525">
              <a:solidFill>
                <a:srgbClr val="FFBE00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539" name="object 539"/>
            <p:cNvSpPr/>
            <p:nvPr/>
          </p:nvSpPr>
          <p:spPr>
            <a:xfrm>
              <a:off x="9439656" y="4768595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>
                  <a:moveTo>
                    <a:pt x="126492" y="0"/>
                  </a:moveTo>
                  <a:lnTo>
                    <a:pt x="0" y="0"/>
                  </a:lnTo>
                  <a:lnTo>
                    <a:pt x="0" y="126491"/>
                  </a:lnTo>
                  <a:lnTo>
                    <a:pt x="126492" y="126491"/>
                  </a:lnTo>
                  <a:lnTo>
                    <a:pt x="126492" y="0"/>
                  </a:lnTo>
                  <a:close/>
                </a:path>
              </a:pathLst>
            </a:custGeom>
            <a:solidFill>
              <a:srgbClr val="FFBE0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540" name="object 540"/>
            <p:cNvSpPr/>
            <p:nvPr/>
          </p:nvSpPr>
          <p:spPr>
            <a:xfrm>
              <a:off x="9439656" y="4768595"/>
              <a:ext cx="127000" cy="330835"/>
            </a:xfrm>
            <a:custGeom>
              <a:avLst/>
              <a:gdLst/>
              <a:ahLst/>
              <a:cxnLst/>
              <a:rect l="l" t="t" r="r" b="b"/>
              <a:pathLst>
                <a:path w="127000" h="330835">
                  <a:moveTo>
                    <a:pt x="0" y="126491"/>
                  </a:moveTo>
                  <a:lnTo>
                    <a:pt x="126492" y="126491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1"/>
                  </a:lnTo>
                  <a:close/>
                </a:path>
                <a:path w="127000" h="330835">
                  <a:moveTo>
                    <a:pt x="0" y="330707"/>
                  </a:moveTo>
                  <a:lnTo>
                    <a:pt x="126492" y="330707"/>
                  </a:lnTo>
                  <a:lnTo>
                    <a:pt x="126492" y="204215"/>
                  </a:lnTo>
                  <a:lnTo>
                    <a:pt x="0" y="204215"/>
                  </a:lnTo>
                  <a:lnTo>
                    <a:pt x="0" y="330707"/>
                  </a:lnTo>
                  <a:close/>
                </a:path>
                <a:path w="127000" h="330835">
                  <a:moveTo>
                    <a:pt x="0" y="330707"/>
                  </a:moveTo>
                  <a:lnTo>
                    <a:pt x="126492" y="330707"/>
                  </a:lnTo>
                  <a:lnTo>
                    <a:pt x="126492" y="204215"/>
                  </a:lnTo>
                  <a:lnTo>
                    <a:pt x="0" y="204215"/>
                  </a:lnTo>
                  <a:lnTo>
                    <a:pt x="0" y="330707"/>
                  </a:lnTo>
                  <a:close/>
                </a:path>
                <a:path w="127000" h="330835">
                  <a:moveTo>
                    <a:pt x="0" y="330707"/>
                  </a:moveTo>
                  <a:lnTo>
                    <a:pt x="126492" y="330707"/>
                  </a:lnTo>
                  <a:lnTo>
                    <a:pt x="126492" y="204215"/>
                  </a:lnTo>
                  <a:lnTo>
                    <a:pt x="0" y="204215"/>
                  </a:lnTo>
                  <a:lnTo>
                    <a:pt x="0" y="330707"/>
                  </a:lnTo>
                  <a:close/>
                </a:path>
                <a:path w="127000" h="330835">
                  <a:moveTo>
                    <a:pt x="0" y="330707"/>
                  </a:moveTo>
                  <a:lnTo>
                    <a:pt x="126492" y="330707"/>
                  </a:lnTo>
                  <a:lnTo>
                    <a:pt x="126492" y="204215"/>
                  </a:lnTo>
                  <a:lnTo>
                    <a:pt x="0" y="204215"/>
                  </a:lnTo>
                  <a:lnTo>
                    <a:pt x="0" y="330707"/>
                  </a:lnTo>
                  <a:close/>
                </a:path>
                <a:path w="127000" h="330835">
                  <a:moveTo>
                    <a:pt x="0" y="330707"/>
                  </a:moveTo>
                  <a:lnTo>
                    <a:pt x="126492" y="330707"/>
                  </a:lnTo>
                  <a:lnTo>
                    <a:pt x="126492" y="204215"/>
                  </a:lnTo>
                  <a:lnTo>
                    <a:pt x="0" y="204215"/>
                  </a:lnTo>
                  <a:lnTo>
                    <a:pt x="0" y="330707"/>
                  </a:lnTo>
                  <a:close/>
                </a:path>
                <a:path w="127000" h="330835">
                  <a:moveTo>
                    <a:pt x="0" y="330707"/>
                  </a:moveTo>
                  <a:lnTo>
                    <a:pt x="126492" y="330707"/>
                  </a:lnTo>
                  <a:lnTo>
                    <a:pt x="126492" y="204215"/>
                  </a:lnTo>
                  <a:lnTo>
                    <a:pt x="0" y="204215"/>
                  </a:lnTo>
                  <a:lnTo>
                    <a:pt x="0" y="330707"/>
                  </a:lnTo>
                  <a:close/>
                </a:path>
              </a:pathLst>
            </a:custGeom>
            <a:ln w="9525">
              <a:solidFill>
                <a:srgbClr val="FFBE00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541" name="object 541"/>
            <p:cNvSpPr/>
            <p:nvPr/>
          </p:nvSpPr>
          <p:spPr>
            <a:xfrm>
              <a:off x="9439656" y="4649724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>
                  <a:moveTo>
                    <a:pt x="126492" y="0"/>
                  </a:moveTo>
                  <a:lnTo>
                    <a:pt x="0" y="0"/>
                  </a:lnTo>
                  <a:lnTo>
                    <a:pt x="0" y="126492"/>
                  </a:lnTo>
                  <a:lnTo>
                    <a:pt x="126492" y="126492"/>
                  </a:lnTo>
                  <a:lnTo>
                    <a:pt x="126492" y="0"/>
                  </a:lnTo>
                  <a:close/>
                </a:path>
              </a:pathLst>
            </a:custGeom>
            <a:solidFill>
              <a:srgbClr val="FFBE0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542" name="object 542"/>
            <p:cNvSpPr/>
            <p:nvPr/>
          </p:nvSpPr>
          <p:spPr>
            <a:xfrm>
              <a:off x="9439656" y="4649724"/>
              <a:ext cx="127000" cy="449580"/>
            </a:xfrm>
            <a:custGeom>
              <a:avLst/>
              <a:gdLst/>
              <a:ahLst/>
              <a:cxnLst/>
              <a:rect l="l" t="t" r="r" b="b"/>
              <a:pathLst>
                <a:path w="127000" h="449579">
                  <a:moveTo>
                    <a:pt x="0" y="126492"/>
                  </a:moveTo>
                  <a:lnTo>
                    <a:pt x="126492" y="126492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2"/>
                  </a:lnTo>
                  <a:close/>
                </a:path>
                <a:path w="127000" h="449579">
                  <a:moveTo>
                    <a:pt x="0" y="449580"/>
                  </a:moveTo>
                  <a:lnTo>
                    <a:pt x="126492" y="449580"/>
                  </a:lnTo>
                  <a:lnTo>
                    <a:pt x="126492" y="323088"/>
                  </a:lnTo>
                  <a:lnTo>
                    <a:pt x="0" y="323088"/>
                  </a:lnTo>
                  <a:lnTo>
                    <a:pt x="0" y="449580"/>
                  </a:lnTo>
                  <a:close/>
                </a:path>
              </a:pathLst>
            </a:custGeom>
            <a:ln w="9525">
              <a:solidFill>
                <a:srgbClr val="FFBE00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543" name="object 543"/>
            <p:cNvSpPr/>
            <p:nvPr/>
          </p:nvSpPr>
          <p:spPr>
            <a:xfrm>
              <a:off x="9439656" y="5177027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>
                  <a:moveTo>
                    <a:pt x="126492" y="0"/>
                  </a:moveTo>
                  <a:lnTo>
                    <a:pt x="0" y="0"/>
                  </a:lnTo>
                  <a:lnTo>
                    <a:pt x="0" y="126492"/>
                  </a:lnTo>
                  <a:lnTo>
                    <a:pt x="126492" y="126492"/>
                  </a:lnTo>
                  <a:lnTo>
                    <a:pt x="126492" y="0"/>
                  </a:lnTo>
                  <a:close/>
                </a:path>
              </a:pathLst>
            </a:custGeom>
            <a:solidFill>
              <a:srgbClr val="FFBE0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544" name="object 544"/>
            <p:cNvSpPr/>
            <p:nvPr/>
          </p:nvSpPr>
          <p:spPr>
            <a:xfrm>
              <a:off x="9439656" y="5177027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>
                  <a:moveTo>
                    <a:pt x="0" y="126492"/>
                  </a:moveTo>
                  <a:lnTo>
                    <a:pt x="126492" y="126492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2"/>
                  </a:lnTo>
                  <a:close/>
                </a:path>
                <a:path w="127000" h="127000">
                  <a:moveTo>
                    <a:pt x="0" y="126492"/>
                  </a:moveTo>
                  <a:lnTo>
                    <a:pt x="126492" y="126492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2"/>
                  </a:lnTo>
                  <a:close/>
                </a:path>
              </a:pathLst>
            </a:custGeom>
            <a:ln w="9525">
              <a:solidFill>
                <a:srgbClr val="FFBE00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545" name="object 545"/>
            <p:cNvSpPr/>
            <p:nvPr/>
          </p:nvSpPr>
          <p:spPr>
            <a:xfrm>
              <a:off x="9485375" y="4972812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>
                  <a:moveTo>
                    <a:pt x="126492" y="0"/>
                  </a:moveTo>
                  <a:lnTo>
                    <a:pt x="0" y="0"/>
                  </a:lnTo>
                  <a:lnTo>
                    <a:pt x="0" y="126492"/>
                  </a:lnTo>
                  <a:lnTo>
                    <a:pt x="126492" y="126492"/>
                  </a:lnTo>
                  <a:lnTo>
                    <a:pt x="126492" y="0"/>
                  </a:lnTo>
                  <a:close/>
                </a:path>
              </a:pathLst>
            </a:custGeom>
            <a:solidFill>
              <a:srgbClr val="FFBE0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546" name="object 546"/>
            <p:cNvSpPr/>
            <p:nvPr/>
          </p:nvSpPr>
          <p:spPr>
            <a:xfrm>
              <a:off x="9485375" y="4972812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>
                  <a:moveTo>
                    <a:pt x="0" y="126492"/>
                  </a:moveTo>
                  <a:lnTo>
                    <a:pt x="126492" y="126492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2"/>
                  </a:lnTo>
                  <a:close/>
                </a:path>
                <a:path w="127000" h="127000">
                  <a:moveTo>
                    <a:pt x="0" y="126492"/>
                  </a:moveTo>
                  <a:lnTo>
                    <a:pt x="126492" y="126492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2"/>
                  </a:lnTo>
                  <a:close/>
                </a:path>
                <a:path w="127000" h="127000">
                  <a:moveTo>
                    <a:pt x="0" y="126492"/>
                  </a:moveTo>
                  <a:lnTo>
                    <a:pt x="126492" y="126492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2"/>
                  </a:lnTo>
                  <a:close/>
                </a:path>
                <a:path w="127000" h="127000">
                  <a:moveTo>
                    <a:pt x="0" y="126492"/>
                  </a:moveTo>
                  <a:lnTo>
                    <a:pt x="126492" y="126492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2"/>
                  </a:lnTo>
                  <a:close/>
                </a:path>
                <a:path w="127000" h="127000">
                  <a:moveTo>
                    <a:pt x="0" y="126492"/>
                  </a:moveTo>
                  <a:lnTo>
                    <a:pt x="126492" y="126492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2"/>
                  </a:lnTo>
                  <a:close/>
                </a:path>
              </a:pathLst>
            </a:custGeom>
            <a:ln w="9525">
              <a:solidFill>
                <a:srgbClr val="FFBE00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547" name="object 547"/>
            <p:cNvSpPr/>
            <p:nvPr/>
          </p:nvSpPr>
          <p:spPr>
            <a:xfrm>
              <a:off x="9485375" y="4768595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>
                  <a:moveTo>
                    <a:pt x="126492" y="0"/>
                  </a:moveTo>
                  <a:lnTo>
                    <a:pt x="0" y="0"/>
                  </a:lnTo>
                  <a:lnTo>
                    <a:pt x="0" y="126491"/>
                  </a:lnTo>
                  <a:lnTo>
                    <a:pt x="126492" y="126491"/>
                  </a:lnTo>
                  <a:lnTo>
                    <a:pt x="126492" y="0"/>
                  </a:lnTo>
                  <a:close/>
                </a:path>
              </a:pathLst>
            </a:custGeom>
            <a:solidFill>
              <a:srgbClr val="FFBE0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548" name="object 548"/>
            <p:cNvSpPr/>
            <p:nvPr/>
          </p:nvSpPr>
          <p:spPr>
            <a:xfrm>
              <a:off x="9485375" y="4768595"/>
              <a:ext cx="127000" cy="330835"/>
            </a:xfrm>
            <a:custGeom>
              <a:avLst/>
              <a:gdLst/>
              <a:ahLst/>
              <a:cxnLst/>
              <a:rect l="l" t="t" r="r" b="b"/>
              <a:pathLst>
                <a:path w="127000" h="330835">
                  <a:moveTo>
                    <a:pt x="0" y="126491"/>
                  </a:moveTo>
                  <a:lnTo>
                    <a:pt x="126492" y="126491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1"/>
                  </a:lnTo>
                  <a:close/>
                </a:path>
                <a:path w="127000" h="330835">
                  <a:moveTo>
                    <a:pt x="0" y="330707"/>
                  </a:moveTo>
                  <a:lnTo>
                    <a:pt x="126492" y="330707"/>
                  </a:lnTo>
                  <a:lnTo>
                    <a:pt x="126492" y="204215"/>
                  </a:lnTo>
                  <a:lnTo>
                    <a:pt x="0" y="204215"/>
                  </a:lnTo>
                  <a:lnTo>
                    <a:pt x="0" y="330707"/>
                  </a:lnTo>
                  <a:close/>
                </a:path>
                <a:path w="127000" h="330835">
                  <a:moveTo>
                    <a:pt x="0" y="330707"/>
                  </a:moveTo>
                  <a:lnTo>
                    <a:pt x="126492" y="330707"/>
                  </a:lnTo>
                  <a:lnTo>
                    <a:pt x="126492" y="204215"/>
                  </a:lnTo>
                  <a:lnTo>
                    <a:pt x="0" y="204215"/>
                  </a:lnTo>
                  <a:lnTo>
                    <a:pt x="0" y="330707"/>
                  </a:lnTo>
                  <a:close/>
                </a:path>
                <a:path w="127000" h="330835">
                  <a:moveTo>
                    <a:pt x="0" y="330707"/>
                  </a:moveTo>
                  <a:lnTo>
                    <a:pt x="126492" y="330707"/>
                  </a:lnTo>
                  <a:lnTo>
                    <a:pt x="126492" y="204215"/>
                  </a:lnTo>
                  <a:lnTo>
                    <a:pt x="0" y="204215"/>
                  </a:lnTo>
                  <a:lnTo>
                    <a:pt x="0" y="330707"/>
                  </a:lnTo>
                  <a:close/>
                </a:path>
                <a:path w="127000" h="330835">
                  <a:moveTo>
                    <a:pt x="0" y="330707"/>
                  </a:moveTo>
                  <a:lnTo>
                    <a:pt x="126492" y="330707"/>
                  </a:lnTo>
                  <a:lnTo>
                    <a:pt x="126492" y="204215"/>
                  </a:lnTo>
                  <a:lnTo>
                    <a:pt x="0" y="204215"/>
                  </a:lnTo>
                  <a:lnTo>
                    <a:pt x="0" y="330707"/>
                  </a:lnTo>
                  <a:close/>
                </a:path>
                <a:path w="127000" h="330835">
                  <a:moveTo>
                    <a:pt x="0" y="126491"/>
                  </a:moveTo>
                  <a:lnTo>
                    <a:pt x="126492" y="126491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1"/>
                  </a:lnTo>
                  <a:close/>
                </a:path>
              </a:pathLst>
            </a:custGeom>
            <a:ln w="9525">
              <a:solidFill>
                <a:srgbClr val="FFBE00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549" name="object 549"/>
            <p:cNvSpPr/>
            <p:nvPr/>
          </p:nvSpPr>
          <p:spPr>
            <a:xfrm>
              <a:off x="9485375" y="5177027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>
                  <a:moveTo>
                    <a:pt x="126492" y="0"/>
                  </a:moveTo>
                  <a:lnTo>
                    <a:pt x="0" y="0"/>
                  </a:lnTo>
                  <a:lnTo>
                    <a:pt x="0" y="126492"/>
                  </a:lnTo>
                  <a:lnTo>
                    <a:pt x="126492" y="126492"/>
                  </a:lnTo>
                  <a:lnTo>
                    <a:pt x="126492" y="0"/>
                  </a:lnTo>
                  <a:close/>
                </a:path>
              </a:pathLst>
            </a:custGeom>
            <a:solidFill>
              <a:srgbClr val="FFBE0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550" name="object 550"/>
            <p:cNvSpPr/>
            <p:nvPr/>
          </p:nvSpPr>
          <p:spPr>
            <a:xfrm>
              <a:off x="9485375" y="4972812"/>
              <a:ext cx="127000" cy="330835"/>
            </a:xfrm>
            <a:custGeom>
              <a:avLst/>
              <a:gdLst/>
              <a:ahLst/>
              <a:cxnLst/>
              <a:rect l="l" t="t" r="r" b="b"/>
              <a:pathLst>
                <a:path w="127000" h="330835">
                  <a:moveTo>
                    <a:pt x="0" y="330707"/>
                  </a:moveTo>
                  <a:lnTo>
                    <a:pt x="126492" y="330707"/>
                  </a:lnTo>
                  <a:lnTo>
                    <a:pt x="126492" y="204215"/>
                  </a:lnTo>
                  <a:lnTo>
                    <a:pt x="0" y="204215"/>
                  </a:lnTo>
                  <a:lnTo>
                    <a:pt x="0" y="330707"/>
                  </a:lnTo>
                  <a:close/>
                </a:path>
                <a:path w="127000" h="330835">
                  <a:moveTo>
                    <a:pt x="0" y="126492"/>
                  </a:moveTo>
                  <a:lnTo>
                    <a:pt x="126492" y="126492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2"/>
                  </a:lnTo>
                  <a:close/>
                </a:path>
                <a:path w="127000" h="330835">
                  <a:moveTo>
                    <a:pt x="0" y="330707"/>
                  </a:moveTo>
                  <a:lnTo>
                    <a:pt x="126492" y="330707"/>
                  </a:lnTo>
                  <a:lnTo>
                    <a:pt x="126492" y="204215"/>
                  </a:lnTo>
                  <a:lnTo>
                    <a:pt x="0" y="204215"/>
                  </a:lnTo>
                  <a:lnTo>
                    <a:pt x="0" y="330707"/>
                  </a:lnTo>
                  <a:close/>
                </a:path>
                <a:path w="127000" h="330835">
                  <a:moveTo>
                    <a:pt x="0" y="330707"/>
                  </a:moveTo>
                  <a:lnTo>
                    <a:pt x="126492" y="330707"/>
                  </a:lnTo>
                  <a:lnTo>
                    <a:pt x="126492" y="204215"/>
                  </a:lnTo>
                  <a:lnTo>
                    <a:pt x="0" y="204215"/>
                  </a:lnTo>
                  <a:lnTo>
                    <a:pt x="0" y="330707"/>
                  </a:lnTo>
                  <a:close/>
                </a:path>
                <a:path w="127000" h="330835">
                  <a:moveTo>
                    <a:pt x="0" y="126492"/>
                  </a:moveTo>
                  <a:lnTo>
                    <a:pt x="126492" y="126492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2"/>
                  </a:lnTo>
                  <a:close/>
                </a:path>
                <a:path w="127000" h="330835">
                  <a:moveTo>
                    <a:pt x="0" y="126492"/>
                  </a:moveTo>
                  <a:lnTo>
                    <a:pt x="126492" y="126492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2"/>
                  </a:lnTo>
                  <a:close/>
                </a:path>
                <a:path w="127000" h="330835">
                  <a:moveTo>
                    <a:pt x="0" y="126492"/>
                  </a:moveTo>
                  <a:lnTo>
                    <a:pt x="126492" y="126492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2"/>
                  </a:lnTo>
                  <a:close/>
                </a:path>
                <a:path w="127000" h="330835">
                  <a:moveTo>
                    <a:pt x="0" y="126492"/>
                  </a:moveTo>
                  <a:lnTo>
                    <a:pt x="126492" y="126492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2"/>
                  </a:lnTo>
                  <a:close/>
                </a:path>
              </a:pathLst>
            </a:custGeom>
            <a:ln w="9525">
              <a:solidFill>
                <a:srgbClr val="FFBE00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551" name="object 551"/>
            <p:cNvSpPr/>
            <p:nvPr/>
          </p:nvSpPr>
          <p:spPr>
            <a:xfrm>
              <a:off x="9531096" y="4972812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>
                  <a:moveTo>
                    <a:pt x="126492" y="0"/>
                  </a:moveTo>
                  <a:lnTo>
                    <a:pt x="0" y="0"/>
                  </a:lnTo>
                  <a:lnTo>
                    <a:pt x="0" y="126492"/>
                  </a:lnTo>
                  <a:lnTo>
                    <a:pt x="126492" y="126492"/>
                  </a:lnTo>
                  <a:lnTo>
                    <a:pt x="126492" y="0"/>
                  </a:lnTo>
                  <a:close/>
                </a:path>
              </a:pathLst>
            </a:custGeom>
            <a:solidFill>
              <a:srgbClr val="FFBE0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552" name="object 552"/>
            <p:cNvSpPr/>
            <p:nvPr/>
          </p:nvSpPr>
          <p:spPr>
            <a:xfrm>
              <a:off x="9531096" y="4649724"/>
              <a:ext cx="127000" cy="449580"/>
            </a:xfrm>
            <a:custGeom>
              <a:avLst/>
              <a:gdLst/>
              <a:ahLst/>
              <a:cxnLst/>
              <a:rect l="l" t="t" r="r" b="b"/>
              <a:pathLst>
                <a:path w="127000" h="449579">
                  <a:moveTo>
                    <a:pt x="0" y="449580"/>
                  </a:moveTo>
                  <a:lnTo>
                    <a:pt x="126492" y="449580"/>
                  </a:lnTo>
                  <a:lnTo>
                    <a:pt x="126492" y="323088"/>
                  </a:lnTo>
                  <a:lnTo>
                    <a:pt x="0" y="323088"/>
                  </a:lnTo>
                  <a:lnTo>
                    <a:pt x="0" y="449580"/>
                  </a:lnTo>
                  <a:close/>
                </a:path>
                <a:path w="127000" h="449579">
                  <a:moveTo>
                    <a:pt x="0" y="449580"/>
                  </a:moveTo>
                  <a:lnTo>
                    <a:pt x="126492" y="449580"/>
                  </a:lnTo>
                  <a:lnTo>
                    <a:pt x="126492" y="323088"/>
                  </a:lnTo>
                  <a:lnTo>
                    <a:pt x="0" y="323088"/>
                  </a:lnTo>
                  <a:lnTo>
                    <a:pt x="0" y="449580"/>
                  </a:lnTo>
                  <a:close/>
                </a:path>
                <a:path w="127000" h="449579">
                  <a:moveTo>
                    <a:pt x="0" y="449580"/>
                  </a:moveTo>
                  <a:lnTo>
                    <a:pt x="126492" y="449580"/>
                  </a:lnTo>
                  <a:lnTo>
                    <a:pt x="126492" y="323088"/>
                  </a:lnTo>
                  <a:lnTo>
                    <a:pt x="0" y="323088"/>
                  </a:lnTo>
                  <a:lnTo>
                    <a:pt x="0" y="449580"/>
                  </a:lnTo>
                  <a:close/>
                </a:path>
                <a:path w="127000" h="449579">
                  <a:moveTo>
                    <a:pt x="0" y="245363"/>
                  </a:moveTo>
                  <a:lnTo>
                    <a:pt x="126492" y="245363"/>
                  </a:lnTo>
                  <a:lnTo>
                    <a:pt x="126492" y="118871"/>
                  </a:lnTo>
                  <a:lnTo>
                    <a:pt x="0" y="118871"/>
                  </a:lnTo>
                  <a:lnTo>
                    <a:pt x="0" y="245363"/>
                  </a:lnTo>
                  <a:close/>
                </a:path>
                <a:path w="127000" h="449579">
                  <a:moveTo>
                    <a:pt x="0" y="245363"/>
                  </a:moveTo>
                  <a:lnTo>
                    <a:pt x="126492" y="245363"/>
                  </a:lnTo>
                  <a:lnTo>
                    <a:pt x="126492" y="118871"/>
                  </a:lnTo>
                  <a:lnTo>
                    <a:pt x="0" y="118871"/>
                  </a:lnTo>
                  <a:lnTo>
                    <a:pt x="0" y="245363"/>
                  </a:lnTo>
                  <a:close/>
                </a:path>
                <a:path w="127000" h="449579">
                  <a:moveTo>
                    <a:pt x="0" y="245363"/>
                  </a:moveTo>
                  <a:lnTo>
                    <a:pt x="126492" y="245363"/>
                  </a:lnTo>
                  <a:lnTo>
                    <a:pt x="126492" y="118871"/>
                  </a:lnTo>
                  <a:lnTo>
                    <a:pt x="0" y="118871"/>
                  </a:lnTo>
                  <a:lnTo>
                    <a:pt x="0" y="245363"/>
                  </a:lnTo>
                  <a:close/>
                </a:path>
                <a:path w="127000" h="449579">
                  <a:moveTo>
                    <a:pt x="0" y="245363"/>
                  </a:moveTo>
                  <a:lnTo>
                    <a:pt x="126492" y="245363"/>
                  </a:lnTo>
                  <a:lnTo>
                    <a:pt x="126492" y="118871"/>
                  </a:lnTo>
                  <a:lnTo>
                    <a:pt x="0" y="118871"/>
                  </a:lnTo>
                  <a:lnTo>
                    <a:pt x="0" y="245363"/>
                  </a:lnTo>
                  <a:close/>
                </a:path>
                <a:path w="127000" h="449579">
                  <a:moveTo>
                    <a:pt x="0" y="245363"/>
                  </a:moveTo>
                  <a:lnTo>
                    <a:pt x="126492" y="245363"/>
                  </a:lnTo>
                  <a:lnTo>
                    <a:pt x="126492" y="118871"/>
                  </a:lnTo>
                  <a:lnTo>
                    <a:pt x="0" y="118871"/>
                  </a:lnTo>
                  <a:lnTo>
                    <a:pt x="0" y="245363"/>
                  </a:lnTo>
                  <a:close/>
                </a:path>
                <a:path w="127000" h="449579">
                  <a:moveTo>
                    <a:pt x="0" y="449580"/>
                  </a:moveTo>
                  <a:lnTo>
                    <a:pt x="126492" y="449580"/>
                  </a:lnTo>
                  <a:lnTo>
                    <a:pt x="126492" y="323088"/>
                  </a:lnTo>
                  <a:lnTo>
                    <a:pt x="0" y="323088"/>
                  </a:lnTo>
                  <a:lnTo>
                    <a:pt x="0" y="449580"/>
                  </a:lnTo>
                  <a:close/>
                </a:path>
                <a:path w="127000" h="449579">
                  <a:moveTo>
                    <a:pt x="0" y="449580"/>
                  </a:moveTo>
                  <a:lnTo>
                    <a:pt x="126492" y="449580"/>
                  </a:lnTo>
                  <a:lnTo>
                    <a:pt x="126492" y="323088"/>
                  </a:lnTo>
                  <a:lnTo>
                    <a:pt x="0" y="323088"/>
                  </a:lnTo>
                  <a:lnTo>
                    <a:pt x="0" y="449580"/>
                  </a:lnTo>
                  <a:close/>
                </a:path>
                <a:path w="127000" h="449579">
                  <a:moveTo>
                    <a:pt x="0" y="449580"/>
                  </a:moveTo>
                  <a:lnTo>
                    <a:pt x="126492" y="449580"/>
                  </a:lnTo>
                  <a:lnTo>
                    <a:pt x="126492" y="323088"/>
                  </a:lnTo>
                  <a:lnTo>
                    <a:pt x="0" y="323088"/>
                  </a:lnTo>
                  <a:lnTo>
                    <a:pt x="0" y="449580"/>
                  </a:lnTo>
                  <a:close/>
                </a:path>
                <a:path w="127000" h="449579">
                  <a:moveTo>
                    <a:pt x="0" y="449580"/>
                  </a:moveTo>
                  <a:lnTo>
                    <a:pt x="126492" y="449580"/>
                  </a:lnTo>
                  <a:lnTo>
                    <a:pt x="126492" y="323088"/>
                  </a:lnTo>
                  <a:lnTo>
                    <a:pt x="0" y="323088"/>
                  </a:lnTo>
                  <a:lnTo>
                    <a:pt x="0" y="449580"/>
                  </a:lnTo>
                  <a:close/>
                </a:path>
                <a:path w="127000" h="449579">
                  <a:moveTo>
                    <a:pt x="0" y="126492"/>
                  </a:moveTo>
                  <a:lnTo>
                    <a:pt x="126492" y="126492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2"/>
                  </a:lnTo>
                  <a:close/>
                </a:path>
              </a:pathLst>
            </a:custGeom>
            <a:ln w="9525">
              <a:solidFill>
                <a:srgbClr val="FFBE00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553" name="object 553"/>
            <p:cNvSpPr/>
            <p:nvPr/>
          </p:nvSpPr>
          <p:spPr>
            <a:xfrm>
              <a:off x="9531096" y="5177027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>
                  <a:moveTo>
                    <a:pt x="126492" y="0"/>
                  </a:moveTo>
                  <a:lnTo>
                    <a:pt x="0" y="0"/>
                  </a:lnTo>
                  <a:lnTo>
                    <a:pt x="0" y="126492"/>
                  </a:lnTo>
                  <a:lnTo>
                    <a:pt x="126492" y="126492"/>
                  </a:lnTo>
                  <a:lnTo>
                    <a:pt x="126492" y="0"/>
                  </a:lnTo>
                  <a:close/>
                </a:path>
              </a:pathLst>
            </a:custGeom>
            <a:solidFill>
              <a:srgbClr val="FFBE0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554" name="object 554"/>
            <p:cNvSpPr/>
            <p:nvPr/>
          </p:nvSpPr>
          <p:spPr>
            <a:xfrm>
              <a:off x="9531096" y="4972812"/>
              <a:ext cx="127000" cy="330835"/>
            </a:xfrm>
            <a:custGeom>
              <a:avLst/>
              <a:gdLst/>
              <a:ahLst/>
              <a:cxnLst/>
              <a:rect l="l" t="t" r="r" b="b"/>
              <a:pathLst>
                <a:path w="127000" h="330835">
                  <a:moveTo>
                    <a:pt x="0" y="330707"/>
                  </a:moveTo>
                  <a:lnTo>
                    <a:pt x="126492" y="330707"/>
                  </a:lnTo>
                  <a:lnTo>
                    <a:pt x="126492" y="204215"/>
                  </a:lnTo>
                  <a:lnTo>
                    <a:pt x="0" y="204215"/>
                  </a:lnTo>
                  <a:lnTo>
                    <a:pt x="0" y="330707"/>
                  </a:lnTo>
                  <a:close/>
                </a:path>
                <a:path w="127000" h="330835">
                  <a:moveTo>
                    <a:pt x="0" y="126492"/>
                  </a:moveTo>
                  <a:lnTo>
                    <a:pt x="126492" y="126492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2"/>
                  </a:lnTo>
                  <a:close/>
                </a:path>
              </a:pathLst>
            </a:custGeom>
            <a:ln w="9525">
              <a:solidFill>
                <a:srgbClr val="FFBE00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555" name="object 555"/>
            <p:cNvSpPr/>
            <p:nvPr/>
          </p:nvSpPr>
          <p:spPr>
            <a:xfrm>
              <a:off x="9531096" y="4768595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>
                  <a:moveTo>
                    <a:pt x="126492" y="0"/>
                  </a:moveTo>
                  <a:lnTo>
                    <a:pt x="0" y="0"/>
                  </a:lnTo>
                  <a:lnTo>
                    <a:pt x="0" y="126491"/>
                  </a:lnTo>
                  <a:lnTo>
                    <a:pt x="126492" y="126491"/>
                  </a:lnTo>
                  <a:lnTo>
                    <a:pt x="126492" y="0"/>
                  </a:lnTo>
                  <a:close/>
                </a:path>
              </a:pathLst>
            </a:custGeom>
            <a:solidFill>
              <a:srgbClr val="FFBE0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556" name="object 556"/>
            <p:cNvSpPr/>
            <p:nvPr/>
          </p:nvSpPr>
          <p:spPr>
            <a:xfrm>
              <a:off x="9531096" y="4768595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>
                  <a:moveTo>
                    <a:pt x="0" y="126491"/>
                  </a:moveTo>
                  <a:lnTo>
                    <a:pt x="126492" y="126491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1"/>
                  </a:lnTo>
                  <a:close/>
                </a:path>
              </a:pathLst>
            </a:custGeom>
            <a:ln w="9525">
              <a:solidFill>
                <a:srgbClr val="FFBE00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557" name="object 557"/>
            <p:cNvSpPr/>
            <p:nvPr/>
          </p:nvSpPr>
          <p:spPr>
            <a:xfrm>
              <a:off x="9531096" y="4649724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>
                  <a:moveTo>
                    <a:pt x="126492" y="0"/>
                  </a:moveTo>
                  <a:lnTo>
                    <a:pt x="0" y="0"/>
                  </a:lnTo>
                  <a:lnTo>
                    <a:pt x="0" y="126492"/>
                  </a:lnTo>
                  <a:lnTo>
                    <a:pt x="126492" y="126492"/>
                  </a:lnTo>
                  <a:lnTo>
                    <a:pt x="126492" y="0"/>
                  </a:lnTo>
                  <a:close/>
                </a:path>
              </a:pathLst>
            </a:custGeom>
            <a:solidFill>
              <a:srgbClr val="FFBE0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558" name="object 558"/>
            <p:cNvSpPr/>
            <p:nvPr/>
          </p:nvSpPr>
          <p:spPr>
            <a:xfrm>
              <a:off x="9531096" y="4649724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>
                  <a:moveTo>
                    <a:pt x="0" y="126492"/>
                  </a:moveTo>
                  <a:lnTo>
                    <a:pt x="126492" y="126492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2"/>
                  </a:lnTo>
                  <a:close/>
                </a:path>
              </a:pathLst>
            </a:custGeom>
            <a:ln w="9525">
              <a:solidFill>
                <a:srgbClr val="FFBE00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559" name="object 559"/>
            <p:cNvSpPr/>
            <p:nvPr/>
          </p:nvSpPr>
          <p:spPr>
            <a:xfrm>
              <a:off x="9578339" y="4972812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>
                  <a:moveTo>
                    <a:pt x="126492" y="0"/>
                  </a:moveTo>
                  <a:lnTo>
                    <a:pt x="0" y="0"/>
                  </a:lnTo>
                  <a:lnTo>
                    <a:pt x="0" y="126492"/>
                  </a:lnTo>
                  <a:lnTo>
                    <a:pt x="126492" y="126492"/>
                  </a:lnTo>
                  <a:lnTo>
                    <a:pt x="126492" y="0"/>
                  </a:lnTo>
                  <a:close/>
                </a:path>
              </a:pathLst>
            </a:custGeom>
            <a:solidFill>
              <a:srgbClr val="FFBE0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560" name="object 560"/>
            <p:cNvSpPr/>
            <p:nvPr/>
          </p:nvSpPr>
          <p:spPr>
            <a:xfrm>
              <a:off x="9578339" y="4768595"/>
              <a:ext cx="127000" cy="330835"/>
            </a:xfrm>
            <a:custGeom>
              <a:avLst/>
              <a:gdLst/>
              <a:ahLst/>
              <a:cxnLst/>
              <a:rect l="l" t="t" r="r" b="b"/>
              <a:pathLst>
                <a:path w="127000" h="330835">
                  <a:moveTo>
                    <a:pt x="0" y="330707"/>
                  </a:moveTo>
                  <a:lnTo>
                    <a:pt x="126492" y="330707"/>
                  </a:lnTo>
                  <a:lnTo>
                    <a:pt x="126492" y="204215"/>
                  </a:lnTo>
                  <a:lnTo>
                    <a:pt x="0" y="204215"/>
                  </a:lnTo>
                  <a:lnTo>
                    <a:pt x="0" y="330707"/>
                  </a:lnTo>
                  <a:close/>
                </a:path>
                <a:path w="127000" h="330835">
                  <a:moveTo>
                    <a:pt x="0" y="330707"/>
                  </a:moveTo>
                  <a:lnTo>
                    <a:pt x="126492" y="330707"/>
                  </a:lnTo>
                  <a:lnTo>
                    <a:pt x="126492" y="204215"/>
                  </a:lnTo>
                  <a:lnTo>
                    <a:pt x="0" y="204215"/>
                  </a:lnTo>
                  <a:lnTo>
                    <a:pt x="0" y="330707"/>
                  </a:lnTo>
                  <a:close/>
                </a:path>
                <a:path w="127000" h="330835">
                  <a:moveTo>
                    <a:pt x="0" y="126491"/>
                  </a:moveTo>
                  <a:lnTo>
                    <a:pt x="126492" y="126491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1"/>
                  </a:lnTo>
                  <a:close/>
                </a:path>
                <a:path w="127000" h="330835">
                  <a:moveTo>
                    <a:pt x="0" y="330707"/>
                  </a:moveTo>
                  <a:lnTo>
                    <a:pt x="126492" y="330707"/>
                  </a:lnTo>
                  <a:lnTo>
                    <a:pt x="126492" y="204215"/>
                  </a:lnTo>
                  <a:lnTo>
                    <a:pt x="0" y="204215"/>
                  </a:lnTo>
                  <a:lnTo>
                    <a:pt x="0" y="330707"/>
                  </a:lnTo>
                  <a:close/>
                </a:path>
                <a:path w="127000" h="330835">
                  <a:moveTo>
                    <a:pt x="0" y="330707"/>
                  </a:moveTo>
                  <a:lnTo>
                    <a:pt x="126492" y="330707"/>
                  </a:lnTo>
                  <a:lnTo>
                    <a:pt x="126492" y="204215"/>
                  </a:lnTo>
                  <a:lnTo>
                    <a:pt x="0" y="204215"/>
                  </a:lnTo>
                  <a:lnTo>
                    <a:pt x="0" y="330707"/>
                  </a:lnTo>
                  <a:close/>
                </a:path>
              </a:pathLst>
            </a:custGeom>
            <a:ln w="9525">
              <a:solidFill>
                <a:srgbClr val="FFBE00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561" name="object 561"/>
            <p:cNvSpPr/>
            <p:nvPr/>
          </p:nvSpPr>
          <p:spPr>
            <a:xfrm>
              <a:off x="9578339" y="5177027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>
                  <a:moveTo>
                    <a:pt x="126492" y="0"/>
                  </a:moveTo>
                  <a:lnTo>
                    <a:pt x="0" y="0"/>
                  </a:lnTo>
                  <a:lnTo>
                    <a:pt x="0" y="126492"/>
                  </a:lnTo>
                  <a:lnTo>
                    <a:pt x="126492" y="126492"/>
                  </a:lnTo>
                  <a:lnTo>
                    <a:pt x="126492" y="0"/>
                  </a:lnTo>
                  <a:close/>
                </a:path>
              </a:pathLst>
            </a:custGeom>
            <a:solidFill>
              <a:srgbClr val="FFBE0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562" name="object 562"/>
            <p:cNvSpPr/>
            <p:nvPr/>
          </p:nvSpPr>
          <p:spPr>
            <a:xfrm>
              <a:off x="9578339" y="4565904"/>
              <a:ext cx="127000" cy="737870"/>
            </a:xfrm>
            <a:custGeom>
              <a:avLst/>
              <a:gdLst/>
              <a:ahLst/>
              <a:cxnLst/>
              <a:rect l="l" t="t" r="r" b="b"/>
              <a:pathLst>
                <a:path w="127000" h="737870">
                  <a:moveTo>
                    <a:pt x="0" y="737616"/>
                  </a:moveTo>
                  <a:lnTo>
                    <a:pt x="126492" y="737616"/>
                  </a:lnTo>
                  <a:lnTo>
                    <a:pt x="126492" y="611124"/>
                  </a:lnTo>
                  <a:lnTo>
                    <a:pt x="0" y="611124"/>
                  </a:lnTo>
                  <a:lnTo>
                    <a:pt x="0" y="737616"/>
                  </a:lnTo>
                  <a:close/>
                </a:path>
                <a:path w="127000" h="737870">
                  <a:moveTo>
                    <a:pt x="0" y="533400"/>
                  </a:moveTo>
                  <a:lnTo>
                    <a:pt x="126492" y="533400"/>
                  </a:lnTo>
                  <a:lnTo>
                    <a:pt x="126492" y="406908"/>
                  </a:lnTo>
                  <a:lnTo>
                    <a:pt x="0" y="406908"/>
                  </a:lnTo>
                  <a:lnTo>
                    <a:pt x="0" y="533400"/>
                  </a:lnTo>
                  <a:close/>
                </a:path>
                <a:path w="127000" h="737870">
                  <a:moveTo>
                    <a:pt x="0" y="533400"/>
                  </a:moveTo>
                  <a:lnTo>
                    <a:pt x="126492" y="533400"/>
                  </a:lnTo>
                  <a:lnTo>
                    <a:pt x="126492" y="406908"/>
                  </a:lnTo>
                  <a:lnTo>
                    <a:pt x="0" y="406908"/>
                  </a:lnTo>
                  <a:lnTo>
                    <a:pt x="0" y="533400"/>
                  </a:lnTo>
                  <a:close/>
                </a:path>
                <a:path w="127000" h="737870">
                  <a:moveTo>
                    <a:pt x="0" y="737616"/>
                  </a:moveTo>
                  <a:lnTo>
                    <a:pt x="126492" y="737616"/>
                  </a:lnTo>
                  <a:lnTo>
                    <a:pt x="126492" y="611124"/>
                  </a:lnTo>
                  <a:lnTo>
                    <a:pt x="0" y="611124"/>
                  </a:lnTo>
                  <a:lnTo>
                    <a:pt x="0" y="737616"/>
                  </a:lnTo>
                  <a:close/>
                </a:path>
                <a:path w="127000" h="737870">
                  <a:moveTo>
                    <a:pt x="0" y="126492"/>
                  </a:moveTo>
                  <a:lnTo>
                    <a:pt x="126492" y="126492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2"/>
                  </a:lnTo>
                  <a:close/>
                </a:path>
                <a:path w="127000" h="737870">
                  <a:moveTo>
                    <a:pt x="0" y="126492"/>
                  </a:moveTo>
                  <a:lnTo>
                    <a:pt x="126492" y="126492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2"/>
                  </a:lnTo>
                  <a:close/>
                </a:path>
                <a:path w="127000" h="737870">
                  <a:moveTo>
                    <a:pt x="0" y="126492"/>
                  </a:moveTo>
                  <a:lnTo>
                    <a:pt x="126492" y="126492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2"/>
                  </a:lnTo>
                  <a:close/>
                </a:path>
                <a:path w="127000" h="737870">
                  <a:moveTo>
                    <a:pt x="0" y="126492"/>
                  </a:moveTo>
                  <a:lnTo>
                    <a:pt x="126492" y="126492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2"/>
                  </a:lnTo>
                  <a:close/>
                </a:path>
                <a:path w="127000" h="737870">
                  <a:moveTo>
                    <a:pt x="0" y="210312"/>
                  </a:moveTo>
                  <a:lnTo>
                    <a:pt x="126492" y="210312"/>
                  </a:lnTo>
                  <a:lnTo>
                    <a:pt x="126492" y="83820"/>
                  </a:lnTo>
                  <a:lnTo>
                    <a:pt x="0" y="83820"/>
                  </a:lnTo>
                  <a:lnTo>
                    <a:pt x="0" y="210312"/>
                  </a:lnTo>
                  <a:close/>
                </a:path>
                <a:path w="127000" h="737870">
                  <a:moveTo>
                    <a:pt x="0" y="329184"/>
                  </a:moveTo>
                  <a:lnTo>
                    <a:pt x="126492" y="329184"/>
                  </a:lnTo>
                  <a:lnTo>
                    <a:pt x="126492" y="202692"/>
                  </a:lnTo>
                  <a:lnTo>
                    <a:pt x="0" y="202692"/>
                  </a:lnTo>
                  <a:lnTo>
                    <a:pt x="0" y="329184"/>
                  </a:lnTo>
                  <a:close/>
                </a:path>
                <a:path w="127000" h="737870">
                  <a:moveTo>
                    <a:pt x="0" y="329184"/>
                  </a:moveTo>
                  <a:lnTo>
                    <a:pt x="126492" y="329184"/>
                  </a:lnTo>
                  <a:lnTo>
                    <a:pt x="126492" y="202692"/>
                  </a:lnTo>
                  <a:lnTo>
                    <a:pt x="0" y="202692"/>
                  </a:lnTo>
                  <a:lnTo>
                    <a:pt x="0" y="329184"/>
                  </a:lnTo>
                  <a:close/>
                </a:path>
                <a:path w="127000" h="737870">
                  <a:moveTo>
                    <a:pt x="0" y="210312"/>
                  </a:moveTo>
                  <a:lnTo>
                    <a:pt x="126492" y="210312"/>
                  </a:lnTo>
                  <a:lnTo>
                    <a:pt x="126492" y="83820"/>
                  </a:lnTo>
                  <a:lnTo>
                    <a:pt x="0" y="83820"/>
                  </a:lnTo>
                  <a:lnTo>
                    <a:pt x="0" y="210312"/>
                  </a:lnTo>
                  <a:close/>
                </a:path>
                <a:path w="127000" h="737870">
                  <a:moveTo>
                    <a:pt x="0" y="126492"/>
                  </a:moveTo>
                  <a:lnTo>
                    <a:pt x="126492" y="126492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2"/>
                  </a:lnTo>
                  <a:close/>
                </a:path>
                <a:path w="127000" h="737870">
                  <a:moveTo>
                    <a:pt x="0" y="210312"/>
                  </a:moveTo>
                  <a:lnTo>
                    <a:pt x="126492" y="210312"/>
                  </a:lnTo>
                  <a:lnTo>
                    <a:pt x="126492" y="83820"/>
                  </a:lnTo>
                  <a:lnTo>
                    <a:pt x="0" y="83820"/>
                  </a:lnTo>
                  <a:lnTo>
                    <a:pt x="0" y="210312"/>
                  </a:lnTo>
                  <a:close/>
                </a:path>
                <a:path w="127000" h="737870">
                  <a:moveTo>
                    <a:pt x="0" y="329184"/>
                  </a:moveTo>
                  <a:lnTo>
                    <a:pt x="126492" y="329184"/>
                  </a:lnTo>
                  <a:lnTo>
                    <a:pt x="126492" y="202692"/>
                  </a:lnTo>
                  <a:lnTo>
                    <a:pt x="0" y="202692"/>
                  </a:lnTo>
                  <a:lnTo>
                    <a:pt x="0" y="329184"/>
                  </a:lnTo>
                  <a:close/>
                </a:path>
                <a:path w="127000" h="737870">
                  <a:moveTo>
                    <a:pt x="0" y="210312"/>
                  </a:moveTo>
                  <a:lnTo>
                    <a:pt x="126492" y="210312"/>
                  </a:lnTo>
                  <a:lnTo>
                    <a:pt x="126492" y="83820"/>
                  </a:lnTo>
                  <a:lnTo>
                    <a:pt x="0" y="83820"/>
                  </a:lnTo>
                  <a:lnTo>
                    <a:pt x="0" y="210312"/>
                  </a:lnTo>
                  <a:close/>
                </a:path>
              </a:pathLst>
            </a:custGeom>
            <a:ln w="9525">
              <a:solidFill>
                <a:srgbClr val="FFBE00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563" name="object 563"/>
            <p:cNvSpPr/>
            <p:nvPr/>
          </p:nvSpPr>
          <p:spPr>
            <a:xfrm>
              <a:off x="9578339" y="4565904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>
                  <a:moveTo>
                    <a:pt x="126492" y="0"/>
                  </a:moveTo>
                  <a:lnTo>
                    <a:pt x="0" y="0"/>
                  </a:lnTo>
                  <a:lnTo>
                    <a:pt x="0" y="126492"/>
                  </a:lnTo>
                  <a:lnTo>
                    <a:pt x="126492" y="126492"/>
                  </a:lnTo>
                  <a:lnTo>
                    <a:pt x="126492" y="0"/>
                  </a:lnTo>
                  <a:close/>
                </a:path>
              </a:pathLst>
            </a:custGeom>
            <a:solidFill>
              <a:srgbClr val="FFBE0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564" name="object 564"/>
            <p:cNvSpPr/>
            <p:nvPr/>
          </p:nvSpPr>
          <p:spPr>
            <a:xfrm>
              <a:off x="9578339" y="4565904"/>
              <a:ext cx="127000" cy="533400"/>
            </a:xfrm>
            <a:custGeom>
              <a:avLst/>
              <a:gdLst/>
              <a:ahLst/>
              <a:cxnLst/>
              <a:rect l="l" t="t" r="r" b="b"/>
              <a:pathLst>
                <a:path w="127000" h="533400">
                  <a:moveTo>
                    <a:pt x="0" y="126492"/>
                  </a:moveTo>
                  <a:lnTo>
                    <a:pt x="126492" y="126492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2"/>
                  </a:lnTo>
                  <a:close/>
                </a:path>
                <a:path w="127000" h="533400">
                  <a:moveTo>
                    <a:pt x="0" y="126492"/>
                  </a:moveTo>
                  <a:lnTo>
                    <a:pt x="126492" y="126492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2"/>
                  </a:lnTo>
                  <a:close/>
                </a:path>
                <a:path w="127000" h="533400">
                  <a:moveTo>
                    <a:pt x="0" y="126492"/>
                  </a:moveTo>
                  <a:lnTo>
                    <a:pt x="126492" y="126492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2"/>
                  </a:lnTo>
                  <a:close/>
                </a:path>
                <a:path w="127000" h="533400">
                  <a:moveTo>
                    <a:pt x="0" y="533400"/>
                  </a:moveTo>
                  <a:lnTo>
                    <a:pt x="126492" y="533400"/>
                  </a:lnTo>
                  <a:lnTo>
                    <a:pt x="126492" y="406908"/>
                  </a:lnTo>
                  <a:lnTo>
                    <a:pt x="0" y="406908"/>
                  </a:lnTo>
                  <a:lnTo>
                    <a:pt x="0" y="533400"/>
                  </a:lnTo>
                  <a:close/>
                </a:path>
              </a:pathLst>
            </a:custGeom>
            <a:ln w="9525">
              <a:solidFill>
                <a:srgbClr val="FFBE00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565" name="object 565"/>
            <p:cNvSpPr/>
            <p:nvPr/>
          </p:nvSpPr>
          <p:spPr>
            <a:xfrm>
              <a:off x="9578339" y="4649724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>
                  <a:moveTo>
                    <a:pt x="126492" y="0"/>
                  </a:moveTo>
                  <a:lnTo>
                    <a:pt x="0" y="0"/>
                  </a:lnTo>
                  <a:lnTo>
                    <a:pt x="0" y="126492"/>
                  </a:lnTo>
                  <a:lnTo>
                    <a:pt x="126492" y="126492"/>
                  </a:lnTo>
                  <a:lnTo>
                    <a:pt x="126492" y="0"/>
                  </a:lnTo>
                  <a:close/>
                </a:path>
              </a:pathLst>
            </a:custGeom>
            <a:solidFill>
              <a:srgbClr val="FFBE0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566" name="object 566"/>
            <p:cNvSpPr/>
            <p:nvPr/>
          </p:nvSpPr>
          <p:spPr>
            <a:xfrm>
              <a:off x="9578339" y="4649724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>
                  <a:moveTo>
                    <a:pt x="0" y="126492"/>
                  </a:moveTo>
                  <a:lnTo>
                    <a:pt x="126492" y="126492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2"/>
                  </a:lnTo>
                  <a:close/>
                </a:path>
                <a:path w="127000" h="127000">
                  <a:moveTo>
                    <a:pt x="0" y="126492"/>
                  </a:moveTo>
                  <a:lnTo>
                    <a:pt x="126492" y="126492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2"/>
                  </a:lnTo>
                  <a:close/>
                </a:path>
              </a:pathLst>
            </a:custGeom>
            <a:ln w="9525">
              <a:solidFill>
                <a:srgbClr val="FFBE00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567" name="object 567"/>
            <p:cNvSpPr/>
            <p:nvPr/>
          </p:nvSpPr>
          <p:spPr>
            <a:xfrm>
              <a:off x="9578339" y="4768595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>
                  <a:moveTo>
                    <a:pt x="126492" y="0"/>
                  </a:moveTo>
                  <a:lnTo>
                    <a:pt x="0" y="0"/>
                  </a:lnTo>
                  <a:lnTo>
                    <a:pt x="0" y="126491"/>
                  </a:lnTo>
                  <a:lnTo>
                    <a:pt x="126492" y="126491"/>
                  </a:lnTo>
                  <a:lnTo>
                    <a:pt x="126492" y="0"/>
                  </a:lnTo>
                  <a:close/>
                </a:path>
              </a:pathLst>
            </a:custGeom>
            <a:solidFill>
              <a:srgbClr val="FFBE0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568" name="object 568"/>
            <p:cNvSpPr/>
            <p:nvPr/>
          </p:nvSpPr>
          <p:spPr>
            <a:xfrm>
              <a:off x="9578339" y="4768595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>
                  <a:moveTo>
                    <a:pt x="0" y="126491"/>
                  </a:moveTo>
                  <a:lnTo>
                    <a:pt x="126492" y="126491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1"/>
                  </a:lnTo>
                  <a:close/>
                </a:path>
                <a:path w="127000" h="127000">
                  <a:moveTo>
                    <a:pt x="0" y="126491"/>
                  </a:moveTo>
                  <a:lnTo>
                    <a:pt x="126492" y="126491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1"/>
                  </a:lnTo>
                  <a:close/>
                </a:path>
                <a:path w="127000" h="127000">
                  <a:moveTo>
                    <a:pt x="0" y="126491"/>
                  </a:moveTo>
                  <a:lnTo>
                    <a:pt x="126492" y="126491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1"/>
                  </a:lnTo>
                  <a:close/>
                </a:path>
                <a:path w="127000" h="127000">
                  <a:moveTo>
                    <a:pt x="0" y="126491"/>
                  </a:moveTo>
                  <a:lnTo>
                    <a:pt x="126492" y="126491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1"/>
                  </a:lnTo>
                  <a:close/>
                </a:path>
                <a:path w="127000" h="127000">
                  <a:moveTo>
                    <a:pt x="0" y="126491"/>
                  </a:moveTo>
                  <a:lnTo>
                    <a:pt x="126492" y="126491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1"/>
                  </a:lnTo>
                  <a:close/>
                </a:path>
                <a:path w="127000" h="127000">
                  <a:moveTo>
                    <a:pt x="0" y="126491"/>
                  </a:moveTo>
                  <a:lnTo>
                    <a:pt x="126492" y="126491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1"/>
                  </a:lnTo>
                  <a:close/>
                </a:path>
              </a:pathLst>
            </a:custGeom>
            <a:ln w="9525">
              <a:solidFill>
                <a:srgbClr val="FFBE00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569" name="object 569"/>
            <p:cNvSpPr/>
            <p:nvPr/>
          </p:nvSpPr>
          <p:spPr>
            <a:xfrm>
              <a:off x="9624060" y="4972812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>
                  <a:moveTo>
                    <a:pt x="126492" y="0"/>
                  </a:moveTo>
                  <a:lnTo>
                    <a:pt x="0" y="0"/>
                  </a:lnTo>
                  <a:lnTo>
                    <a:pt x="0" y="126492"/>
                  </a:lnTo>
                  <a:lnTo>
                    <a:pt x="126492" y="126492"/>
                  </a:lnTo>
                  <a:lnTo>
                    <a:pt x="126492" y="0"/>
                  </a:lnTo>
                  <a:close/>
                </a:path>
              </a:pathLst>
            </a:custGeom>
            <a:solidFill>
              <a:srgbClr val="FFBE0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570" name="object 570"/>
            <p:cNvSpPr/>
            <p:nvPr/>
          </p:nvSpPr>
          <p:spPr>
            <a:xfrm>
              <a:off x="9624060" y="4565904"/>
              <a:ext cx="127000" cy="533400"/>
            </a:xfrm>
            <a:custGeom>
              <a:avLst/>
              <a:gdLst/>
              <a:ahLst/>
              <a:cxnLst/>
              <a:rect l="l" t="t" r="r" b="b"/>
              <a:pathLst>
                <a:path w="127000" h="533400">
                  <a:moveTo>
                    <a:pt x="0" y="533400"/>
                  </a:moveTo>
                  <a:lnTo>
                    <a:pt x="126492" y="533400"/>
                  </a:lnTo>
                  <a:lnTo>
                    <a:pt x="126492" y="406908"/>
                  </a:lnTo>
                  <a:lnTo>
                    <a:pt x="0" y="406908"/>
                  </a:lnTo>
                  <a:lnTo>
                    <a:pt x="0" y="533400"/>
                  </a:lnTo>
                  <a:close/>
                </a:path>
                <a:path w="127000" h="533400">
                  <a:moveTo>
                    <a:pt x="0" y="533400"/>
                  </a:moveTo>
                  <a:lnTo>
                    <a:pt x="126492" y="533400"/>
                  </a:lnTo>
                  <a:lnTo>
                    <a:pt x="126492" y="406908"/>
                  </a:lnTo>
                  <a:lnTo>
                    <a:pt x="0" y="406908"/>
                  </a:lnTo>
                  <a:lnTo>
                    <a:pt x="0" y="533400"/>
                  </a:lnTo>
                  <a:close/>
                </a:path>
                <a:path w="127000" h="533400">
                  <a:moveTo>
                    <a:pt x="0" y="533400"/>
                  </a:moveTo>
                  <a:lnTo>
                    <a:pt x="126492" y="533400"/>
                  </a:lnTo>
                  <a:lnTo>
                    <a:pt x="126492" y="406908"/>
                  </a:lnTo>
                  <a:lnTo>
                    <a:pt x="0" y="406908"/>
                  </a:lnTo>
                  <a:lnTo>
                    <a:pt x="0" y="533400"/>
                  </a:lnTo>
                  <a:close/>
                </a:path>
                <a:path w="127000" h="533400">
                  <a:moveTo>
                    <a:pt x="0" y="533400"/>
                  </a:moveTo>
                  <a:lnTo>
                    <a:pt x="126492" y="533400"/>
                  </a:lnTo>
                  <a:lnTo>
                    <a:pt x="126492" y="406908"/>
                  </a:lnTo>
                  <a:lnTo>
                    <a:pt x="0" y="406908"/>
                  </a:lnTo>
                  <a:lnTo>
                    <a:pt x="0" y="533400"/>
                  </a:lnTo>
                  <a:close/>
                </a:path>
                <a:path w="127000" h="533400">
                  <a:moveTo>
                    <a:pt x="0" y="533400"/>
                  </a:moveTo>
                  <a:lnTo>
                    <a:pt x="126492" y="533400"/>
                  </a:lnTo>
                  <a:lnTo>
                    <a:pt x="126492" y="406908"/>
                  </a:lnTo>
                  <a:lnTo>
                    <a:pt x="0" y="406908"/>
                  </a:lnTo>
                  <a:lnTo>
                    <a:pt x="0" y="533400"/>
                  </a:lnTo>
                  <a:close/>
                </a:path>
                <a:path w="127000" h="533400">
                  <a:moveTo>
                    <a:pt x="0" y="210312"/>
                  </a:moveTo>
                  <a:lnTo>
                    <a:pt x="126492" y="210312"/>
                  </a:lnTo>
                  <a:lnTo>
                    <a:pt x="126492" y="83820"/>
                  </a:lnTo>
                  <a:lnTo>
                    <a:pt x="0" y="83820"/>
                  </a:lnTo>
                  <a:lnTo>
                    <a:pt x="0" y="210312"/>
                  </a:lnTo>
                  <a:close/>
                </a:path>
                <a:path w="127000" h="533400">
                  <a:moveTo>
                    <a:pt x="0" y="126492"/>
                  </a:moveTo>
                  <a:lnTo>
                    <a:pt x="126492" y="126492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2"/>
                  </a:lnTo>
                  <a:close/>
                </a:path>
                <a:path w="127000" h="533400">
                  <a:moveTo>
                    <a:pt x="0" y="210312"/>
                  </a:moveTo>
                  <a:lnTo>
                    <a:pt x="126492" y="210312"/>
                  </a:lnTo>
                  <a:lnTo>
                    <a:pt x="126492" y="83820"/>
                  </a:lnTo>
                  <a:lnTo>
                    <a:pt x="0" y="83820"/>
                  </a:lnTo>
                  <a:lnTo>
                    <a:pt x="0" y="210312"/>
                  </a:lnTo>
                  <a:close/>
                </a:path>
                <a:path w="127000" h="533400">
                  <a:moveTo>
                    <a:pt x="0" y="126492"/>
                  </a:moveTo>
                  <a:lnTo>
                    <a:pt x="126492" y="126492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2"/>
                  </a:lnTo>
                  <a:close/>
                </a:path>
                <a:path w="127000" h="533400">
                  <a:moveTo>
                    <a:pt x="0" y="126492"/>
                  </a:moveTo>
                  <a:lnTo>
                    <a:pt x="126492" y="126492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2"/>
                  </a:lnTo>
                  <a:close/>
                </a:path>
                <a:path w="127000" h="533400">
                  <a:moveTo>
                    <a:pt x="0" y="210312"/>
                  </a:moveTo>
                  <a:lnTo>
                    <a:pt x="126492" y="210312"/>
                  </a:lnTo>
                  <a:lnTo>
                    <a:pt x="126492" y="83820"/>
                  </a:lnTo>
                  <a:lnTo>
                    <a:pt x="0" y="83820"/>
                  </a:lnTo>
                  <a:lnTo>
                    <a:pt x="0" y="210312"/>
                  </a:lnTo>
                  <a:close/>
                </a:path>
                <a:path w="127000" h="533400">
                  <a:moveTo>
                    <a:pt x="0" y="329184"/>
                  </a:moveTo>
                  <a:lnTo>
                    <a:pt x="126492" y="329184"/>
                  </a:lnTo>
                  <a:lnTo>
                    <a:pt x="126492" y="202692"/>
                  </a:lnTo>
                  <a:lnTo>
                    <a:pt x="0" y="202692"/>
                  </a:lnTo>
                  <a:lnTo>
                    <a:pt x="0" y="329184"/>
                  </a:lnTo>
                  <a:close/>
                </a:path>
                <a:path w="127000" h="533400">
                  <a:moveTo>
                    <a:pt x="0" y="126492"/>
                  </a:moveTo>
                  <a:lnTo>
                    <a:pt x="126492" y="126492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2"/>
                  </a:lnTo>
                  <a:close/>
                </a:path>
                <a:path w="127000" h="533400">
                  <a:moveTo>
                    <a:pt x="0" y="126492"/>
                  </a:moveTo>
                  <a:lnTo>
                    <a:pt x="126492" y="126492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2"/>
                  </a:lnTo>
                  <a:close/>
                </a:path>
                <a:path w="127000" h="533400">
                  <a:moveTo>
                    <a:pt x="0" y="210312"/>
                  </a:moveTo>
                  <a:lnTo>
                    <a:pt x="126492" y="210312"/>
                  </a:lnTo>
                  <a:lnTo>
                    <a:pt x="126492" y="83820"/>
                  </a:lnTo>
                  <a:lnTo>
                    <a:pt x="0" y="83820"/>
                  </a:lnTo>
                  <a:lnTo>
                    <a:pt x="0" y="210312"/>
                  </a:lnTo>
                  <a:close/>
                </a:path>
                <a:path w="127000" h="533400">
                  <a:moveTo>
                    <a:pt x="0" y="210312"/>
                  </a:moveTo>
                  <a:lnTo>
                    <a:pt x="126492" y="210312"/>
                  </a:lnTo>
                  <a:lnTo>
                    <a:pt x="126492" y="83820"/>
                  </a:lnTo>
                  <a:lnTo>
                    <a:pt x="0" y="83820"/>
                  </a:lnTo>
                  <a:lnTo>
                    <a:pt x="0" y="210312"/>
                  </a:lnTo>
                  <a:close/>
                </a:path>
                <a:path w="127000" h="533400">
                  <a:moveTo>
                    <a:pt x="0" y="329184"/>
                  </a:moveTo>
                  <a:lnTo>
                    <a:pt x="126492" y="329184"/>
                  </a:lnTo>
                  <a:lnTo>
                    <a:pt x="126492" y="202692"/>
                  </a:lnTo>
                  <a:lnTo>
                    <a:pt x="0" y="202692"/>
                  </a:lnTo>
                  <a:lnTo>
                    <a:pt x="0" y="329184"/>
                  </a:lnTo>
                  <a:close/>
                </a:path>
                <a:path w="127000" h="533400">
                  <a:moveTo>
                    <a:pt x="0" y="329184"/>
                  </a:moveTo>
                  <a:lnTo>
                    <a:pt x="126492" y="329184"/>
                  </a:lnTo>
                  <a:lnTo>
                    <a:pt x="126492" y="202692"/>
                  </a:lnTo>
                  <a:lnTo>
                    <a:pt x="0" y="202692"/>
                  </a:lnTo>
                  <a:lnTo>
                    <a:pt x="0" y="329184"/>
                  </a:lnTo>
                  <a:close/>
                </a:path>
                <a:path w="127000" h="533400">
                  <a:moveTo>
                    <a:pt x="0" y="210312"/>
                  </a:moveTo>
                  <a:lnTo>
                    <a:pt x="126492" y="210312"/>
                  </a:lnTo>
                  <a:lnTo>
                    <a:pt x="126492" y="83820"/>
                  </a:lnTo>
                  <a:lnTo>
                    <a:pt x="0" y="83820"/>
                  </a:lnTo>
                  <a:lnTo>
                    <a:pt x="0" y="210312"/>
                  </a:lnTo>
                  <a:close/>
                </a:path>
              </a:pathLst>
            </a:custGeom>
            <a:ln w="9525">
              <a:solidFill>
                <a:srgbClr val="FFBE00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571" name="object 571"/>
            <p:cNvSpPr/>
            <p:nvPr/>
          </p:nvSpPr>
          <p:spPr>
            <a:xfrm>
              <a:off x="9624060" y="4565904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>
                  <a:moveTo>
                    <a:pt x="126492" y="0"/>
                  </a:moveTo>
                  <a:lnTo>
                    <a:pt x="0" y="0"/>
                  </a:lnTo>
                  <a:lnTo>
                    <a:pt x="0" y="126492"/>
                  </a:lnTo>
                  <a:lnTo>
                    <a:pt x="126492" y="126492"/>
                  </a:lnTo>
                  <a:lnTo>
                    <a:pt x="126492" y="0"/>
                  </a:lnTo>
                  <a:close/>
                </a:path>
              </a:pathLst>
            </a:custGeom>
            <a:solidFill>
              <a:srgbClr val="FFBE0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572" name="object 572"/>
            <p:cNvSpPr/>
            <p:nvPr/>
          </p:nvSpPr>
          <p:spPr>
            <a:xfrm>
              <a:off x="9624060" y="4565904"/>
              <a:ext cx="127000" cy="533400"/>
            </a:xfrm>
            <a:custGeom>
              <a:avLst/>
              <a:gdLst/>
              <a:ahLst/>
              <a:cxnLst/>
              <a:rect l="l" t="t" r="r" b="b"/>
              <a:pathLst>
                <a:path w="127000" h="533400">
                  <a:moveTo>
                    <a:pt x="0" y="126492"/>
                  </a:moveTo>
                  <a:lnTo>
                    <a:pt x="126492" y="126492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2"/>
                  </a:lnTo>
                  <a:close/>
                </a:path>
                <a:path w="127000" h="533400">
                  <a:moveTo>
                    <a:pt x="0" y="126492"/>
                  </a:moveTo>
                  <a:lnTo>
                    <a:pt x="126492" y="126492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2"/>
                  </a:lnTo>
                  <a:close/>
                </a:path>
                <a:path w="127000" h="533400">
                  <a:moveTo>
                    <a:pt x="0" y="329184"/>
                  </a:moveTo>
                  <a:lnTo>
                    <a:pt x="126492" y="329184"/>
                  </a:lnTo>
                  <a:lnTo>
                    <a:pt x="126492" y="202692"/>
                  </a:lnTo>
                  <a:lnTo>
                    <a:pt x="0" y="202692"/>
                  </a:lnTo>
                  <a:lnTo>
                    <a:pt x="0" y="329184"/>
                  </a:lnTo>
                  <a:close/>
                </a:path>
                <a:path w="127000" h="533400">
                  <a:moveTo>
                    <a:pt x="0" y="329184"/>
                  </a:moveTo>
                  <a:lnTo>
                    <a:pt x="126492" y="329184"/>
                  </a:lnTo>
                  <a:lnTo>
                    <a:pt x="126492" y="202692"/>
                  </a:lnTo>
                  <a:lnTo>
                    <a:pt x="0" y="202692"/>
                  </a:lnTo>
                  <a:lnTo>
                    <a:pt x="0" y="329184"/>
                  </a:lnTo>
                  <a:close/>
                </a:path>
                <a:path w="127000" h="533400">
                  <a:moveTo>
                    <a:pt x="0" y="329184"/>
                  </a:moveTo>
                  <a:lnTo>
                    <a:pt x="126492" y="329184"/>
                  </a:lnTo>
                  <a:lnTo>
                    <a:pt x="126492" y="202692"/>
                  </a:lnTo>
                  <a:lnTo>
                    <a:pt x="0" y="202692"/>
                  </a:lnTo>
                  <a:lnTo>
                    <a:pt x="0" y="329184"/>
                  </a:lnTo>
                  <a:close/>
                </a:path>
                <a:path w="127000" h="533400">
                  <a:moveTo>
                    <a:pt x="0" y="533400"/>
                  </a:moveTo>
                  <a:lnTo>
                    <a:pt x="126492" y="533400"/>
                  </a:lnTo>
                  <a:lnTo>
                    <a:pt x="126492" y="406908"/>
                  </a:lnTo>
                  <a:lnTo>
                    <a:pt x="0" y="406908"/>
                  </a:lnTo>
                  <a:lnTo>
                    <a:pt x="0" y="533400"/>
                  </a:lnTo>
                  <a:close/>
                </a:path>
                <a:path w="127000" h="533400">
                  <a:moveTo>
                    <a:pt x="0" y="533400"/>
                  </a:moveTo>
                  <a:lnTo>
                    <a:pt x="126492" y="533400"/>
                  </a:lnTo>
                  <a:lnTo>
                    <a:pt x="126492" y="406908"/>
                  </a:lnTo>
                  <a:lnTo>
                    <a:pt x="0" y="406908"/>
                  </a:lnTo>
                  <a:lnTo>
                    <a:pt x="0" y="533400"/>
                  </a:lnTo>
                  <a:close/>
                </a:path>
                <a:path w="127000" h="533400">
                  <a:moveTo>
                    <a:pt x="0" y="533400"/>
                  </a:moveTo>
                  <a:lnTo>
                    <a:pt x="126492" y="533400"/>
                  </a:lnTo>
                  <a:lnTo>
                    <a:pt x="126492" y="406908"/>
                  </a:lnTo>
                  <a:lnTo>
                    <a:pt x="0" y="406908"/>
                  </a:lnTo>
                  <a:lnTo>
                    <a:pt x="0" y="533400"/>
                  </a:lnTo>
                  <a:close/>
                </a:path>
                <a:path w="127000" h="533400">
                  <a:moveTo>
                    <a:pt x="0" y="533400"/>
                  </a:moveTo>
                  <a:lnTo>
                    <a:pt x="126492" y="533400"/>
                  </a:lnTo>
                  <a:lnTo>
                    <a:pt x="126492" y="406908"/>
                  </a:lnTo>
                  <a:lnTo>
                    <a:pt x="0" y="406908"/>
                  </a:lnTo>
                  <a:lnTo>
                    <a:pt x="0" y="533400"/>
                  </a:lnTo>
                  <a:close/>
                </a:path>
                <a:path w="127000" h="533400">
                  <a:moveTo>
                    <a:pt x="0" y="329184"/>
                  </a:moveTo>
                  <a:lnTo>
                    <a:pt x="126492" y="329184"/>
                  </a:lnTo>
                  <a:lnTo>
                    <a:pt x="126492" y="202692"/>
                  </a:lnTo>
                  <a:lnTo>
                    <a:pt x="0" y="202692"/>
                  </a:lnTo>
                  <a:lnTo>
                    <a:pt x="0" y="329184"/>
                  </a:lnTo>
                  <a:close/>
                </a:path>
                <a:path w="127000" h="533400">
                  <a:moveTo>
                    <a:pt x="0" y="329184"/>
                  </a:moveTo>
                  <a:lnTo>
                    <a:pt x="126492" y="329184"/>
                  </a:lnTo>
                  <a:lnTo>
                    <a:pt x="126492" y="202692"/>
                  </a:lnTo>
                  <a:lnTo>
                    <a:pt x="0" y="202692"/>
                  </a:lnTo>
                  <a:lnTo>
                    <a:pt x="0" y="329184"/>
                  </a:lnTo>
                  <a:close/>
                </a:path>
                <a:path w="127000" h="533400">
                  <a:moveTo>
                    <a:pt x="0" y="329184"/>
                  </a:moveTo>
                  <a:lnTo>
                    <a:pt x="126492" y="329184"/>
                  </a:lnTo>
                  <a:lnTo>
                    <a:pt x="126492" y="202692"/>
                  </a:lnTo>
                  <a:lnTo>
                    <a:pt x="0" y="202692"/>
                  </a:lnTo>
                  <a:lnTo>
                    <a:pt x="0" y="329184"/>
                  </a:lnTo>
                  <a:close/>
                </a:path>
                <a:path w="127000" h="533400">
                  <a:moveTo>
                    <a:pt x="0" y="533400"/>
                  </a:moveTo>
                  <a:lnTo>
                    <a:pt x="126492" y="533400"/>
                  </a:lnTo>
                  <a:lnTo>
                    <a:pt x="126492" y="406908"/>
                  </a:lnTo>
                  <a:lnTo>
                    <a:pt x="0" y="406908"/>
                  </a:lnTo>
                  <a:lnTo>
                    <a:pt x="0" y="533400"/>
                  </a:lnTo>
                  <a:close/>
                </a:path>
                <a:path w="127000" h="533400">
                  <a:moveTo>
                    <a:pt x="0" y="329184"/>
                  </a:moveTo>
                  <a:lnTo>
                    <a:pt x="126492" y="329184"/>
                  </a:lnTo>
                  <a:lnTo>
                    <a:pt x="126492" y="202692"/>
                  </a:lnTo>
                  <a:lnTo>
                    <a:pt x="0" y="202692"/>
                  </a:lnTo>
                  <a:lnTo>
                    <a:pt x="0" y="329184"/>
                  </a:lnTo>
                  <a:close/>
                </a:path>
                <a:path w="127000" h="533400">
                  <a:moveTo>
                    <a:pt x="0" y="329184"/>
                  </a:moveTo>
                  <a:lnTo>
                    <a:pt x="126492" y="329184"/>
                  </a:lnTo>
                  <a:lnTo>
                    <a:pt x="126492" y="202692"/>
                  </a:lnTo>
                  <a:lnTo>
                    <a:pt x="0" y="202692"/>
                  </a:lnTo>
                  <a:lnTo>
                    <a:pt x="0" y="329184"/>
                  </a:lnTo>
                  <a:close/>
                </a:path>
                <a:path w="127000" h="533400">
                  <a:moveTo>
                    <a:pt x="0" y="329184"/>
                  </a:moveTo>
                  <a:lnTo>
                    <a:pt x="126492" y="329184"/>
                  </a:lnTo>
                  <a:lnTo>
                    <a:pt x="126492" y="202692"/>
                  </a:lnTo>
                  <a:lnTo>
                    <a:pt x="0" y="202692"/>
                  </a:lnTo>
                  <a:lnTo>
                    <a:pt x="0" y="329184"/>
                  </a:lnTo>
                  <a:close/>
                </a:path>
                <a:path w="127000" h="533400">
                  <a:moveTo>
                    <a:pt x="0" y="329184"/>
                  </a:moveTo>
                  <a:lnTo>
                    <a:pt x="126492" y="329184"/>
                  </a:lnTo>
                  <a:lnTo>
                    <a:pt x="126492" y="202692"/>
                  </a:lnTo>
                  <a:lnTo>
                    <a:pt x="0" y="202692"/>
                  </a:lnTo>
                  <a:lnTo>
                    <a:pt x="0" y="329184"/>
                  </a:lnTo>
                  <a:close/>
                </a:path>
                <a:path w="127000" h="533400">
                  <a:moveTo>
                    <a:pt x="0" y="329184"/>
                  </a:moveTo>
                  <a:lnTo>
                    <a:pt x="126492" y="329184"/>
                  </a:lnTo>
                  <a:lnTo>
                    <a:pt x="126492" y="202692"/>
                  </a:lnTo>
                  <a:lnTo>
                    <a:pt x="0" y="202692"/>
                  </a:lnTo>
                  <a:lnTo>
                    <a:pt x="0" y="329184"/>
                  </a:lnTo>
                  <a:close/>
                </a:path>
                <a:path w="127000" h="533400">
                  <a:moveTo>
                    <a:pt x="0" y="329184"/>
                  </a:moveTo>
                  <a:lnTo>
                    <a:pt x="126492" y="329184"/>
                  </a:lnTo>
                  <a:lnTo>
                    <a:pt x="126492" y="202692"/>
                  </a:lnTo>
                  <a:lnTo>
                    <a:pt x="0" y="202692"/>
                  </a:lnTo>
                  <a:lnTo>
                    <a:pt x="0" y="329184"/>
                  </a:lnTo>
                  <a:close/>
                </a:path>
                <a:path w="127000" h="533400">
                  <a:moveTo>
                    <a:pt x="0" y="329184"/>
                  </a:moveTo>
                  <a:lnTo>
                    <a:pt x="126492" y="329184"/>
                  </a:lnTo>
                  <a:lnTo>
                    <a:pt x="126492" y="202692"/>
                  </a:lnTo>
                  <a:lnTo>
                    <a:pt x="0" y="202692"/>
                  </a:lnTo>
                  <a:lnTo>
                    <a:pt x="0" y="329184"/>
                  </a:lnTo>
                  <a:close/>
                </a:path>
                <a:path w="127000" h="533400">
                  <a:moveTo>
                    <a:pt x="0" y="329184"/>
                  </a:moveTo>
                  <a:lnTo>
                    <a:pt x="126492" y="329184"/>
                  </a:lnTo>
                  <a:lnTo>
                    <a:pt x="126492" y="202692"/>
                  </a:lnTo>
                  <a:lnTo>
                    <a:pt x="0" y="202692"/>
                  </a:lnTo>
                  <a:lnTo>
                    <a:pt x="0" y="329184"/>
                  </a:lnTo>
                  <a:close/>
                </a:path>
                <a:path w="127000" h="533400">
                  <a:moveTo>
                    <a:pt x="0" y="329184"/>
                  </a:moveTo>
                  <a:lnTo>
                    <a:pt x="126492" y="329184"/>
                  </a:lnTo>
                  <a:lnTo>
                    <a:pt x="126492" y="202692"/>
                  </a:lnTo>
                  <a:lnTo>
                    <a:pt x="0" y="202692"/>
                  </a:lnTo>
                  <a:lnTo>
                    <a:pt x="0" y="329184"/>
                  </a:lnTo>
                  <a:close/>
                </a:path>
                <a:path w="127000" h="533400">
                  <a:moveTo>
                    <a:pt x="0" y="533400"/>
                  </a:moveTo>
                  <a:lnTo>
                    <a:pt x="126492" y="533400"/>
                  </a:lnTo>
                  <a:lnTo>
                    <a:pt x="126492" y="406908"/>
                  </a:lnTo>
                  <a:lnTo>
                    <a:pt x="0" y="406908"/>
                  </a:lnTo>
                  <a:lnTo>
                    <a:pt x="0" y="533400"/>
                  </a:lnTo>
                  <a:close/>
                </a:path>
                <a:path w="127000" h="533400">
                  <a:moveTo>
                    <a:pt x="0" y="533400"/>
                  </a:moveTo>
                  <a:lnTo>
                    <a:pt x="126492" y="533400"/>
                  </a:lnTo>
                  <a:lnTo>
                    <a:pt x="126492" y="406908"/>
                  </a:lnTo>
                  <a:lnTo>
                    <a:pt x="0" y="406908"/>
                  </a:lnTo>
                  <a:lnTo>
                    <a:pt x="0" y="533400"/>
                  </a:lnTo>
                  <a:close/>
                </a:path>
                <a:path w="127000" h="533400">
                  <a:moveTo>
                    <a:pt x="0" y="329184"/>
                  </a:moveTo>
                  <a:lnTo>
                    <a:pt x="126492" y="329184"/>
                  </a:lnTo>
                  <a:lnTo>
                    <a:pt x="126492" y="202692"/>
                  </a:lnTo>
                  <a:lnTo>
                    <a:pt x="0" y="202692"/>
                  </a:lnTo>
                  <a:lnTo>
                    <a:pt x="0" y="329184"/>
                  </a:lnTo>
                  <a:close/>
                </a:path>
                <a:path w="127000" h="533400">
                  <a:moveTo>
                    <a:pt x="0" y="329184"/>
                  </a:moveTo>
                  <a:lnTo>
                    <a:pt x="126492" y="329184"/>
                  </a:lnTo>
                  <a:lnTo>
                    <a:pt x="126492" y="202692"/>
                  </a:lnTo>
                  <a:lnTo>
                    <a:pt x="0" y="202692"/>
                  </a:lnTo>
                  <a:lnTo>
                    <a:pt x="0" y="329184"/>
                  </a:lnTo>
                  <a:close/>
                </a:path>
                <a:path w="127000" h="533400">
                  <a:moveTo>
                    <a:pt x="0" y="533400"/>
                  </a:moveTo>
                  <a:lnTo>
                    <a:pt x="126492" y="533400"/>
                  </a:lnTo>
                  <a:lnTo>
                    <a:pt x="126492" y="406908"/>
                  </a:lnTo>
                  <a:lnTo>
                    <a:pt x="0" y="406908"/>
                  </a:lnTo>
                  <a:lnTo>
                    <a:pt x="0" y="533400"/>
                  </a:lnTo>
                  <a:close/>
                </a:path>
                <a:path w="127000" h="533400">
                  <a:moveTo>
                    <a:pt x="0" y="533400"/>
                  </a:moveTo>
                  <a:lnTo>
                    <a:pt x="126492" y="533400"/>
                  </a:lnTo>
                  <a:lnTo>
                    <a:pt x="126492" y="406908"/>
                  </a:lnTo>
                  <a:lnTo>
                    <a:pt x="0" y="406908"/>
                  </a:lnTo>
                  <a:lnTo>
                    <a:pt x="0" y="533400"/>
                  </a:lnTo>
                  <a:close/>
                </a:path>
                <a:path w="127000" h="533400">
                  <a:moveTo>
                    <a:pt x="0" y="533400"/>
                  </a:moveTo>
                  <a:lnTo>
                    <a:pt x="126492" y="533400"/>
                  </a:lnTo>
                  <a:lnTo>
                    <a:pt x="126492" y="406908"/>
                  </a:lnTo>
                  <a:lnTo>
                    <a:pt x="0" y="406908"/>
                  </a:lnTo>
                  <a:lnTo>
                    <a:pt x="0" y="533400"/>
                  </a:lnTo>
                  <a:close/>
                </a:path>
                <a:path w="127000" h="533400">
                  <a:moveTo>
                    <a:pt x="0" y="533400"/>
                  </a:moveTo>
                  <a:lnTo>
                    <a:pt x="126492" y="533400"/>
                  </a:lnTo>
                  <a:lnTo>
                    <a:pt x="126492" y="406908"/>
                  </a:lnTo>
                  <a:lnTo>
                    <a:pt x="0" y="406908"/>
                  </a:lnTo>
                  <a:lnTo>
                    <a:pt x="0" y="533400"/>
                  </a:lnTo>
                  <a:close/>
                </a:path>
                <a:path w="127000" h="533400">
                  <a:moveTo>
                    <a:pt x="0" y="329184"/>
                  </a:moveTo>
                  <a:lnTo>
                    <a:pt x="126492" y="329184"/>
                  </a:lnTo>
                  <a:lnTo>
                    <a:pt x="126492" y="202692"/>
                  </a:lnTo>
                  <a:lnTo>
                    <a:pt x="0" y="202692"/>
                  </a:lnTo>
                  <a:lnTo>
                    <a:pt x="0" y="329184"/>
                  </a:lnTo>
                  <a:close/>
                </a:path>
                <a:path w="127000" h="533400">
                  <a:moveTo>
                    <a:pt x="0" y="329184"/>
                  </a:moveTo>
                  <a:lnTo>
                    <a:pt x="126492" y="329184"/>
                  </a:lnTo>
                  <a:lnTo>
                    <a:pt x="126492" y="202692"/>
                  </a:lnTo>
                  <a:lnTo>
                    <a:pt x="0" y="202692"/>
                  </a:lnTo>
                  <a:lnTo>
                    <a:pt x="0" y="329184"/>
                  </a:lnTo>
                  <a:close/>
                </a:path>
                <a:path w="127000" h="533400">
                  <a:moveTo>
                    <a:pt x="0" y="329184"/>
                  </a:moveTo>
                  <a:lnTo>
                    <a:pt x="126492" y="329184"/>
                  </a:lnTo>
                  <a:lnTo>
                    <a:pt x="126492" y="202692"/>
                  </a:lnTo>
                  <a:lnTo>
                    <a:pt x="0" y="202692"/>
                  </a:lnTo>
                  <a:lnTo>
                    <a:pt x="0" y="329184"/>
                  </a:lnTo>
                  <a:close/>
                </a:path>
                <a:path w="127000" h="533400">
                  <a:moveTo>
                    <a:pt x="0" y="329184"/>
                  </a:moveTo>
                  <a:lnTo>
                    <a:pt x="126492" y="329184"/>
                  </a:lnTo>
                  <a:lnTo>
                    <a:pt x="126492" y="202692"/>
                  </a:lnTo>
                  <a:lnTo>
                    <a:pt x="0" y="202692"/>
                  </a:lnTo>
                  <a:lnTo>
                    <a:pt x="0" y="329184"/>
                  </a:lnTo>
                  <a:close/>
                </a:path>
                <a:path w="127000" h="533400">
                  <a:moveTo>
                    <a:pt x="0" y="329184"/>
                  </a:moveTo>
                  <a:lnTo>
                    <a:pt x="126492" y="329184"/>
                  </a:lnTo>
                  <a:lnTo>
                    <a:pt x="126492" y="202692"/>
                  </a:lnTo>
                  <a:lnTo>
                    <a:pt x="0" y="202692"/>
                  </a:lnTo>
                  <a:lnTo>
                    <a:pt x="0" y="329184"/>
                  </a:lnTo>
                  <a:close/>
                </a:path>
                <a:path w="127000" h="533400">
                  <a:moveTo>
                    <a:pt x="0" y="329184"/>
                  </a:moveTo>
                  <a:lnTo>
                    <a:pt x="126492" y="329184"/>
                  </a:lnTo>
                  <a:lnTo>
                    <a:pt x="126492" y="202692"/>
                  </a:lnTo>
                  <a:lnTo>
                    <a:pt x="0" y="202692"/>
                  </a:lnTo>
                  <a:lnTo>
                    <a:pt x="0" y="329184"/>
                  </a:lnTo>
                  <a:close/>
                </a:path>
                <a:path w="127000" h="533400">
                  <a:moveTo>
                    <a:pt x="0" y="329184"/>
                  </a:moveTo>
                  <a:lnTo>
                    <a:pt x="126492" y="329184"/>
                  </a:lnTo>
                  <a:lnTo>
                    <a:pt x="126492" y="202692"/>
                  </a:lnTo>
                  <a:lnTo>
                    <a:pt x="0" y="202692"/>
                  </a:lnTo>
                  <a:lnTo>
                    <a:pt x="0" y="329184"/>
                  </a:lnTo>
                  <a:close/>
                </a:path>
                <a:path w="127000" h="533400">
                  <a:moveTo>
                    <a:pt x="0" y="329184"/>
                  </a:moveTo>
                  <a:lnTo>
                    <a:pt x="126492" y="329184"/>
                  </a:lnTo>
                  <a:lnTo>
                    <a:pt x="126492" y="202692"/>
                  </a:lnTo>
                  <a:lnTo>
                    <a:pt x="0" y="202692"/>
                  </a:lnTo>
                  <a:lnTo>
                    <a:pt x="0" y="329184"/>
                  </a:lnTo>
                  <a:close/>
                </a:path>
                <a:path w="127000" h="533400">
                  <a:moveTo>
                    <a:pt x="0" y="533400"/>
                  </a:moveTo>
                  <a:lnTo>
                    <a:pt x="126492" y="533400"/>
                  </a:lnTo>
                  <a:lnTo>
                    <a:pt x="126492" y="406908"/>
                  </a:lnTo>
                  <a:lnTo>
                    <a:pt x="0" y="406908"/>
                  </a:lnTo>
                  <a:lnTo>
                    <a:pt x="0" y="533400"/>
                  </a:lnTo>
                  <a:close/>
                </a:path>
              </a:pathLst>
            </a:custGeom>
            <a:ln w="9525">
              <a:solidFill>
                <a:srgbClr val="FFBE00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573" name="object 573"/>
            <p:cNvSpPr/>
            <p:nvPr/>
          </p:nvSpPr>
          <p:spPr>
            <a:xfrm>
              <a:off x="9624060" y="4649724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>
                  <a:moveTo>
                    <a:pt x="126492" y="0"/>
                  </a:moveTo>
                  <a:lnTo>
                    <a:pt x="0" y="0"/>
                  </a:lnTo>
                  <a:lnTo>
                    <a:pt x="0" y="126492"/>
                  </a:lnTo>
                  <a:lnTo>
                    <a:pt x="126492" y="126492"/>
                  </a:lnTo>
                  <a:lnTo>
                    <a:pt x="126492" y="0"/>
                  </a:lnTo>
                  <a:close/>
                </a:path>
              </a:pathLst>
            </a:custGeom>
            <a:solidFill>
              <a:srgbClr val="FFBE0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574" name="object 574"/>
            <p:cNvSpPr/>
            <p:nvPr/>
          </p:nvSpPr>
          <p:spPr>
            <a:xfrm>
              <a:off x="9624060" y="4649724"/>
              <a:ext cx="127000" cy="449580"/>
            </a:xfrm>
            <a:custGeom>
              <a:avLst/>
              <a:gdLst/>
              <a:ahLst/>
              <a:cxnLst/>
              <a:rect l="l" t="t" r="r" b="b"/>
              <a:pathLst>
                <a:path w="127000" h="449579">
                  <a:moveTo>
                    <a:pt x="0" y="126492"/>
                  </a:moveTo>
                  <a:lnTo>
                    <a:pt x="126492" y="126492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2"/>
                  </a:lnTo>
                  <a:close/>
                </a:path>
                <a:path w="127000" h="449579">
                  <a:moveTo>
                    <a:pt x="0" y="449580"/>
                  </a:moveTo>
                  <a:lnTo>
                    <a:pt x="126492" y="449580"/>
                  </a:lnTo>
                  <a:lnTo>
                    <a:pt x="126492" y="323088"/>
                  </a:lnTo>
                  <a:lnTo>
                    <a:pt x="0" y="323088"/>
                  </a:lnTo>
                  <a:lnTo>
                    <a:pt x="0" y="449580"/>
                  </a:lnTo>
                  <a:close/>
                </a:path>
              </a:pathLst>
            </a:custGeom>
            <a:ln w="9525">
              <a:solidFill>
                <a:srgbClr val="FFBE00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575" name="object 575"/>
            <p:cNvSpPr/>
            <p:nvPr/>
          </p:nvSpPr>
          <p:spPr>
            <a:xfrm>
              <a:off x="9624060" y="5177027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>
                  <a:moveTo>
                    <a:pt x="126492" y="0"/>
                  </a:moveTo>
                  <a:lnTo>
                    <a:pt x="0" y="0"/>
                  </a:lnTo>
                  <a:lnTo>
                    <a:pt x="0" y="126492"/>
                  </a:lnTo>
                  <a:lnTo>
                    <a:pt x="126492" y="126492"/>
                  </a:lnTo>
                  <a:lnTo>
                    <a:pt x="126492" y="0"/>
                  </a:lnTo>
                  <a:close/>
                </a:path>
              </a:pathLst>
            </a:custGeom>
            <a:solidFill>
              <a:srgbClr val="FFBE0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576" name="object 576"/>
            <p:cNvSpPr/>
            <p:nvPr/>
          </p:nvSpPr>
          <p:spPr>
            <a:xfrm>
              <a:off x="9624060" y="4972812"/>
              <a:ext cx="127000" cy="330835"/>
            </a:xfrm>
            <a:custGeom>
              <a:avLst/>
              <a:gdLst/>
              <a:ahLst/>
              <a:cxnLst/>
              <a:rect l="l" t="t" r="r" b="b"/>
              <a:pathLst>
                <a:path w="127000" h="330835">
                  <a:moveTo>
                    <a:pt x="0" y="330707"/>
                  </a:moveTo>
                  <a:lnTo>
                    <a:pt x="126492" y="330707"/>
                  </a:lnTo>
                  <a:lnTo>
                    <a:pt x="126492" y="204215"/>
                  </a:lnTo>
                  <a:lnTo>
                    <a:pt x="0" y="204215"/>
                  </a:lnTo>
                  <a:lnTo>
                    <a:pt x="0" y="330707"/>
                  </a:lnTo>
                  <a:close/>
                </a:path>
                <a:path w="127000" h="330835">
                  <a:moveTo>
                    <a:pt x="0" y="126492"/>
                  </a:moveTo>
                  <a:lnTo>
                    <a:pt x="126492" y="126492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2"/>
                  </a:lnTo>
                  <a:close/>
                </a:path>
                <a:path w="127000" h="330835">
                  <a:moveTo>
                    <a:pt x="0" y="126492"/>
                  </a:moveTo>
                  <a:lnTo>
                    <a:pt x="126492" y="126492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2"/>
                  </a:lnTo>
                  <a:close/>
                </a:path>
                <a:path w="127000" h="330835">
                  <a:moveTo>
                    <a:pt x="0" y="126492"/>
                  </a:moveTo>
                  <a:lnTo>
                    <a:pt x="126492" y="126492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2"/>
                  </a:lnTo>
                  <a:close/>
                </a:path>
                <a:path w="127000" h="330835">
                  <a:moveTo>
                    <a:pt x="0" y="126492"/>
                  </a:moveTo>
                  <a:lnTo>
                    <a:pt x="126492" y="126492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2"/>
                  </a:lnTo>
                  <a:close/>
                </a:path>
              </a:pathLst>
            </a:custGeom>
            <a:ln w="9525">
              <a:solidFill>
                <a:srgbClr val="FFBE00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577" name="object 577"/>
            <p:cNvSpPr/>
            <p:nvPr/>
          </p:nvSpPr>
          <p:spPr>
            <a:xfrm>
              <a:off x="9624060" y="4768595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>
                  <a:moveTo>
                    <a:pt x="126492" y="0"/>
                  </a:moveTo>
                  <a:lnTo>
                    <a:pt x="0" y="0"/>
                  </a:lnTo>
                  <a:lnTo>
                    <a:pt x="0" y="126491"/>
                  </a:lnTo>
                  <a:lnTo>
                    <a:pt x="126492" y="126491"/>
                  </a:lnTo>
                  <a:lnTo>
                    <a:pt x="126492" y="0"/>
                  </a:lnTo>
                  <a:close/>
                </a:path>
              </a:pathLst>
            </a:custGeom>
            <a:solidFill>
              <a:srgbClr val="FFBE0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578" name="object 578"/>
            <p:cNvSpPr/>
            <p:nvPr/>
          </p:nvSpPr>
          <p:spPr>
            <a:xfrm>
              <a:off x="9624060" y="4768595"/>
              <a:ext cx="127000" cy="535305"/>
            </a:xfrm>
            <a:custGeom>
              <a:avLst/>
              <a:gdLst/>
              <a:ahLst/>
              <a:cxnLst/>
              <a:rect l="l" t="t" r="r" b="b"/>
              <a:pathLst>
                <a:path w="127000" h="535304">
                  <a:moveTo>
                    <a:pt x="0" y="126491"/>
                  </a:moveTo>
                  <a:lnTo>
                    <a:pt x="126492" y="126491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1"/>
                  </a:lnTo>
                  <a:close/>
                </a:path>
                <a:path w="127000" h="535304">
                  <a:moveTo>
                    <a:pt x="0" y="126491"/>
                  </a:moveTo>
                  <a:lnTo>
                    <a:pt x="126492" y="126491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1"/>
                  </a:lnTo>
                  <a:close/>
                </a:path>
                <a:path w="127000" h="535304">
                  <a:moveTo>
                    <a:pt x="0" y="126491"/>
                  </a:moveTo>
                  <a:lnTo>
                    <a:pt x="126492" y="126491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1"/>
                  </a:lnTo>
                  <a:close/>
                </a:path>
                <a:path w="127000" h="535304">
                  <a:moveTo>
                    <a:pt x="0" y="330707"/>
                  </a:moveTo>
                  <a:lnTo>
                    <a:pt x="126492" y="330707"/>
                  </a:lnTo>
                  <a:lnTo>
                    <a:pt x="126492" y="204215"/>
                  </a:lnTo>
                  <a:lnTo>
                    <a:pt x="0" y="204215"/>
                  </a:lnTo>
                  <a:lnTo>
                    <a:pt x="0" y="330707"/>
                  </a:lnTo>
                  <a:close/>
                </a:path>
                <a:path w="127000" h="535304">
                  <a:moveTo>
                    <a:pt x="0" y="534923"/>
                  </a:moveTo>
                  <a:lnTo>
                    <a:pt x="126492" y="534923"/>
                  </a:lnTo>
                  <a:lnTo>
                    <a:pt x="126492" y="408431"/>
                  </a:lnTo>
                  <a:lnTo>
                    <a:pt x="0" y="408431"/>
                  </a:lnTo>
                  <a:lnTo>
                    <a:pt x="0" y="534923"/>
                  </a:lnTo>
                  <a:close/>
                </a:path>
              </a:pathLst>
            </a:custGeom>
            <a:ln w="9525">
              <a:solidFill>
                <a:srgbClr val="FFBE00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579" name="object 579"/>
            <p:cNvSpPr/>
            <p:nvPr/>
          </p:nvSpPr>
          <p:spPr>
            <a:xfrm>
              <a:off x="9669780" y="4972812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>
                  <a:moveTo>
                    <a:pt x="126492" y="0"/>
                  </a:moveTo>
                  <a:lnTo>
                    <a:pt x="0" y="0"/>
                  </a:lnTo>
                  <a:lnTo>
                    <a:pt x="0" y="126492"/>
                  </a:lnTo>
                  <a:lnTo>
                    <a:pt x="126492" y="126492"/>
                  </a:lnTo>
                  <a:lnTo>
                    <a:pt x="126492" y="0"/>
                  </a:lnTo>
                  <a:close/>
                </a:path>
              </a:pathLst>
            </a:custGeom>
            <a:solidFill>
              <a:srgbClr val="FFBE0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580" name="object 580"/>
            <p:cNvSpPr/>
            <p:nvPr/>
          </p:nvSpPr>
          <p:spPr>
            <a:xfrm>
              <a:off x="9669780" y="4972812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>
                  <a:moveTo>
                    <a:pt x="0" y="126492"/>
                  </a:moveTo>
                  <a:lnTo>
                    <a:pt x="126492" y="126492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2"/>
                  </a:lnTo>
                  <a:close/>
                </a:path>
              </a:pathLst>
            </a:custGeom>
            <a:ln w="9525">
              <a:solidFill>
                <a:srgbClr val="FFBE00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581" name="object 581"/>
            <p:cNvSpPr/>
            <p:nvPr/>
          </p:nvSpPr>
          <p:spPr>
            <a:xfrm>
              <a:off x="9669780" y="4768595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>
                  <a:moveTo>
                    <a:pt x="126492" y="0"/>
                  </a:moveTo>
                  <a:lnTo>
                    <a:pt x="0" y="0"/>
                  </a:lnTo>
                  <a:lnTo>
                    <a:pt x="0" y="126491"/>
                  </a:lnTo>
                  <a:lnTo>
                    <a:pt x="126492" y="126491"/>
                  </a:lnTo>
                  <a:lnTo>
                    <a:pt x="126492" y="0"/>
                  </a:lnTo>
                  <a:close/>
                </a:path>
              </a:pathLst>
            </a:custGeom>
            <a:solidFill>
              <a:srgbClr val="FFBE0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582" name="object 582"/>
            <p:cNvSpPr/>
            <p:nvPr/>
          </p:nvSpPr>
          <p:spPr>
            <a:xfrm>
              <a:off x="9669780" y="4768595"/>
              <a:ext cx="127000" cy="330835"/>
            </a:xfrm>
            <a:custGeom>
              <a:avLst/>
              <a:gdLst/>
              <a:ahLst/>
              <a:cxnLst/>
              <a:rect l="l" t="t" r="r" b="b"/>
              <a:pathLst>
                <a:path w="127000" h="330835">
                  <a:moveTo>
                    <a:pt x="0" y="126491"/>
                  </a:moveTo>
                  <a:lnTo>
                    <a:pt x="126492" y="126491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1"/>
                  </a:lnTo>
                  <a:close/>
                </a:path>
                <a:path w="127000" h="330835">
                  <a:moveTo>
                    <a:pt x="0" y="126491"/>
                  </a:moveTo>
                  <a:lnTo>
                    <a:pt x="126492" y="126491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1"/>
                  </a:lnTo>
                  <a:close/>
                </a:path>
                <a:path w="127000" h="330835">
                  <a:moveTo>
                    <a:pt x="0" y="330707"/>
                  </a:moveTo>
                  <a:lnTo>
                    <a:pt x="126492" y="330707"/>
                  </a:lnTo>
                  <a:lnTo>
                    <a:pt x="126492" y="204215"/>
                  </a:lnTo>
                  <a:lnTo>
                    <a:pt x="0" y="204215"/>
                  </a:lnTo>
                  <a:lnTo>
                    <a:pt x="0" y="330707"/>
                  </a:lnTo>
                  <a:close/>
                </a:path>
                <a:path w="127000" h="330835">
                  <a:moveTo>
                    <a:pt x="0" y="330707"/>
                  </a:moveTo>
                  <a:lnTo>
                    <a:pt x="126492" y="330707"/>
                  </a:lnTo>
                  <a:lnTo>
                    <a:pt x="126492" y="204215"/>
                  </a:lnTo>
                  <a:lnTo>
                    <a:pt x="0" y="204215"/>
                  </a:lnTo>
                  <a:lnTo>
                    <a:pt x="0" y="330707"/>
                  </a:lnTo>
                  <a:close/>
                </a:path>
                <a:path w="127000" h="330835">
                  <a:moveTo>
                    <a:pt x="0" y="330707"/>
                  </a:moveTo>
                  <a:lnTo>
                    <a:pt x="126492" y="330707"/>
                  </a:lnTo>
                  <a:lnTo>
                    <a:pt x="126492" y="204215"/>
                  </a:lnTo>
                  <a:lnTo>
                    <a:pt x="0" y="204215"/>
                  </a:lnTo>
                  <a:lnTo>
                    <a:pt x="0" y="330707"/>
                  </a:lnTo>
                  <a:close/>
                </a:path>
                <a:path w="127000" h="330835">
                  <a:moveTo>
                    <a:pt x="0" y="330707"/>
                  </a:moveTo>
                  <a:lnTo>
                    <a:pt x="126492" y="330707"/>
                  </a:lnTo>
                  <a:lnTo>
                    <a:pt x="126492" y="204215"/>
                  </a:lnTo>
                  <a:lnTo>
                    <a:pt x="0" y="204215"/>
                  </a:lnTo>
                  <a:lnTo>
                    <a:pt x="0" y="330707"/>
                  </a:lnTo>
                  <a:close/>
                </a:path>
                <a:path w="127000" h="330835">
                  <a:moveTo>
                    <a:pt x="0" y="330707"/>
                  </a:moveTo>
                  <a:lnTo>
                    <a:pt x="126492" y="330707"/>
                  </a:lnTo>
                  <a:lnTo>
                    <a:pt x="126492" y="204215"/>
                  </a:lnTo>
                  <a:lnTo>
                    <a:pt x="0" y="204215"/>
                  </a:lnTo>
                  <a:lnTo>
                    <a:pt x="0" y="330707"/>
                  </a:lnTo>
                  <a:close/>
                </a:path>
                <a:path w="127000" h="330835">
                  <a:moveTo>
                    <a:pt x="0" y="330707"/>
                  </a:moveTo>
                  <a:lnTo>
                    <a:pt x="126492" y="330707"/>
                  </a:lnTo>
                  <a:lnTo>
                    <a:pt x="126492" y="204215"/>
                  </a:lnTo>
                  <a:lnTo>
                    <a:pt x="0" y="204215"/>
                  </a:lnTo>
                  <a:lnTo>
                    <a:pt x="0" y="330707"/>
                  </a:lnTo>
                  <a:close/>
                </a:path>
                <a:path w="127000" h="330835">
                  <a:moveTo>
                    <a:pt x="0" y="330707"/>
                  </a:moveTo>
                  <a:lnTo>
                    <a:pt x="126492" y="330707"/>
                  </a:lnTo>
                  <a:lnTo>
                    <a:pt x="126492" y="204215"/>
                  </a:lnTo>
                  <a:lnTo>
                    <a:pt x="0" y="204215"/>
                  </a:lnTo>
                  <a:lnTo>
                    <a:pt x="0" y="330707"/>
                  </a:lnTo>
                  <a:close/>
                </a:path>
                <a:path w="127000" h="330835">
                  <a:moveTo>
                    <a:pt x="0" y="126491"/>
                  </a:moveTo>
                  <a:lnTo>
                    <a:pt x="126492" y="126491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1"/>
                  </a:lnTo>
                  <a:close/>
                </a:path>
                <a:path w="127000" h="330835">
                  <a:moveTo>
                    <a:pt x="0" y="330707"/>
                  </a:moveTo>
                  <a:lnTo>
                    <a:pt x="126492" y="330707"/>
                  </a:lnTo>
                  <a:lnTo>
                    <a:pt x="126492" y="204215"/>
                  </a:lnTo>
                  <a:lnTo>
                    <a:pt x="0" y="204215"/>
                  </a:lnTo>
                  <a:lnTo>
                    <a:pt x="0" y="330707"/>
                  </a:lnTo>
                  <a:close/>
                </a:path>
                <a:path w="127000" h="330835">
                  <a:moveTo>
                    <a:pt x="0" y="330707"/>
                  </a:moveTo>
                  <a:lnTo>
                    <a:pt x="126492" y="330707"/>
                  </a:lnTo>
                  <a:lnTo>
                    <a:pt x="126492" y="204215"/>
                  </a:lnTo>
                  <a:lnTo>
                    <a:pt x="0" y="204215"/>
                  </a:lnTo>
                  <a:lnTo>
                    <a:pt x="0" y="330707"/>
                  </a:lnTo>
                  <a:close/>
                </a:path>
                <a:path w="127000" h="330835">
                  <a:moveTo>
                    <a:pt x="0" y="330707"/>
                  </a:moveTo>
                  <a:lnTo>
                    <a:pt x="126492" y="330707"/>
                  </a:lnTo>
                  <a:lnTo>
                    <a:pt x="126492" y="204215"/>
                  </a:lnTo>
                  <a:lnTo>
                    <a:pt x="0" y="204215"/>
                  </a:lnTo>
                  <a:lnTo>
                    <a:pt x="0" y="330707"/>
                  </a:lnTo>
                  <a:close/>
                </a:path>
                <a:path w="127000" h="330835">
                  <a:moveTo>
                    <a:pt x="0" y="330707"/>
                  </a:moveTo>
                  <a:lnTo>
                    <a:pt x="126492" y="330707"/>
                  </a:lnTo>
                  <a:lnTo>
                    <a:pt x="126492" y="204215"/>
                  </a:lnTo>
                  <a:lnTo>
                    <a:pt x="0" y="204215"/>
                  </a:lnTo>
                  <a:lnTo>
                    <a:pt x="0" y="330707"/>
                  </a:lnTo>
                  <a:close/>
                </a:path>
              </a:pathLst>
            </a:custGeom>
            <a:ln w="9525">
              <a:solidFill>
                <a:srgbClr val="FFBE00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583" name="object 583"/>
            <p:cNvSpPr/>
            <p:nvPr/>
          </p:nvSpPr>
          <p:spPr>
            <a:xfrm>
              <a:off x="9669780" y="5177027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>
                  <a:moveTo>
                    <a:pt x="126492" y="0"/>
                  </a:moveTo>
                  <a:lnTo>
                    <a:pt x="0" y="0"/>
                  </a:lnTo>
                  <a:lnTo>
                    <a:pt x="0" y="126492"/>
                  </a:lnTo>
                  <a:lnTo>
                    <a:pt x="126492" y="126492"/>
                  </a:lnTo>
                  <a:lnTo>
                    <a:pt x="126492" y="0"/>
                  </a:lnTo>
                  <a:close/>
                </a:path>
              </a:pathLst>
            </a:custGeom>
            <a:solidFill>
              <a:srgbClr val="FFBE0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584" name="object 584"/>
            <p:cNvSpPr/>
            <p:nvPr/>
          </p:nvSpPr>
          <p:spPr>
            <a:xfrm>
              <a:off x="9669780" y="4768595"/>
              <a:ext cx="127000" cy="535305"/>
            </a:xfrm>
            <a:custGeom>
              <a:avLst/>
              <a:gdLst/>
              <a:ahLst/>
              <a:cxnLst/>
              <a:rect l="l" t="t" r="r" b="b"/>
              <a:pathLst>
                <a:path w="127000" h="535304">
                  <a:moveTo>
                    <a:pt x="0" y="534923"/>
                  </a:moveTo>
                  <a:lnTo>
                    <a:pt x="126492" y="534923"/>
                  </a:lnTo>
                  <a:lnTo>
                    <a:pt x="126492" y="408431"/>
                  </a:lnTo>
                  <a:lnTo>
                    <a:pt x="0" y="408431"/>
                  </a:lnTo>
                  <a:lnTo>
                    <a:pt x="0" y="534923"/>
                  </a:lnTo>
                  <a:close/>
                </a:path>
                <a:path w="127000" h="535304">
                  <a:moveTo>
                    <a:pt x="0" y="330707"/>
                  </a:moveTo>
                  <a:lnTo>
                    <a:pt x="126492" y="330707"/>
                  </a:lnTo>
                  <a:lnTo>
                    <a:pt x="126492" y="204215"/>
                  </a:lnTo>
                  <a:lnTo>
                    <a:pt x="0" y="204215"/>
                  </a:lnTo>
                  <a:lnTo>
                    <a:pt x="0" y="330707"/>
                  </a:lnTo>
                  <a:close/>
                </a:path>
                <a:path w="127000" h="535304">
                  <a:moveTo>
                    <a:pt x="0" y="330707"/>
                  </a:moveTo>
                  <a:lnTo>
                    <a:pt x="126492" y="330707"/>
                  </a:lnTo>
                  <a:lnTo>
                    <a:pt x="126492" y="204215"/>
                  </a:lnTo>
                  <a:lnTo>
                    <a:pt x="0" y="204215"/>
                  </a:lnTo>
                  <a:lnTo>
                    <a:pt x="0" y="330707"/>
                  </a:lnTo>
                  <a:close/>
                </a:path>
                <a:path w="127000" h="535304">
                  <a:moveTo>
                    <a:pt x="0" y="330707"/>
                  </a:moveTo>
                  <a:lnTo>
                    <a:pt x="126492" y="330707"/>
                  </a:lnTo>
                  <a:lnTo>
                    <a:pt x="126492" y="204215"/>
                  </a:lnTo>
                  <a:lnTo>
                    <a:pt x="0" y="204215"/>
                  </a:lnTo>
                  <a:lnTo>
                    <a:pt x="0" y="330707"/>
                  </a:lnTo>
                  <a:close/>
                </a:path>
                <a:path w="127000" h="535304">
                  <a:moveTo>
                    <a:pt x="0" y="126491"/>
                  </a:moveTo>
                  <a:lnTo>
                    <a:pt x="126492" y="126491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1"/>
                  </a:lnTo>
                  <a:close/>
                </a:path>
                <a:path w="127000" h="535304">
                  <a:moveTo>
                    <a:pt x="0" y="126491"/>
                  </a:moveTo>
                  <a:lnTo>
                    <a:pt x="126492" y="126491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1"/>
                  </a:lnTo>
                  <a:close/>
                </a:path>
                <a:path w="127000" h="535304">
                  <a:moveTo>
                    <a:pt x="0" y="330707"/>
                  </a:moveTo>
                  <a:lnTo>
                    <a:pt x="126492" y="330707"/>
                  </a:lnTo>
                  <a:lnTo>
                    <a:pt x="126492" y="204215"/>
                  </a:lnTo>
                  <a:lnTo>
                    <a:pt x="0" y="204215"/>
                  </a:lnTo>
                  <a:lnTo>
                    <a:pt x="0" y="330707"/>
                  </a:lnTo>
                  <a:close/>
                </a:path>
                <a:path w="127000" h="535304">
                  <a:moveTo>
                    <a:pt x="0" y="126491"/>
                  </a:moveTo>
                  <a:lnTo>
                    <a:pt x="126492" y="126491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1"/>
                  </a:lnTo>
                  <a:close/>
                </a:path>
                <a:path w="127000" h="535304">
                  <a:moveTo>
                    <a:pt x="0" y="330707"/>
                  </a:moveTo>
                  <a:lnTo>
                    <a:pt x="126492" y="330707"/>
                  </a:lnTo>
                  <a:lnTo>
                    <a:pt x="126492" y="204215"/>
                  </a:lnTo>
                  <a:lnTo>
                    <a:pt x="0" y="204215"/>
                  </a:lnTo>
                  <a:lnTo>
                    <a:pt x="0" y="330707"/>
                  </a:lnTo>
                  <a:close/>
                </a:path>
                <a:path w="127000" h="535304">
                  <a:moveTo>
                    <a:pt x="0" y="330707"/>
                  </a:moveTo>
                  <a:lnTo>
                    <a:pt x="126492" y="330707"/>
                  </a:lnTo>
                  <a:lnTo>
                    <a:pt x="126492" y="204215"/>
                  </a:lnTo>
                  <a:lnTo>
                    <a:pt x="0" y="204215"/>
                  </a:lnTo>
                  <a:lnTo>
                    <a:pt x="0" y="330707"/>
                  </a:lnTo>
                  <a:close/>
                </a:path>
                <a:path w="127000" h="535304">
                  <a:moveTo>
                    <a:pt x="0" y="126491"/>
                  </a:moveTo>
                  <a:lnTo>
                    <a:pt x="126492" y="126491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1"/>
                  </a:lnTo>
                  <a:close/>
                </a:path>
                <a:path w="127000" h="535304">
                  <a:moveTo>
                    <a:pt x="0" y="126491"/>
                  </a:moveTo>
                  <a:lnTo>
                    <a:pt x="126492" y="126491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1"/>
                  </a:lnTo>
                  <a:close/>
                </a:path>
                <a:path w="127000" h="535304">
                  <a:moveTo>
                    <a:pt x="0" y="330707"/>
                  </a:moveTo>
                  <a:lnTo>
                    <a:pt x="126492" y="330707"/>
                  </a:lnTo>
                  <a:lnTo>
                    <a:pt x="126492" y="204215"/>
                  </a:lnTo>
                  <a:lnTo>
                    <a:pt x="0" y="204215"/>
                  </a:lnTo>
                  <a:lnTo>
                    <a:pt x="0" y="330707"/>
                  </a:lnTo>
                  <a:close/>
                </a:path>
                <a:path w="127000" h="535304">
                  <a:moveTo>
                    <a:pt x="0" y="330707"/>
                  </a:moveTo>
                  <a:lnTo>
                    <a:pt x="126492" y="330707"/>
                  </a:lnTo>
                  <a:lnTo>
                    <a:pt x="126492" y="204215"/>
                  </a:lnTo>
                  <a:lnTo>
                    <a:pt x="0" y="204215"/>
                  </a:lnTo>
                  <a:lnTo>
                    <a:pt x="0" y="330707"/>
                  </a:lnTo>
                  <a:close/>
                </a:path>
                <a:path w="127000" h="535304">
                  <a:moveTo>
                    <a:pt x="0" y="126491"/>
                  </a:moveTo>
                  <a:lnTo>
                    <a:pt x="126492" y="126491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1"/>
                  </a:lnTo>
                  <a:close/>
                </a:path>
                <a:path w="127000" h="535304">
                  <a:moveTo>
                    <a:pt x="0" y="534923"/>
                  </a:moveTo>
                  <a:lnTo>
                    <a:pt x="126492" y="534923"/>
                  </a:lnTo>
                  <a:lnTo>
                    <a:pt x="126492" y="408431"/>
                  </a:lnTo>
                  <a:lnTo>
                    <a:pt x="0" y="408431"/>
                  </a:lnTo>
                  <a:lnTo>
                    <a:pt x="0" y="534923"/>
                  </a:lnTo>
                  <a:close/>
                </a:path>
              </a:pathLst>
            </a:custGeom>
            <a:ln w="9525">
              <a:solidFill>
                <a:srgbClr val="FFBE00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585" name="object 585"/>
            <p:cNvSpPr/>
            <p:nvPr/>
          </p:nvSpPr>
          <p:spPr>
            <a:xfrm>
              <a:off x="9717023" y="4972812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>
                  <a:moveTo>
                    <a:pt x="126492" y="0"/>
                  </a:moveTo>
                  <a:lnTo>
                    <a:pt x="0" y="0"/>
                  </a:lnTo>
                  <a:lnTo>
                    <a:pt x="0" y="126492"/>
                  </a:lnTo>
                  <a:lnTo>
                    <a:pt x="126492" y="126492"/>
                  </a:lnTo>
                  <a:lnTo>
                    <a:pt x="126492" y="0"/>
                  </a:lnTo>
                  <a:close/>
                </a:path>
              </a:pathLst>
            </a:custGeom>
            <a:solidFill>
              <a:srgbClr val="FFBE0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586" name="object 586"/>
            <p:cNvSpPr/>
            <p:nvPr/>
          </p:nvSpPr>
          <p:spPr>
            <a:xfrm>
              <a:off x="9717023" y="4972812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>
                  <a:moveTo>
                    <a:pt x="0" y="126492"/>
                  </a:moveTo>
                  <a:lnTo>
                    <a:pt x="126492" y="126492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2"/>
                  </a:lnTo>
                  <a:close/>
                </a:path>
              </a:pathLst>
            </a:custGeom>
            <a:ln w="9525">
              <a:solidFill>
                <a:srgbClr val="FFBE00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587" name="object 587"/>
            <p:cNvSpPr/>
            <p:nvPr/>
          </p:nvSpPr>
          <p:spPr>
            <a:xfrm>
              <a:off x="9717023" y="4565904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>
                  <a:moveTo>
                    <a:pt x="126492" y="0"/>
                  </a:moveTo>
                  <a:lnTo>
                    <a:pt x="0" y="0"/>
                  </a:lnTo>
                  <a:lnTo>
                    <a:pt x="0" y="126492"/>
                  </a:lnTo>
                  <a:lnTo>
                    <a:pt x="126492" y="126492"/>
                  </a:lnTo>
                  <a:lnTo>
                    <a:pt x="126492" y="0"/>
                  </a:lnTo>
                  <a:close/>
                </a:path>
              </a:pathLst>
            </a:custGeom>
            <a:solidFill>
              <a:srgbClr val="FFBE0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588" name="object 588"/>
            <p:cNvSpPr/>
            <p:nvPr/>
          </p:nvSpPr>
          <p:spPr>
            <a:xfrm>
              <a:off x="9717023" y="4565904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>
                  <a:moveTo>
                    <a:pt x="0" y="126492"/>
                  </a:moveTo>
                  <a:lnTo>
                    <a:pt x="126492" y="126492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2"/>
                  </a:lnTo>
                  <a:close/>
                </a:path>
              </a:pathLst>
            </a:custGeom>
            <a:ln w="9525">
              <a:solidFill>
                <a:srgbClr val="FFBE00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589" name="object 589"/>
            <p:cNvSpPr/>
            <p:nvPr/>
          </p:nvSpPr>
          <p:spPr>
            <a:xfrm>
              <a:off x="9717023" y="4768595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>
                  <a:moveTo>
                    <a:pt x="126492" y="0"/>
                  </a:moveTo>
                  <a:lnTo>
                    <a:pt x="0" y="0"/>
                  </a:lnTo>
                  <a:lnTo>
                    <a:pt x="0" y="126491"/>
                  </a:lnTo>
                  <a:lnTo>
                    <a:pt x="126492" y="126491"/>
                  </a:lnTo>
                  <a:lnTo>
                    <a:pt x="126492" y="0"/>
                  </a:lnTo>
                  <a:close/>
                </a:path>
              </a:pathLst>
            </a:custGeom>
            <a:solidFill>
              <a:srgbClr val="FFBE0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590" name="object 590"/>
            <p:cNvSpPr/>
            <p:nvPr/>
          </p:nvSpPr>
          <p:spPr>
            <a:xfrm>
              <a:off x="9717023" y="4565904"/>
              <a:ext cx="127000" cy="329565"/>
            </a:xfrm>
            <a:custGeom>
              <a:avLst/>
              <a:gdLst/>
              <a:ahLst/>
              <a:cxnLst/>
              <a:rect l="l" t="t" r="r" b="b"/>
              <a:pathLst>
                <a:path w="127000" h="329564">
                  <a:moveTo>
                    <a:pt x="0" y="329184"/>
                  </a:moveTo>
                  <a:lnTo>
                    <a:pt x="126492" y="329184"/>
                  </a:lnTo>
                  <a:lnTo>
                    <a:pt x="126492" y="202692"/>
                  </a:lnTo>
                  <a:lnTo>
                    <a:pt x="0" y="202692"/>
                  </a:lnTo>
                  <a:lnTo>
                    <a:pt x="0" y="329184"/>
                  </a:lnTo>
                  <a:close/>
                </a:path>
                <a:path w="127000" h="329564">
                  <a:moveTo>
                    <a:pt x="0" y="126492"/>
                  </a:moveTo>
                  <a:lnTo>
                    <a:pt x="126492" y="126492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2"/>
                  </a:lnTo>
                  <a:close/>
                </a:path>
                <a:path w="127000" h="329564">
                  <a:moveTo>
                    <a:pt x="0" y="329184"/>
                  </a:moveTo>
                  <a:lnTo>
                    <a:pt x="126492" y="329184"/>
                  </a:lnTo>
                  <a:lnTo>
                    <a:pt x="126492" y="202692"/>
                  </a:lnTo>
                  <a:lnTo>
                    <a:pt x="0" y="202692"/>
                  </a:lnTo>
                  <a:lnTo>
                    <a:pt x="0" y="329184"/>
                  </a:lnTo>
                  <a:close/>
                </a:path>
              </a:pathLst>
            </a:custGeom>
            <a:ln w="9525">
              <a:solidFill>
                <a:srgbClr val="FFBE00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591" name="object 591"/>
            <p:cNvSpPr/>
            <p:nvPr/>
          </p:nvSpPr>
          <p:spPr>
            <a:xfrm>
              <a:off x="9717023" y="4649724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>
                  <a:moveTo>
                    <a:pt x="126492" y="0"/>
                  </a:moveTo>
                  <a:lnTo>
                    <a:pt x="0" y="0"/>
                  </a:lnTo>
                  <a:lnTo>
                    <a:pt x="0" y="126492"/>
                  </a:lnTo>
                  <a:lnTo>
                    <a:pt x="126492" y="126492"/>
                  </a:lnTo>
                  <a:lnTo>
                    <a:pt x="126492" y="0"/>
                  </a:lnTo>
                  <a:close/>
                </a:path>
              </a:pathLst>
            </a:custGeom>
            <a:solidFill>
              <a:srgbClr val="FFBE0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592" name="object 592"/>
            <p:cNvSpPr/>
            <p:nvPr/>
          </p:nvSpPr>
          <p:spPr>
            <a:xfrm>
              <a:off x="9717023" y="4649724"/>
              <a:ext cx="127000" cy="449580"/>
            </a:xfrm>
            <a:custGeom>
              <a:avLst/>
              <a:gdLst/>
              <a:ahLst/>
              <a:cxnLst/>
              <a:rect l="l" t="t" r="r" b="b"/>
              <a:pathLst>
                <a:path w="127000" h="449579">
                  <a:moveTo>
                    <a:pt x="0" y="126492"/>
                  </a:moveTo>
                  <a:lnTo>
                    <a:pt x="126492" y="126492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2"/>
                  </a:lnTo>
                  <a:close/>
                </a:path>
                <a:path w="127000" h="449579">
                  <a:moveTo>
                    <a:pt x="0" y="449580"/>
                  </a:moveTo>
                  <a:lnTo>
                    <a:pt x="126492" y="449580"/>
                  </a:lnTo>
                  <a:lnTo>
                    <a:pt x="126492" y="323088"/>
                  </a:lnTo>
                  <a:lnTo>
                    <a:pt x="0" y="323088"/>
                  </a:lnTo>
                  <a:lnTo>
                    <a:pt x="0" y="449580"/>
                  </a:lnTo>
                  <a:close/>
                </a:path>
                <a:path w="127000" h="449579">
                  <a:moveTo>
                    <a:pt x="0" y="449580"/>
                  </a:moveTo>
                  <a:lnTo>
                    <a:pt x="126492" y="449580"/>
                  </a:lnTo>
                  <a:lnTo>
                    <a:pt x="126492" y="323088"/>
                  </a:lnTo>
                  <a:lnTo>
                    <a:pt x="0" y="323088"/>
                  </a:lnTo>
                  <a:lnTo>
                    <a:pt x="0" y="449580"/>
                  </a:lnTo>
                  <a:close/>
                </a:path>
                <a:path w="127000" h="449579">
                  <a:moveTo>
                    <a:pt x="0" y="449580"/>
                  </a:moveTo>
                  <a:lnTo>
                    <a:pt x="126492" y="449580"/>
                  </a:lnTo>
                  <a:lnTo>
                    <a:pt x="126492" y="323088"/>
                  </a:lnTo>
                  <a:lnTo>
                    <a:pt x="0" y="323088"/>
                  </a:lnTo>
                  <a:lnTo>
                    <a:pt x="0" y="449580"/>
                  </a:lnTo>
                  <a:close/>
                </a:path>
              </a:pathLst>
            </a:custGeom>
            <a:ln w="9525">
              <a:solidFill>
                <a:srgbClr val="FFBE00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593" name="object 593"/>
            <p:cNvSpPr/>
            <p:nvPr/>
          </p:nvSpPr>
          <p:spPr>
            <a:xfrm>
              <a:off x="9762744" y="4972812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>
                  <a:moveTo>
                    <a:pt x="126492" y="0"/>
                  </a:moveTo>
                  <a:lnTo>
                    <a:pt x="0" y="0"/>
                  </a:lnTo>
                  <a:lnTo>
                    <a:pt x="0" y="126492"/>
                  </a:lnTo>
                  <a:lnTo>
                    <a:pt x="126492" y="126492"/>
                  </a:lnTo>
                  <a:lnTo>
                    <a:pt x="126492" y="0"/>
                  </a:lnTo>
                  <a:close/>
                </a:path>
              </a:pathLst>
            </a:custGeom>
            <a:solidFill>
              <a:srgbClr val="FFBE0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594" name="object 594"/>
            <p:cNvSpPr/>
            <p:nvPr/>
          </p:nvSpPr>
          <p:spPr>
            <a:xfrm>
              <a:off x="9762744" y="4972812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>
                  <a:moveTo>
                    <a:pt x="0" y="126492"/>
                  </a:moveTo>
                  <a:lnTo>
                    <a:pt x="126492" y="126492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2"/>
                  </a:lnTo>
                  <a:close/>
                </a:path>
                <a:path w="127000" h="127000">
                  <a:moveTo>
                    <a:pt x="0" y="126492"/>
                  </a:moveTo>
                  <a:lnTo>
                    <a:pt x="126492" y="126492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2"/>
                  </a:lnTo>
                  <a:close/>
                </a:path>
                <a:path w="127000" h="127000">
                  <a:moveTo>
                    <a:pt x="0" y="126492"/>
                  </a:moveTo>
                  <a:lnTo>
                    <a:pt x="126492" y="126492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2"/>
                  </a:lnTo>
                  <a:close/>
                </a:path>
                <a:path w="127000" h="127000">
                  <a:moveTo>
                    <a:pt x="0" y="126492"/>
                  </a:moveTo>
                  <a:lnTo>
                    <a:pt x="126492" y="126492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2"/>
                  </a:lnTo>
                  <a:close/>
                </a:path>
                <a:path w="127000" h="127000">
                  <a:moveTo>
                    <a:pt x="0" y="126492"/>
                  </a:moveTo>
                  <a:lnTo>
                    <a:pt x="126492" y="126492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2"/>
                  </a:lnTo>
                  <a:close/>
                </a:path>
                <a:path w="127000" h="127000">
                  <a:moveTo>
                    <a:pt x="0" y="126492"/>
                  </a:moveTo>
                  <a:lnTo>
                    <a:pt x="126492" y="126492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2"/>
                  </a:lnTo>
                  <a:close/>
                </a:path>
                <a:path w="127000" h="127000">
                  <a:moveTo>
                    <a:pt x="0" y="126492"/>
                  </a:moveTo>
                  <a:lnTo>
                    <a:pt x="126492" y="126492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2"/>
                  </a:lnTo>
                  <a:close/>
                </a:path>
                <a:path w="127000" h="127000">
                  <a:moveTo>
                    <a:pt x="0" y="126492"/>
                  </a:moveTo>
                  <a:lnTo>
                    <a:pt x="126492" y="126492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2"/>
                  </a:lnTo>
                  <a:close/>
                </a:path>
                <a:path w="127000" h="127000">
                  <a:moveTo>
                    <a:pt x="0" y="126492"/>
                  </a:moveTo>
                  <a:lnTo>
                    <a:pt x="126492" y="126492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2"/>
                  </a:lnTo>
                  <a:close/>
                </a:path>
                <a:path w="127000" h="127000">
                  <a:moveTo>
                    <a:pt x="0" y="126492"/>
                  </a:moveTo>
                  <a:lnTo>
                    <a:pt x="126492" y="126492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2"/>
                  </a:lnTo>
                  <a:close/>
                </a:path>
                <a:path w="127000" h="127000">
                  <a:moveTo>
                    <a:pt x="0" y="126492"/>
                  </a:moveTo>
                  <a:lnTo>
                    <a:pt x="126492" y="126492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2"/>
                  </a:lnTo>
                  <a:close/>
                </a:path>
                <a:path w="127000" h="127000">
                  <a:moveTo>
                    <a:pt x="0" y="126492"/>
                  </a:moveTo>
                  <a:lnTo>
                    <a:pt x="126492" y="126492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2"/>
                  </a:lnTo>
                  <a:close/>
                </a:path>
                <a:path w="127000" h="127000">
                  <a:moveTo>
                    <a:pt x="0" y="126492"/>
                  </a:moveTo>
                  <a:lnTo>
                    <a:pt x="126492" y="126492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2"/>
                  </a:lnTo>
                  <a:close/>
                </a:path>
                <a:path w="127000" h="127000">
                  <a:moveTo>
                    <a:pt x="0" y="126492"/>
                  </a:moveTo>
                  <a:lnTo>
                    <a:pt x="126492" y="126492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2"/>
                  </a:lnTo>
                  <a:close/>
                </a:path>
                <a:path w="127000" h="127000">
                  <a:moveTo>
                    <a:pt x="0" y="126492"/>
                  </a:moveTo>
                  <a:lnTo>
                    <a:pt x="126492" y="126492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2"/>
                  </a:lnTo>
                  <a:close/>
                </a:path>
                <a:path w="127000" h="127000">
                  <a:moveTo>
                    <a:pt x="0" y="126492"/>
                  </a:moveTo>
                  <a:lnTo>
                    <a:pt x="126492" y="126492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2"/>
                  </a:lnTo>
                  <a:close/>
                </a:path>
                <a:path w="127000" h="127000">
                  <a:moveTo>
                    <a:pt x="0" y="126492"/>
                  </a:moveTo>
                  <a:lnTo>
                    <a:pt x="126492" y="126492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2"/>
                  </a:lnTo>
                  <a:close/>
                </a:path>
                <a:path w="127000" h="127000">
                  <a:moveTo>
                    <a:pt x="0" y="126492"/>
                  </a:moveTo>
                  <a:lnTo>
                    <a:pt x="126492" y="126492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2"/>
                  </a:lnTo>
                  <a:close/>
                </a:path>
                <a:path w="127000" h="127000">
                  <a:moveTo>
                    <a:pt x="0" y="126492"/>
                  </a:moveTo>
                  <a:lnTo>
                    <a:pt x="126492" y="126492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2"/>
                  </a:lnTo>
                  <a:close/>
                </a:path>
                <a:path w="127000" h="127000">
                  <a:moveTo>
                    <a:pt x="0" y="126492"/>
                  </a:moveTo>
                  <a:lnTo>
                    <a:pt x="126492" y="126492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2"/>
                  </a:lnTo>
                  <a:close/>
                </a:path>
                <a:path w="127000" h="127000">
                  <a:moveTo>
                    <a:pt x="0" y="126492"/>
                  </a:moveTo>
                  <a:lnTo>
                    <a:pt x="126492" y="126492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2"/>
                  </a:lnTo>
                  <a:close/>
                </a:path>
                <a:path w="127000" h="127000">
                  <a:moveTo>
                    <a:pt x="0" y="126492"/>
                  </a:moveTo>
                  <a:lnTo>
                    <a:pt x="126492" y="126492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2"/>
                  </a:lnTo>
                  <a:close/>
                </a:path>
                <a:path w="127000" h="127000">
                  <a:moveTo>
                    <a:pt x="0" y="126492"/>
                  </a:moveTo>
                  <a:lnTo>
                    <a:pt x="126492" y="126492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2"/>
                  </a:lnTo>
                  <a:close/>
                </a:path>
                <a:path w="127000" h="127000">
                  <a:moveTo>
                    <a:pt x="0" y="126492"/>
                  </a:moveTo>
                  <a:lnTo>
                    <a:pt x="126492" y="126492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2"/>
                  </a:lnTo>
                  <a:close/>
                </a:path>
                <a:path w="127000" h="127000">
                  <a:moveTo>
                    <a:pt x="0" y="126492"/>
                  </a:moveTo>
                  <a:lnTo>
                    <a:pt x="126492" y="126492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2"/>
                  </a:lnTo>
                  <a:close/>
                </a:path>
                <a:path w="127000" h="127000">
                  <a:moveTo>
                    <a:pt x="0" y="126492"/>
                  </a:moveTo>
                  <a:lnTo>
                    <a:pt x="126492" y="126492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2"/>
                  </a:lnTo>
                  <a:close/>
                </a:path>
                <a:path w="127000" h="127000">
                  <a:moveTo>
                    <a:pt x="0" y="126492"/>
                  </a:moveTo>
                  <a:lnTo>
                    <a:pt x="126492" y="126492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2"/>
                  </a:lnTo>
                  <a:close/>
                </a:path>
                <a:path w="127000" h="127000">
                  <a:moveTo>
                    <a:pt x="0" y="126492"/>
                  </a:moveTo>
                  <a:lnTo>
                    <a:pt x="126492" y="126492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2"/>
                  </a:lnTo>
                  <a:close/>
                </a:path>
                <a:path w="127000" h="127000">
                  <a:moveTo>
                    <a:pt x="0" y="126492"/>
                  </a:moveTo>
                  <a:lnTo>
                    <a:pt x="126492" y="126492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2"/>
                  </a:lnTo>
                  <a:close/>
                </a:path>
              </a:pathLst>
            </a:custGeom>
            <a:ln w="9525">
              <a:solidFill>
                <a:srgbClr val="FFBE00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595" name="object 595"/>
            <p:cNvSpPr/>
            <p:nvPr/>
          </p:nvSpPr>
          <p:spPr>
            <a:xfrm>
              <a:off x="9762744" y="5177027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>
                  <a:moveTo>
                    <a:pt x="126492" y="0"/>
                  </a:moveTo>
                  <a:lnTo>
                    <a:pt x="0" y="0"/>
                  </a:lnTo>
                  <a:lnTo>
                    <a:pt x="0" y="126492"/>
                  </a:lnTo>
                  <a:lnTo>
                    <a:pt x="126492" y="126492"/>
                  </a:lnTo>
                  <a:lnTo>
                    <a:pt x="126492" y="0"/>
                  </a:lnTo>
                  <a:close/>
                </a:path>
              </a:pathLst>
            </a:custGeom>
            <a:solidFill>
              <a:srgbClr val="FFBE0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596" name="object 596"/>
            <p:cNvSpPr/>
            <p:nvPr/>
          </p:nvSpPr>
          <p:spPr>
            <a:xfrm>
              <a:off x="9762744" y="5177027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>
                  <a:moveTo>
                    <a:pt x="0" y="126492"/>
                  </a:moveTo>
                  <a:lnTo>
                    <a:pt x="126492" y="126492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2"/>
                  </a:lnTo>
                  <a:close/>
                </a:path>
              </a:pathLst>
            </a:custGeom>
            <a:ln w="9525">
              <a:solidFill>
                <a:srgbClr val="FFBE00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597" name="object 597"/>
            <p:cNvSpPr/>
            <p:nvPr/>
          </p:nvSpPr>
          <p:spPr>
            <a:xfrm>
              <a:off x="9808463" y="4768595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>
                  <a:moveTo>
                    <a:pt x="126492" y="0"/>
                  </a:moveTo>
                  <a:lnTo>
                    <a:pt x="0" y="0"/>
                  </a:lnTo>
                  <a:lnTo>
                    <a:pt x="0" y="126491"/>
                  </a:lnTo>
                  <a:lnTo>
                    <a:pt x="126492" y="126491"/>
                  </a:lnTo>
                  <a:lnTo>
                    <a:pt x="126492" y="0"/>
                  </a:lnTo>
                  <a:close/>
                </a:path>
              </a:pathLst>
            </a:custGeom>
            <a:solidFill>
              <a:srgbClr val="FFBE0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598" name="object 598"/>
            <p:cNvSpPr/>
            <p:nvPr/>
          </p:nvSpPr>
          <p:spPr>
            <a:xfrm>
              <a:off x="9808463" y="4768595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>
                  <a:moveTo>
                    <a:pt x="0" y="126491"/>
                  </a:moveTo>
                  <a:lnTo>
                    <a:pt x="126492" y="126491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1"/>
                  </a:lnTo>
                  <a:close/>
                </a:path>
              </a:pathLst>
            </a:custGeom>
            <a:ln w="9525">
              <a:solidFill>
                <a:srgbClr val="FFBE00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599" name="object 599"/>
            <p:cNvSpPr/>
            <p:nvPr/>
          </p:nvSpPr>
          <p:spPr>
            <a:xfrm>
              <a:off x="9808463" y="4972812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>
                  <a:moveTo>
                    <a:pt x="126492" y="0"/>
                  </a:moveTo>
                  <a:lnTo>
                    <a:pt x="0" y="0"/>
                  </a:lnTo>
                  <a:lnTo>
                    <a:pt x="0" y="126492"/>
                  </a:lnTo>
                  <a:lnTo>
                    <a:pt x="126492" y="126492"/>
                  </a:lnTo>
                  <a:lnTo>
                    <a:pt x="126492" y="0"/>
                  </a:lnTo>
                  <a:close/>
                </a:path>
              </a:pathLst>
            </a:custGeom>
            <a:solidFill>
              <a:srgbClr val="FFBE0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600" name="object 600"/>
            <p:cNvSpPr/>
            <p:nvPr/>
          </p:nvSpPr>
          <p:spPr>
            <a:xfrm>
              <a:off x="9808463" y="4972812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>
                  <a:moveTo>
                    <a:pt x="0" y="126492"/>
                  </a:moveTo>
                  <a:lnTo>
                    <a:pt x="126492" y="126492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2"/>
                  </a:lnTo>
                  <a:close/>
                </a:path>
                <a:path w="127000" h="127000">
                  <a:moveTo>
                    <a:pt x="0" y="126492"/>
                  </a:moveTo>
                  <a:lnTo>
                    <a:pt x="126492" y="126492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2"/>
                  </a:lnTo>
                  <a:close/>
                </a:path>
                <a:path w="127000" h="127000">
                  <a:moveTo>
                    <a:pt x="0" y="126492"/>
                  </a:moveTo>
                  <a:lnTo>
                    <a:pt x="126492" y="126492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2"/>
                  </a:lnTo>
                  <a:close/>
                </a:path>
              </a:pathLst>
            </a:custGeom>
            <a:ln w="9525">
              <a:solidFill>
                <a:srgbClr val="FFBE00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601" name="object 601"/>
            <p:cNvSpPr/>
            <p:nvPr/>
          </p:nvSpPr>
          <p:spPr>
            <a:xfrm>
              <a:off x="9808463" y="5177027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>
                  <a:moveTo>
                    <a:pt x="126492" y="0"/>
                  </a:moveTo>
                  <a:lnTo>
                    <a:pt x="0" y="0"/>
                  </a:lnTo>
                  <a:lnTo>
                    <a:pt x="0" y="126492"/>
                  </a:lnTo>
                  <a:lnTo>
                    <a:pt x="126492" y="126492"/>
                  </a:lnTo>
                  <a:lnTo>
                    <a:pt x="126492" y="0"/>
                  </a:lnTo>
                  <a:close/>
                </a:path>
              </a:pathLst>
            </a:custGeom>
            <a:solidFill>
              <a:srgbClr val="FFBE0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602" name="object 602"/>
            <p:cNvSpPr/>
            <p:nvPr/>
          </p:nvSpPr>
          <p:spPr>
            <a:xfrm>
              <a:off x="9808463" y="4768595"/>
              <a:ext cx="127000" cy="535305"/>
            </a:xfrm>
            <a:custGeom>
              <a:avLst/>
              <a:gdLst/>
              <a:ahLst/>
              <a:cxnLst/>
              <a:rect l="l" t="t" r="r" b="b"/>
              <a:pathLst>
                <a:path w="127000" h="535304">
                  <a:moveTo>
                    <a:pt x="0" y="534923"/>
                  </a:moveTo>
                  <a:lnTo>
                    <a:pt x="126492" y="534923"/>
                  </a:lnTo>
                  <a:lnTo>
                    <a:pt x="126492" y="408431"/>
                  </a:lnTo>
                  <a:lnTo>
                    <a:pt x="0" y="408431"/>
                  </a:lnTo>
                  <a:lnTo>
                    <a:pt x="0" y="534923"/>
                  </a:lnTo>
                  <a:close/>
                </a:path>
                <a:path w="127000" h="535304">
                  <a:moveTo>
                    <a:pt x="0" y="330707"/>
                  </a:moveTo>
                  <a:lnTo>
                    <a:pt x="126492" y="330707"/>
                  </a:lnTo>
                  <a:lnTo>
                    <a:pt x="126492" y="204215"/>
                  </a:lnTo>
                  <a:lnTo>
                    <a:pt x="0" y="204215"/>
                  </a:lnTo>
                  <a:lnTo>
                    <a:pt x="0" y="330707"/>
                  </a:lnTo>
                  <a:close/>
                </a:path>
                <a:path w="127000" h="535304">
                  <a:moveTo>
                    <a:pt x="0" y="330707"/>
                  </a:moveTo>
                  <a:lnTo>
                    <a:pt x="126492" y="330707"/>
                  </a:lnTo>
                  <a:lnTo>
                    <a:pt x="126492" y="204215"/>
                  </a:lnTo>
                  <a:lnTo>
                    <a:pt x="0" y="204215"/>
                  </a:lnTo>
                  <a:lnTo>
                    <a:pt x="0" y="330707"/>
                  </a:lnTo>
                  <a:close/>
                </a:path>
                <a:path w="127000" h="535304">
                  <a:moveTo>
                    <a:pt x="0" y="330707"/>
                  </a:moveTo>
                  <a:lnTo>
                    <a:pt x="126492" y="330707"/>
                  </a:lnTo>
                  <a:lnTo>
                    <a:pt x="126492" y="204215"/>
                  </a:lnTo>
                  <a:lnTo>
                    <a:pt x="0" y="204215"/>
                  </a:lnTo>
                  <a:lnTo>
                    <a:pt x="0" y="330707"/>
                  </a:lnTo>
                  <a:close/>
                </a:path>
                <a:path w="127000" h="535304">
                  <a:moveTo>
                    <a:pt x="0" y="330707"/>
                  </a:moveTo>
                  <a:lnTo>
                    <a:pt x="126492" y="330707"/>
                  </a:lnTo>
                  <a:lnTo>
                    <a:pt x="126492" y="204215"/>
                  </a:lnTo>
                  <a:lnTo>
                    <a:pt x="0" y="204215"/>
                  </a:lnTo>
                  <a:lnTo>
                    <a:pt x="0" y="330707"/>
                  </a:lnTo>
                  <a:close/>
                </a:path>
                <a:path w="127000" h="535304">
                  <a:moveTo>
                    <a:pt x="0" y="330707"/>
                  </a:moveTo>
                  <a:lnTo>
                    <a:pt x="126492" y="330707"/>
                  </a:lnTo>
                  <a:lnTo>
                    <a:pt x="126492" y="204215"/>
                  </a:lnTo>
                  <a:lnTo>
                    <a:pt x="0" y="204215"/>
                  </a:lnTo>
                  <a:lnTo>
                    <a:pt x="0" y="330707"/>
                  </a:lnTo>
                  <a:close/>
                </a:path>
                <a:path w="127000" h="535304">
                  <a:moveTo>
                    <a:pt x="0" y="330707"/>
                  </a:moveTo>
                  <a:lnTo>
                    <a:pt x="126492" y="330707"/>
                  </a:lnTo>
                  <a:lnTo>
                    <a:pt x="126492" y="204215"/>
                  </a:lnTo>
                  <a:lnTo>
                    <a:pt x="0" y="204215"/>
                  </a:lnTo>
                  <a:lnTo>
                    <a:pt x="0" y="330707"/>
                  </a:lnTo>
                  <a:close/>
                </a:path>
                <a:path w="127000" h="535304">
                  <a:moveTo>
                    <a:pt x="0" y="126491"/>
                  </a:moveTo>
                  <a:lnTo>
                    <a:pt x="126492" y="126491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1"/>
                  </a:lnTo>
                  <a:close/>
                </a:path>
                <a:path w="127000" h="535304">
                  <a:moveTo>
                    <a:pt x="0" y="126491"/>
                  </a:moveTo>
                  <a:lnTo>
                    <a:pt x="126492" y="126491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1"/>
                  </a:lnTo>
                  <a:close/>
                </a:path>
                <a:path w="127000" h="535304">
                  <a:moveTo>
                    <a:pt x="0" y="126491"/>
                  </a:moveTo>
                  <a:lnTo>
                    <a:pt x="126492" y="126491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1"/>
                  </a:lnTo>
                  <a:close/>
                </a:path>
                <a:path w="127000" h="535304">
                  <a:moveTo>
                    <a:pt x="0" y="330707"/>
                  </a:moveTo>
                  <a:lnTo>
                    <a:pt x="126492" y="330707"/>
                  </a:lnTo>
                  <a:lnTo>
                    <a:pt x="126492" y="204215"/>
                  </a:lnTo>
                  <a:lnTo>
                    <a:pt x="0" y="204215"/>
                  </a:lnTo>
                  <a:lnTo>
                    <a:pt x="0" y="330707"/>
                  </a:lnTo>
                  <a:close/>
                </a:path>
                <a:path w="127000" h="535304">
                  <a:moveTo>
                    <a:pt x="0" y="126491"/>
                  </a:moveTo>
                  <a:lnTo>
                    <a:pt x="126492" y="126491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1"/>
                  </a:lnTo>
                  <a:close/>
                </a:path>
                <a:path w="127000" h="535304">
                  <a:moveTo>
                    <a:pt x="0" y="126491"/>
                  </a:moveTo>
                  <a:lnTo>
                    <a:pt x="126492" y="126491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1"/>
                  </a:lnTo>
                  <a:close/>
                </a:path>
                <a:path w="127000" h="535304">
                  <a:moveTo>
                    <a:pt x="0" y="126491"/>
                  </a:moveTo>
                  <a:lnTo>
                    <a:pt x="126492" y="126491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1"/>
                  </a:lnTo>
                  <a:close/>
                </a:path>
                <a:path w="127000" h="535304">
                  <a:moveTo>
                    <a:pt x="0" y="126491"/>
                  </a:moveTo>
                  <a:lnTo>
                    <a:pt x="126492" y="126491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1"/>
                  </a:lnTo>
                  <a:close/>
                </a:path>
                <a:path w="127000" h="535304">
                  <a:moveTo>
                    <a:pt x="0" y="126491"/>
                  </a:moveTo>
                  <a:lnTo>
                    <a:pt x="126492" y="126491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1"/>
                  </a:lnTo>
                  <a:close/>
                </a:path>
                <a:path w="127000" h="535304">
                  <a:moveTo>
                    <a:pt x="0" y="126491"/>
                  </a:moveTo>
                  <a:lnTo>
                    <a:pt x="126492" y="126491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1"/>
                  </a:lnTo>
                  <a:close/>
                </a:path>
                <a:path w="127000" h="535304">
                  <a:moveTo>
                    <a:pt x="0" y="126491"/>
                  </a:moveTo>
                  <a:lnTo>
                    <a:pt x="126492" y="126491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1"/>
                  </a:lnTo>
                  <a:close/>
                </a:path>
                <a:path w="127000" h="535304">
                  <a:moveTo>
                    <a:pt x="0" y="126491"/>
                  </a:moveTo>
                  <a:lnTo>
                    <a:pt x="126492" y="126491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1"/>
                  </a:lnTo>
                  <a:close/>
                </a:path>
                <a:path w="127000" h="535304">
                  <a:moveTo>
                    <a:pt x="0" y="126491"/>
                  </a:moveTo>
                  <a:lnTo>
                    <a:pt x="126492" y="126491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1"/>
                  </a:lnTo>
                  <a:close/>
                </a:path>
                <a:path w="127000" h="535304">
                  <a:moveTo>
                    <a:pt x="0" y="330707"/>
                  </a:moveTo>
                  <a:lnTo>
                    <a:pt x="126492" y="330707"/>
                  </a:lnTo>
                  <a:lnTo>
                    <a:pt x="126492" y="204215"/>
                  </a:lnTo>
                  <a:lnTo>
                    <a:pt x="0" y="204215"/>
                  </a:lnTo>
                  <a:lnTo>
                    <a:pt x="0" y="330707"/>
                  </a:lnTo>
                  <a:close/>
                </a:path>
                <a:path w="127000" h="535304">
                  <a:moveTo>
                    <a:pt x="0" y="126491"/>
                  </a:moveTo>
                  <a:lnTo>
                    <a:pt x="126492" y="126491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1"/>
                  </a:lnTo>
                  <a:close/>
                </a:path>
                <a:path w="127000" h="535304">
                  <a:moveTo>
                    <a:pt x="0" y="126491"/>
                  </a:moveTo>
                  <a:lnTo>
                    <a:pt x="126492" y="126491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1"/>
                  </a:lnTo>
                  <a:close/>
                </a:path>
                <a:path w="127000" h="535304">
                  <a:moveTo>
                    <a:pt x="0" y="126491"/>
                  </a:moveTo>
                  <a:lnTo>
                    <a:pt x="126492" y="126491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1"/>
                  </a:lnTo>
                  <a:close/>
                </a:path>
                <a:path w="127000" h="535304">
                  <a:moveTo>
                    <a:pt x="0" y="126491"/>
                  </a:moveTo>
                  <a:lnTo>
                    <a:pt x="126492" y="126491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1"/>
                  </a:lnTo>
                  <a:close/>
                </a:path>
                <a:path w="127000" h="535304">
                  <a:moveTo>
                    <a:pt x="0" y="126491"/>
                  </a:moveTo>
                  <a:lnTo>
                    <a:pt x="126492" y="126491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1"/>
                  </a:lnTo>
                  <a:close/>
                </a:path>
                <a:path w="127000" h="535304">
                  <a:moveTo>
                    <a:pt x="0" y="126491"/>
                  </a:moveTo>
                  <a:lnTo>
                    <a:pt x="126492" y="126491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1"/>
                  </a:lnTo>
                  <a:close/>
                </a:path>
                <a:path w="127000" h="535304">
                  <a:moveTo>
                    <a:pt x="0" y="126491"/>
                  </a:moveTo>
                  <a:lnTo>
                    <a:pt x="126492" y="126491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1"/>
                  </a:lnTo>
                  <a:close/>
                </a:path>
                <a:path w="127000" h="535304">
                  <a:moveTo>
                    <a:pt x="0" y="126491"/>
                  </a:moveTo>
                  <a:lnTo>
                    <a:pt x="126492" y="126491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1"/>
                  </a:lnTo>
                  <a:close/>
                </a:path>
                <a:path w="127000" h="535304">
                  <a:moveTo>
                    <a:pt x="0" y="126491"/>
                  </a:moveTo>
                  <a:lnTo>
                    <a:pt x="126492" y="126491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1"/>
                  </a:lnTo>
                  <a:close/>
                </a:path>
                <a:path w="127000" h="535304">
                  <a:moveTo>
                    <a:pt x="0" y="126491"/>
                  </a:moveTo>
                  <a:lnTo>
                    <a:pt x="126492" y="126491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1"/>
                  </a:lnTo>
                  <a:close/>
                </a:path>
                <a:path w="127000" h="535304">
                  <a:moveTo>
                    <a:pt x="0" y="126491"/>
                  </a:moveTo>
                  <a:lnTo>
                    <a:pt x="126492" y="126491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1"/>
                  </a:lnTo>
                  <a:close/>
                </a:path>
                <a:path w="127000" h="535304">
                  <a:moveTo>
                    <a:pt x="0" y="126491"/>
                  </a:moveTo>
                  <a:lnTo>
                    <a:pt x="126492" y="126491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1"/>
                  </a:lnTo>
                  <a:close/>
                </a:path>
                <a:path w="127000" h="535304">
                  <a:moveTo>
                    <a:pt x="0" y="126491"/>
                  </a:moveTo>
                  <a:lnTo>
                    <a:pt x="126492" y="126491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1"/>
                  </a:lnTo>
                  <a:close/>
                </a:path>
                <a:path w="127000" h="535304">
                  <a:moveTo>
                    <a:pt x="0" y="126491"/>
                  </a:moveTo>
                  <a:lnTo>
                    <a:pt x="126492" y="126491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1"/>
                  </a:lnTo>
                  <a:close/>
                </a:path>
                <a:path w="127000" h="535304">
                  <a:moveTo>
                    <a:pt x="0" y="126491"/>
                  </a:moveTo>
                  <a:lnTo>
                    <a:pt x="126492" y="126491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1"/>
                  </a:lnTo>
                  <a:close/>
                </a:path>
                <a:path w="127000" h="535304">
                  <a:moveTo>
                    <a:pt x="0" y="126491"/>
                  </a:moveTo>
                  <a:lnTo>
                    <a:pt x="126492" y="126491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1"/>
                  </a:lnTo>
                  <a:close/>
                </a:path>
                <a:path w="127000" h="535304">
                  <a:moveTo>
                    <a:pt x="0" y="126491"/>
                  </a:moveTo>
                  <a:lnTo>
                    <a:pt x="126492" y="126491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1"/>
                  </a:lnTo>
                  <a:close/>
                </a:path>
                <a:path w="127000" h="535304">
                  <a:moveTo>
                    <a:pt x="0" y="126491"/>
                  </a:moveTo>
                  <a:lnTo>
                    <a:pt x="126492" y="126491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1"/>
                  </a:lnTo>
                  <a:close/>
                </a:path>
                <a:path w="127000" h="535304">
                  <a:moveTo>
                    <a:pt x="0" y="330707"/>
                  </a:moveTo>
                  <a:lnTo>
                    <a:pt x="126492" y="330707"/>
                  </a:lnTo>
                  <a:lnTo>
                    <a:pt x="126492" y="204215"/>
                  </a:lnTo>
                  <a:lnTo>
                    <a:pt x="0" y="204215"/>
                  </a:lnTo>
                  <a:lnTo>
                    <a:pt x="0" y="330707"/>
                  </a:lnTo>
                  <a:close/>
                </a:path>
              </a:pathLst>
            </a:custGeom>
            <a:ln w="9525">
              <a:solidFill>
                <a:srgbClr val="FFBE00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603" name="object 603"/>
            <p:cNvSpPr/>
            <p:nvPr/>
          </p:nvSpPr>
          <p:spPr>
            <a:xfrm>
              <a:off x="9854184" y="4972812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>
                  <a:moveTo>
                    <a:pt x="126492" y="0"/>
                  </a:moveTo>
                  <a:lnTo>
                    <a:pt x="0" y="0"/>
                  </a:lnTo>
                  <a:lnTo>
                    <a:pt x="0" y="126492"/>
                  </a:lnTo>
                  <a:lnTo>
                    <a:pt x="126492" y="126492"/>
                  </a:lnTo>
                  <a:lnTo>
                    <a:pt x="126492" y="0"/>
                  </a:lnTo>
                  <a:close/>
                </a:path>
              </a:pathLst>
            </a:custGeom>
            <a:solidFill>
              <a:srgbClr val="FFBE0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604" name="object 604"/>
            <p:cNvSpPr/>
            <p:nvPr/>
          </p:nvSpPr>
          <p:spPr>
            <a:xfrm>
              <a:off x="9854184" y="4498848"/>
              <a:ext cx="127000" cy="600710"/>
            </a:xfrm>
            <a:custGeom>
              <a:avLst/>
              <a:gdLst/>
              <a:ahLst/>
              <a:cxnLst/>
              <a:rect l="l" t="t" r="r" b="b"/>
              <a:pathLst>
                <a:path w="127000" h="600710">
                  <a:moveTo>
                    <a:pt x="0" y="600456"/>
                  </a:moveTo>
                  <a:lnTo>
                    <a:pt x="126492" y="600456"/>
                  </a:lnTo>
                  <a:lnTo>
                    <a:pt x="126492" y="473963"/>
                  </a:lnTo>
                  <a:lnTo>
                    <a:pt x="0" y="473963"/>
                  </a:lnTo>
                  <a:lnTo>
                    <a:pt x="0" y="600456"/>
                  </a:lnTo>
                  <a:close/>
                </a:path>
                <a:path w="127000" h="600710">
                  <a:moveTo>
                    <a:pt x="0" y="600456"/>
                  </a:moveTo>
                  <a:lnTo>
                    <a:pt x="126492" y="600456"/>
                  </a:lnTo>
                  <a:lnTo>
                    <a:pt x="126492" y="473963"/>
                  </a:lnTo>
                  <a:lnTo>
                    <a:pt x="0" y="473963"/>
                  </a:lnTo>
                  <a:lnTo>
                    <a:pt x="0" y="600456"/>
                  </a:lnTo>
                  <a:close/>
                </a:path>
                <a:path w="127000" h="600710">
                  <a:moveTo>
                    <a:pt x="0" y="396239"/>
                  </a:moveTo>
                  <a:lnTo>
                    <a:pt x="126492" y="396239"/>
                  </a:lnTo>
                  <a:lnTo>
                    <a:pt x="126492" y="269747"/>
                  </a:lnTo>
                  <a:lnTo>
                    <a:pt x="0" y="269747"/>
                  </a:lnTo>
                  <a:lnTo>
                    <a:pt x="0" y="396239"/>
                  </a:lnTo>
                  <a:close/>
                </a:path>
                <a:path w="127000" h="600710">
                  <a:moveTo>
                    <a:pt x="0" y="396239"/>
                  </a:moveTo>
                  <a:lnTo>
                    <a:pt x="126492" y="396239"/>
                  </a:lnTo>
                  <a:lnTo>
                    <a:pt x="126492" y="269747"/>
                  </a:lnTo>
                  <a:lnTo>
                    <a:pt x="0" y="269747"/>
                  </a:lnTo>
                  <a:lnTo>
                    <a:pt x="0" y="396239"/>
                  </a:lnTo>
                  <a:close/>
                </a:path>
                <a:path w="127000" h="600710">
                  <a:moveTo>
                    <a:pt x="0" y="600456"/>
                  </a:moveTo>
                  <a:lnTo>
                    <a:pt x="126492" y="600456"/>
                  </a:lnTo>
                  <a:lnTo>
                    <a:pt x="126492" y="473963"/>
                  </a:lnTo>
                  <a:lnTo>
                    <a:pt x="0" y="473963"/>
                  </a:lnTo>
                  <a:lnTo>
                    <a:pt x="0" y="600456"/>
                  </a:lnTo>
                  <a:close/>
                </a:path>
                <a:path w="127000" h="600710">
                  <a:moveTo>
                    <a:pt x="0" y="600456"/>
                  </a:moveTo>
                  <a:lnTo>
                    <a:pt x="126492" y="600456"/>
                  </a:lnTo>
                  <a:lnTo>
                    <a:pt x="126492" y="473963"/>
                  </a:lnTo>
                  <a:lnTo>
                    <a:pt x="0" y="473963"/>
                  </a:lnTo>
                  <a:lnTo>
                    <a:pt x="0" y="600456"/>
                  </a:lnTo>
                  <a:close/>
                </a:path>
                <a:path w="127000" h="600710">
                  <a:moveTo>
                    <a:pt x="0" y="600456"/>
                  </a:moveTo>
                  <a:lnTo>
                    <a:pt x="126492" y="600456"/>
                  </a:lnTo>
                  <a:lnTo>
                    <a:pt x="126492" y="473963"/>
                  </a:lnTo>
                  <a:lnTo>
                    <a:pt x="0" y="473963"/>
                  </a:lnTo>
                  <a:lnTo>
                    <a:pt x="0" y="600456"/>
                  </a:lnTo>
                  <a:close/>
                </a:path>
                <a:path w="127000" h="600710">
                  <a:moveTo>
                    <a:pt x="0" y="600456"/>
                  </a:moveTo>
                  <a:lnTo>
                    <a:pt x="126492" y="600456"/>
                  </a:lnTo>
                  <a:lnTo>
                    <a:pt x="126492" y="473963"/>
                  </a:lnTo>
                  <a:lnTo>
                    <a:pt x="0" y="473963"/>
                  </a:lnTo>
                  <a:lnTo>
                    <a:pt x="0" y="600456"/>
                  </a:lnTo>
                  <a:close/>
                </a:path>
                <a:path w="127000" h="600710">
                  <a:moveTo>
                    <a:pt x="0" y="600456"/>
                  </a:moveTo>
                  <a:lnTo>
                    <a:pt x="126492" y="600456"/>
                  </a:lnTo>
                  <a:lnTo>
                    <a:pt x="126492" y="473963"/>
                  </a:lnTo>
                  <a:lnTo>
                    <a:pt x="0" y="473963"/>
                  </a:lnTo>
                  <a:lnTo>
                    <a:pt x="0" y="600456"/>
                  </a:lnTo>
                  <a:close/>
                </a:path>
                <a:path w="127000" h="600710">
                  <a:moveTo>
                    <a:pt x="0" y="600456"/>
                  </a:moveTo>
                  <a:lnTo>
                    <a:pt x="126492" y="600456"/>
                  </a:lnTo>
                  <a:lnTo>
                    <a:pt x="126492" y="473963"/>
                  </a:lnTo>
                  <a:lnTo>
                    <a:pt x="0" y="473963"/>
                  </a:lnTo>
                  <a:lnTo>
                    <a:pt x="0" y="600456"/>
                  </a:lnTo>
                  <a:close/>
                </a:path>
                <a:path w="127000" h="600710">
                  <a:moveTo>
                    <a:pt x="0" y="600456"/>
                  </a:moveTo>
                  <a:lnTo>
                    <a:pt x="126492" y="600456"/>
                  </a:lnTo>
                  <a:lnTo>
                    <a:pt x="126492" y="473963"/>
                  </a:lnTo>
                  <a:lnTo>
                    <a:pt x="0" y="473963"/>
                  </a:lnTo>
                  <a:lnTo>
                    <a:pt x="0" y="600456"/>
                  </a:lnTo>
                  <a:close/>
                </a:path>
                <a:path w="127000" h="600710">
                  <a:moveTo>
                    <a:pt x="0" y="600456"/>
                  </a:moveTo>
                  <a:lnTo>
                    <a:pt x="126492" y="600456"/>
                  </a:lnTo>
                  <a:lnTo>
                    <a:pt x="126492" y="473963"/>
                  </a:lnTo>
                  <a:lnTo>
                    <a:pt x="0" y="473963"/>
                  </a:lnTo>
                  <a:lnTo>
                    <a:pt x="0" y="600456"/>
                  </a:lnTo>
                  <a:close/>
                </a:path>
                <a:path w="127000" h="600710">
                  <a:moveTo>
                    <a:pt x="0" y="600456"/>
                  </a:moveTo>
                  <a:lnTo>
                    <a:pt x="126492" y="600456"/>
                  </a:lnTo>
                  <a:lnTo>
                    <a:pt x="126492" y="473963"/>
                  </a:lnTo>
                  <a:lnTo>
                    <a:pt x="0" y="473963"/>
                  </a:lnTo>
                  <a:lnTo>
                    <a:pt x="0" y="600456"/>
                  </a:lnTo>
                  <a:close/>
                </a:path>
                <a:path w="127000" h="600710">
                  <a:moveTo>
                    <a:pt x="0" y="600456"/>
                  </a:moveTo>
                  <a:lnTo>
                    <a:pt x="126492" y="600456"/>
                  </a:lnTo>
                  <a:lnTo>
                    <a:pt x="126492" y="473963"/>
                  </a:lnTo>
                  <a:lnTo>
                    <a:pt x="0" y="473963"/>
                  </a:lnTo>
                  <a:lnTo>
                    <a:pt x="0" y="600456"/>
                  </a:lnTo>
                  <a:close/>
                </a:path>
                <a:path w="127000" h="600710">
                  <a:moveTo>
                    <a:pt x="0" y="600456"/>
                  </a:moveTo>
                  <a:lnTo>
                    <a:pt x="126492" y="600456"/>
                  </a:lnTo>
                  <a:lnTo>
                    <a:pt x="126492" y="473963"/>
                  </a:lnTo>
                  <a:lnTo>
                    <a:pt x="0" y="473963"/>
                  </a:lnTo>
                  <a:lnTo>
                    <a:pt x="0" y="600456"/>
                  </a:lnTo>
                  <a:close/>
                </a:path>
                <a:path w="127000" h="600710">
                  <a:moveTo>
                    <a:pt x="0" y="600456"/>
                  </a:moveTo>
                  <a:lnTo>
                    <a:pt x="126492" y="600456"/>
                  </a:lnTo>
                  <a:lnTo>
                    <a:pt x="126492" y="473963"/>
                  </a:lnTo>
                  <a:lnTo>
                    <a:pt x="0" y="473963"/>
                  </a:lnTo>
                  <a:lnTo>
                    <a:pt x="0" y="600456"/>
                  </a:lnTo>
                  <a:close/>
                </a:path>
                <a:path w="127000" h="600710">
                  <a:moveTo>
                    <a:pt x="0" y="600456"/>
                  </a:moveTo>
                  <a:lnTo>
                    <a:pt x="126492" y="600456"/>
                  </a:lnTo>
                  <a:lnTo>
                    <a:pt x="126492" y="473963"/>
                  </a:lnTo>
                  <a:lnTo>
                    <a:pt x="0" y="473963"/>
                  </a:lnTo>
                  <a:lnTo>
                    <a:pt x="0" y="600456"/>
                  </a:lnTo>
                  <a:close/>
                </a:path>
                <a:path w="127000" h="600710">
                  <a:moveTo>
                    <a:pt x="0" y="600456"/>
                  </a:moveTo>
                  <a:lnTo>
                    <a:pt x="126492" y="600456"/>
                  </a:lnTo>
                  <a:lnTo>
                    <a:pt x="126492" y="473963"/>
                  </a:lnTo>
                  <a:lnTo>
                    <a:pt x="0" y="473963"/>
                  </a:lnTo>
                  <a:lnTo>
                    <a:pt x="0" y="600456"/>
                  </a:lnTo>
                  <a:close/>
                </a:path>
                <a:path w="127000" h="600710">
                  <a:moveTo>
                    <a:pt x="0" y="600456"/>
                  </a:moveTo>
                  <a:lnTo>
                    <a:pt x="126492" y="600456"/>
                  </a:lnTo>
                  <a:lnTo>
                    <a:pt x="126492" y="473963"/>
                  </a:lnTo>
                  <a:lnTo>
                    <a:pt x="0" y="473963"/>
                  </a:lnTo>
                  <a:lnTo>
                    <a:pt x="0" y="600456"/>
                  </a:lnTo>
                  <a:close/>
                </a:path>
                <a:path w="127000" h="600710">
                  <a:moveTo>
                    <a:pt x="0" y="600456"/>
                  </a:moveTo>
                  <a:lnTo>
                    <a:pt x="126492" y="600456"/>
                  </a:lnTo>
                  <a:lnTo>
                    <a:pt x="126492" y="473963"/>
                  </a:lnTo>
                  <a:lnTo>
                    <a:pt x="0" y="473963"/>
                  </a:lnTo>
                  <a:lnTo>
                    <a:pt x="0" y="600456"/>
                  </a:lnTo>
                  <a:close/>
                </a:path>
                <a:path w="127000" h="600710">
                  <a:moveTo>
                    <a:pt x="0" y="396239"/>
                  </a:moveTo>
                  <a:lnTo>
                    <a:pt x="126492" y="396239"/>
                  </a:lnTo>
                  <a:lnTo>
                    <a:pt x="126492" y="269747"/>
                  </a:lnTo>
                  <a:lnTo>
                    <a:pt x="0" y="269747"/>
                  </a:lnTo>
                  <a:lnTo>
                    <a:pt x="0" y="396239"/>
                  </a:lnTo>
                  <a:close/>
                </a:path>
                <a:path w="127000" h="600710">
                  <a:moveTo>
                    <a:pt x="0" y="396239"/>
                  </a:moveTo>
                  <a:lnTo>
                    <a:pt x="126492" y="396239"/>
                  </a:lnTo>
                  <a:lnTo>
                    <a:pt x="126492" y="269747"/>
                  </a:lnTo>
                  <a:lnTo>
                    <a:pt x="0" y="269747"/>
                  </a:lnTo>
                  <a:lnTo>
                    <a:pt x="0" y="396239"/>
                  </a:lnTo>
                  <a:close/>
                </a:path>
                <a:path w="127000" h="600710">
                  <a:moveTo>
                    <a:pt x="0" y="396239"/>
                  </a:moveTo>
                  <a:lnTo>
                    <a:pt x="126492" y="396239"/>
                  </a:lnTo>
                  <a:lnTo>
                    <a:pt x="126492" y="269747"/>
                  </a:lnTo>
                  <a:lnTo>
                    <a:pt x="0" y="269747"/>
                  </a:lnTo>
                  <a:lnTo>
                    <a:pt x="0" y="396239"/>
                  </a:lnTo>
                  <a:close/>
                </a:path>
                <a:path w="127000" h="600710">
                  <a:moveTo>
                    <a:pt x="0" y="396239"/>
                  </a:moveTo>
                  <a:lnTo>
                    <a:pt x="126492" y="396239"/>
                  </a:lnTo>
                  <a:lnTo>
                    <a:pt x="126492" y="269747"/>
                  </a:lnTo>
                  <a:lnTo>
                    <a:pt x="0" y="269747"/>
                  </a:lnTo>
                  <a:lnTo>
                    <a:pt x="0" y="396239"/>
                  </a:lnTo>
                  <a:close/>
                </a:path>
                <a:path w="127000" h="600710">
                  <a:moveTo>
                    <a:pt x="0" y="396239"/>
                  </a:moveTo>
                  <a:lnTo>
                    <a:pt x="126492" y="396239"/>
                  </a:lnTo>
                  <a:lnTo>
                    <a:pt x="126492" y="269747"/>
                  </a:lnTo>
                  <a:lnTo>
                    <a:pt x="0" y="269747"/>
                  </a:lnTo>
                  <a:lnTo>
                    <a:pt x="0" y="396239"/>
                  </a:lnTo>
                  <a:close/>
                </a:path>
                <a:path w="127000" h="600710">
                  <a:moveTo>
                    <a:pt x="0" y="396239"/>
                  </a:moveTo>
                  <a:lnTo>
                    <a:pt x="126492" y="396239"/>
                  </a:lnTo>
                  <a:lnTo>
                    <a:pt x="126492" y="269747"/>
                  </a:lnTo>
                  <a:lnTo>
                    <a:pt x="0" y="269747"/>
                  </a:lnTo>
                  <a:lnTo>
                    <a:pt x="0" y="396239"/>
                  </a:lnTo>
                  <a:close/>
                </a:path>
                <a:path w="127000" h="600710">
                  <a:moveTo>
                    <a:pt x="0" y="396239"/>
                  </a:moveTo>
                  <a:lnTo>
                    <a:pt x="126492" y="396239"/>
                  </a:lnTo>
                  <a:lnTo>
                    <a:pt x="126492" y="269747"/>
                  </a:lnTo>
                  <a:lnTo>
                    <a:pt x="0" y="269747"/>
                  </a:lnTo>
                  <a:lnTo>
                    <a:pt x="0" y="396239"/>
                  </a:lnTo>
                  <a:close/>
                </a:path>
                <a:path w="127000" h="600710">
                  <a:moveTo>
                    <a:pt x="0" y="396239"/>
                  </a:moveTo>
                  <a:lnTo>
                    <a:pt x="126492" y="396239"/>
                  </a:lnTo>
                  <a:lnTo>
                    <a:pt x="126492" y="269747"/>
                  </a:lnTo>
                  <a:lnTo>
                    <a:pt x="0" y="269747"/>
                  </a:lnTo>
                  <a:lnTo>
                    <a:pt x="0" y="396239"/>
                  </a:lnTo>
                  <a:close/>
                </a:path>
                <a:path w="127000" h="600710">
                  <a:moveTo>
                    <a:pt x="0" y="600456"/>
                  </a:moveTo>
                  <a:lnTo>
                    <a:pt x="126492" y="600456"/>
                  </a:lnTo>
                  <a:lnTo>
                    <a:pt x="126492" y="473963"/>
                  </a:lnTo>
                  <a:lnTo>
                    <a:pt x="0" y="473963"/>
                  </a:lnTo>
                  <a:lnTo>
                    <a:pt x="0" y="600456"/>
                  </a:lnTo>
                  <a:close/>
                </a:path>
                <a:path w="127000" h="600710">
                  <a:moveTo>
                    <a:pt x="0" y="600456"/>
                  </a:moveTo>
                  <a:lnTo>
                    <a:pt x="126492" y="600456"/>
                  </a:lnTo>
                  <a:lnTo>
                    <a:pt x="126492" y="473963"/>
                  </a:lnTo>
                  <a:lnTo>
                    <a:pt x="0" y="473963"/>
                  </a:lnTo>
                  <a:lnTo>
                    <a:pt x="0" y="600456"/>
                  </a:lnTo>
                  <a:close/>
                </a:path>
                <a:path w="127000" h="600710">
                  <a:moveTo>
                    <a:pt x="0" y="396239"/>
                  </a:moveTo>
                  <a:lnTo>
                    <a:pt x="126492" y="396239"/>
                  </a:lnTo>
                  <a:lnTo>
                    <a:pt x="126492" y="269747"/>
                  </a:lnTo>
                  <a:lnTo>
                    <a:pt x="0" y="269747"/>
                  </a:lnTo>
                  <a:lnTo>
                    <a:pt x="0" y="396239"/>
                  </a:lnTo>
                  <a:close/>
                </a:path>
                <a:path w="127000" h="600710">
                  <a:moveTo>
                    <a:pt x="0" y="396239"/>
                  </a:moveTo>
                  <a:lnTo>
                    <a:pt x="126492" y="396239"/>
                  </a:lnTo>
                  <a:lnTo>
                    <a:pt x="126492" y="269747"/>
                  </a:lnTo>
                  <a:lnTo>
                    <a:pt x="0" y="269747"/>
                  </a:lnTo>
                  <a:lnTo>
                    <a:pt x="0" y="396239"/>
                  </a:lnTo>
                  <a:close/>
                </a:path>
                <a:path w="127000" h="600710">
                  <a:moveTo>
                    <a:pt x="0" y="600456"/>
                  </a:moveTo>
                  <a:lnTo>
                    <a:pt x="126492" y="600456"/>
                  </a:lnTo>
                  <a:lnTo>
                    <a:pt x="126492" y="473963"/>
                  </a:lnTo>
                  <a:lnTo>
                    <a:pt x="0" y="473963"/>
                  </a:lnTo>
                  <a:lnTo>
                    <a:pt x="0" y="600456"/>
                  </a:lnTo>
                  <a:close/>
                </a:path>
                <a:path w="127000" h="600710">
                  <a:moveTo>
                    <a:pt x="0" y="600456"/>
                  </a:moveTo>
                  <a:lnTo>
                    <a:pt x="126492" y="600456"/>
                  </a:lnTo>
                  <a:lnTo>
                    <a:pt x="126492" y="473963"/>
                  </a:lnTo>
                  <a:lnTo>
                    <a:pt x="0" y="473963"/>
                  </a:lnTo>
                  <a:lnTo>
                    <a:pt x="0" y="600456"/>
                  </a:lnTo>
                  <a:close/>
                </a:path>
                <a:path w="127000" h="600710">
                  <a:moveTo>
                    <a:pt x="0" y="600456"/>
                  </a:moveTo>
                  <a:lnTo>
                    <a:pt x="126492" y="600456"/>
                  </a:lnTo>
                  <a:lnTo>
                    <a:pt x="126492" y="473963"/>
                  </a:lnTo>
                  <a:lnTo>
                    <a:pt x="0" y="473963"/>
                  </a:lnTo>
                  <a:lnTo>
                    <a:pt x="0" y="600456"/>
                  </a:lnTo>
                  <a:close/>
                </a:path>
                <a:path w="127000" h="600710">
                  <a:moveTo>
                    <a:pt x="0" y="600456"/>
                  </a:moveTo>
                  <a:lnTo>
                    <a:pt x="126492" y="600456"/>
                  </a:lnTo>
                  <a:lnTo>
                    <a:pt x="126492" y="473963"/>
                  </a:lnTo>
                  <a:lnTo>
                    <a:pt x="0" y="473963"/>
                  </a:lnTo>
                  <a:lnTo>
                    <a:pt x="0" y="600456"/>
                  </a:lnTo>
                  <a:close/>
                </a:path>
                <a:path w="127000" h="600710">
                  <a:moveTo>
                    <a:pt x="0" y="600456"/>
                  </a:moveTo>
                  <a:lnTo>
                    <a:pt x="126492" y="600456"/>
                  </a:lnTo>
                  <a:lnTo>
                    <a:pt x="126492" y="473963"/>
                  </a:lnTo>
                  <a:lnTo>
                    <a:pt x="0" y="473963"/>
                  </a:lnTo>
                  <a:lnTo>
                    <a:pt x="0" y="600456"/>
                  </a:lnTo>
                  <a:close/>
                </a:path>
                <a:path w="127000" h="600710">
                  <a:moveTo>
                    <a:pt x="0" y="600456"/>
                  </a:moveTo>
                  <a:lnTo>
                    <a:pt x="126492" y="600456"/>
                  </a:lnTo>
                  <a:lnTo>
                    <a:pt x="126492" y="473963"/>
                  </a:lnTo>
                  <a:lnTo>
                    <a:pt x="0" y="473963"/>
                  </a:lnTo>
                  <a:lnTo>
                    <a:pt x="0" y="600456"/>
                  </a:lnTo>
                  <a:close/>
                </a:path>
                <a:path w="127000" h="600710">
                  <a:moveTo>
                    <a:pt x="0" y="600456"/>
                  </a:moveTo>
                  <a:lnTo>
                    <a:pt x="126492" y="600456"/>
                  </a:lnTo>
                  <a:lnTo>
                    <a:pt x="126492" y="473963"/>
                  </a:lnTo>
                  <a:lnTo>
                    <a:pt x="0" y="473963"/>
                  </a:lnTo>
                  <a:lnTo>
                    <a:pt x="0" y="600456"/>
                  </a:lnTo>
                  <a:close/>
                </a:path>
                <a:path w="127000" h="600710">
                  <a:moveTo>
                    <a:pt x="0" y="600456"/>
                  </a:moveTo>
                  <a:lnTo>
                    <a:pt x="126492" y="600456"/>
                  </a:lnTo>
                  <a:lnTo>
                    <a:pt x="126492" y="473963"/>
                  </a:lnTo>
                  <a:lnTo>
                    <a:pt x="0" y="473963"/>
                  </a:lnTo>
                  <a:lnTo>
                    <a:pt x="0" y="600456"/>
                  </a:lnTo>
                  <a:close/>
                </a:path>
                <a:path w="127000" h="600710">
                  <a:moveTo>
                    <a:pt x="0" y="600456"/>
                  </a:moveTo>
                  <a:lnTo>
                    <a:pt x="126492" y="600456"/>
                  </a:lnTo>
                  <a:lnTo>
                    <a:pt x="126492" y="473963"/>
                  </a:lnTo>
                  <a:lnTo>
                    <a:pt x="0" y="473963"/>
                  </a:lnTo>
                  <a:lnTo>
                    <a:pt x="0" y="600456"/>
                  </a:lnTo>
                  <a:close/>
                </a:path>
                <a:path w="127000" h="600710">
                  <a:moveTo>
                    <a:pt x="0" y="600456"/>
                  </a:moveTo>
                  <a:lnTo>
                    <a:pt x="126492" y="600456"/>
                  </a:lnTo>
                  <a:lnTo>
                    <a:pt x="126492" y="473963"/>
                  </a:lnTo>
                  <a:lnTo>
                    <a:pt x="0" y="473963"/>
                  </a:lnTo>
                  <a:lnTo>
                    <a:pt x="0" y="600456"/>
                  </a:lnTo>
                  <a:close/>
                </a:path>
                <a:path w="127000" h="600710">
                  <a:moveTo>
                    <a:pt x="0" y="600456"/>
                  </a:moveTo>
                  <a:lnTo>
                    <a:pt x="126492" y="600456"/>
                  </a:lnTo>
                  <a:lnTo>
                    <a:pt x="126492" y="473963"/>
                  </a:lnTo>
                  <a:lnTo>
                    <a:pt x="0" y="473963"/>
                  </a:lnTo>
                  <a:lnTo>
                    <a:pt x="0" y="600456"/>
                  </a:lnTo>
                  <a:close/>
                </a:path>
                <a:path w="127000" h="600710">
                  <a:moveTo>
                    <a:pt x="0" y="396239"/>
                  </a:moveTo>
                  <a:lnTo>
                    <a:pt x="126492" y="396239"/>
                  </a:lnTo>
                  <a:lnTo>
                    <a:pt x="126492" y="269747"/>
                  </a:lnTo>
                  <a:lnTo>
                    <a:pt x="0" y="269747"/>
                  </a:lnTo>
                  <a:lnTo>
                    <a:pt x="0" y="396239"/>
                  </a:lnTo>
                  <a:close/>
                </a:path>
                <a:path w="127000" h="600710">
                  <a:moveTo>
                    <a:pt x="0" y="396239"/>
                  </a:moveTo>
                  <a:lnTo>
                    <a:pt x="126492" y="396239"/>
                  </a:lnTo>
                  <a:lnTo>
                    <a:pt x="126492" y="269747"/>
                  </a:lnTo>
                  <a:lnTo>
                    <a:pt x="0" y="269747"/>
                  </a:lnTo>
                  <a:lnTo>
                    <a:pt x="0" y="396239"/>
                  </a:lnTo>
                  <a:close/>
                </a:path>
                <a:path w="127000" h="600710">
                  <a:moveTo>
                    <a:pt x="0" y="600456"/>
                  </a:moveTo>
                  <a:lnTo>
                    <a:pt x="126492" y="600456"/>
                  </a:lnTo>
                  <a:lnTo>
                    <a:pt x="126492" y="473963"/>
                  </a:lnTo>
                  <a:lnTo>
                    <a:pt x="0" y="473963"/>
                  </a:lnTo>
                  <a:lnTo>
                    <a:pt x="0" y="600456"/>
                  </a:lnTo>
                  <a:close/>
                </a:path>
                <a:path w="127000" h="600710">
                  <a:moveTo>
                    <a:pt x="0" y="600456"/>
                  </a:moveTo>
                  <a:lnTo>
                    <a:pt x="126492" y="600456"/>
                  </a:lnTo>
                  <a:lnTo>
                    <a:pt x="126492" y="473963"/>
                  </a:lnTo>
                  <a:lnTo>
                    <a:pt x="0" y="473963"/>
                  </a:lnTo>
                  <a:lnTo>
                    <a:pt x="0" y="600456"/>
                  </a:lnTo>
                  <a:close/>
                </a:path>
                <a:path w="127000" h="600710">
                  <a:moveTo>
                    <a:pt x="0" y="396239"/>
                  </a:moveTo>
                  <a:lnTo>
                    <a:pt x="126492" y="396239"/>
                  </a:lnTo>
                  <a:lnTo>
                    <a:pt x="126492" y="269747"/>
                  </a:lnTo>
                  <a:lnTo>
                    <a:pt x="0" y="269747"/>
                  </a:lnTo>
                  <a:lnTo>
                    <a:pt x="0" y="396239"/>
                  </a:lnTo>
                  <a:close/>
                </a:path>
                <a:path w="127000" h="600710">
                  <a:moveTo>
                    <a:pt x="0" y="396239"/>
                  </a:moveTo>
                  <a:lnTo>
                    <a:pt x="126492" y="396239"/>
                  </a:lnTo>
                  <a:lnTo>
                    <a:pt x="126492" y="269747"/>
                  </a:lnTo>
                  <a:lnTo>
                    <a:pt x="0" y="269747"/>
                  </a:lnTo>
                  <a:lnTo>
                    <a:pt x="0" y="396239"/>
                  </a:lnTo>
                  <a:close/>
                </a:path>
                <a:path w="127000" h="600710">
                  <a:moveTo>
                    <a:pt x="0" y="600456"/>
                  </a:moveTo>
                  <a:lnTo>
                    <a:pt x="126492" y="600456"/>
                  </a:lnTo>
                  <a:lnTo>
                    <a:pt x="126492" y="473963"/>
                  </a:lnTo>
                  <a:lnTo>
                    <a:pt x="0" y="473963"/>
                  </a:lnTo>
                  <a:lnTo>
                    <a:pt x="0" y="600456"/>
                  </a:lnTo>
                  <a:close/>
                </a:path>
                <a:path w="127000" h="600710">
                  <a:moveTo>
                    <a:pt x="0" y="600456"/>
                  </a:moveTo>
                  <a:lnTo>
                    <a:pt x="126492" y="600456"/>
                  </a:lnTo>
                  <a:lnTo>
                    <a:pt x="126492" y="473963"/>
                  </a:lnTo>
                  <a:lnTo>
                    <a:pt x="0" y="473963"/>
                  </a:lnTo>
                  <a:lnTo>
                    <a:pt x="0" y="600456"/>
                  </a:lnTo>
                  <a:close/>
                </a:path>
                <a:path w="127000" h="600710">
                  <a:moveTo>
                    <a:pt x="0" y="396239"/>
                  </a:moveTo>
                  <a:lnTo>
                    <a:pt x="126492" y="396239"/>
                  </a:lnTo>
                  <a:lnTo>
                    <a:pt x="126492" y="269747"/>
                  </a:lnTo>
                  <a:lnTo>
                    <a:pt x="0" y="269747"/>
                  </a:lnTo>
                  <a:lnTo>
                    <a:pt x="0" y="396239"/>
                  </a:lnTo>
                  <a:close/>
                </a:path>
                <a:path w="127000" h="600710">
                  <a:moveTo>
                    <a:pt x="0" y="600456"/>
                  </a:moveTo>
                  <a:lnTo>
                    <a:pt x="126492" y="600456"/>
                  </a:lnTo>
                  <a:lnTo>
                    <a:pt x="126492" y="473963"/>
                  </a:lnTo>
                  <a:lnTo>
                    <a:pt x="0" y="473963"/>
                  </a:lnTo>
                  <a:lnTo>
                    <a:pt x="0" y="600456"/>
                  </a:lnTo>
                  <a:close/>
                </a:path>
                <a:path w="127000" h="600710">
                  <a:moveTo>
                    <a:pt x="0" y="600456"/>
                  </a:moveTo>
                  <a:lnTo>
                    <a:pt x="126492" y="600456"/>
                  </a:lnTo>
                  <a:lnTo>
                    <a:pt x="126492" y="473963"/>
                  </a:lnTo>
                  <a:lnTo>
                    <a:pt x="0" y="473963"/>
                  </a:lnTo>
                  <a:lnTo>
                    <a:pt x="0" y="600456"/>
                  </a:lnTo>
                  <a:close/>
                </a:path>
                <a:path w="127000" h="600710">
                  <a:moveTo>
                    <a:pt x="0" y="600456"/>
                  </a:moveTo>
                  <a:lnTo>
                    <a:pt x="126492" y="600456"/>
                  </a:lnTo>
                  <a:lnTo>
                    <a:pt x="126492" y="473963"/>
                  </a:lnTo>
                  <a:lnTo>
                    <a:pt x="0" y="473963"/>
                  </a:lnTo>
                  <a:lnTo>
                    <a:pt x="0" y="600456"/>
                  </a:lnTo>
                  <a:close/>
                </a:path>
                <a:path w="127000" h="600710">
                  <a:moveTo>
                    <a:pt x="0" y="600456"/>
                  </a:moveTo>
                  <a:lnTo>
                    <a:pt x="126492" y="600456"/>
                  </a:lnTo>
                  <a:lnTo>
                    <a:pt x="126492" y="473963"/>
                  </a:lnTo>
                  <a:lnTo>
                    <a:pt x="0" y="473963"/>
                  </a:lnTo>
                  <a:lnTo>
                    <a:pt x="0" y="600456"/>
                  </a:lnTo>
                  <a:close/>
                </a:path>
                <a:path w="127000" h="600710">
                  <a:moveTo>
                    <a:pt x="0" y="600456"/>
                  </a:moveTo>
                  <a:lnTo>
                    <a:pt x="126492" y="600456"/>
                  </a:lnTo>
                  <a:lnTo>
                    <a:pt x="126492" y="473963"/>
                  </a:lnTo>
                  <a:lnTo>
                    <a:pt x="0" y="473963"/>
                  </a:lnTo>
                  <a:lnTo>
                    <a:pt x="0" y="600456"/>
                  </a:lnTo>
                  <a:close/>
                </a:path>
                <a:path w="127000" h="600710">
                  <a:moveTo>
                    <a:pt x="0" y="600456"/>
                  </a:moveTo>
                  <a:lnTo>
                    <a:pt x="126492" y="600456"/>
                  </a:lnTo>
                  <a:lnTo>
                    <a:pt x="126492" y="473963"/>
                  </a:lnTo>
                  <a:lnTo>
                    <a:pt x="0" y="473963"/>
                  </a:lnTo>
                  <a:lnTo>
                    <a:pt x="0" y="600456"/>
                  </a:lnTo>
                  <a:close/>
                </a:path>
                <a:path w="127000" h="600710">
                  <a:moveTo>
                    <a:pt x="0" y="600456"/>
                  </a:moveTo>
                  <a:lnTo>
                    <a:pt x="126492" y="600456"/>
                  </a:lnTo>
                  <a:lnTo>
                    <a:pt x="126492" y="473963"/>
                  </a:lnTo>
                  <a:lnTo>
                    <a:pt x="0" y="473963"/>
                  </a:lnTo>
                  <a:lnTo>
                    <a:pt x="0" y="600456"/>
                  </a:lnTo>
                  <a:close/>
                </a:path>
                <a:path w="127000" h="600710">
                  <a:moveTo>
                    <a:pt x="0" y="396239"/>
                  </a:moveTo>
                  <a:lnTo>
                    <a:pt x="126492" y="396239"/>
                  </a:lnTo>
                  <a:lnTo>
                    <a:pt x="126492" y="269747"/>
                  </a:lnTo>
                  <a:lnTo>
                    <a:pt x="0" y="269747"/>
                  </a:lnTo>
                  <a:lnTo>
                    <a:pt x="0" y="396239"/>
                  </a:lnTo>
                  <a:close/>
                </a:path>
                <a:path w="127000" h="600710">
                  <a:moveTo>
                    <a:pt x="0" y="396239"/>
                  </a:moveTo>
                  <a:lnTo>
                    <a:pt x="126492" y="396239"/>
                  </a:lnTo>
                  <a:lnTo>
                    <a:pt x="126492" y="269747"/>
                  </a:lnTo>
                  <a:lnTo>
                    <a:pt x="0" y="269747"/>
                  </a:lnTo>
                  <a:lnTo>
                    <a:pt x="0" y="396239"/>
                  </a:lnTo>
                  <a:close/>
                </a:path>
                <a:path w="127000" h="600710">
                  <a:moveTo>
                    <a:pt x="0" y="193547"/>
                  </a:moveTo>
                  <a:lnTo>
                    <a:pt x="126492" y="193547"/>
                  </a:lnTo>
                  <a:lnTo>
                    <a:pt x="126492" y="67055"/>
                  </a:lnTo>
                  <a:lnTo>
                    <a:pt x="0" y="67055"/>
                  </a:lnTo>
                  <a:lnTo>
                    <a:pt x="0" y="193547"/>
                  </a:lnTo>
                  <a:close/>
                </a:path>
                <a:path w="127000" h="600710">
                  <a:moveTo>
                    <a:pt x="0" y="193547"/>
                  </a:moveTo>
                  <a:lnTo>
                    <a:pt x="126492" y="193547"/>
                  </a:lnTo>
                  <a:lnTo>
                    <a:pt x="126492" y="67055"/>
                  </a:lnTo>
                  <a:lnTo>
                    <a:pt x="0" y="67055"/>
                  </a:lnTo>
                  <a:lnTo>
                    <a:pt x="0" y="193547"/>
                  </a:lnTo>
                  <a:close/>
                </a:path>
                <a:path w="127000" h="600710">
                  <a:moveTo>
                    <a:pt x="0" y="396239"/>
                  </a:moveTo>
                  <a:lnTo>
                    <a:pt x="126492" y="396239"/>
                  </a:lnTo>
                  <a:lnTo>
                    <a:pt x="126492" y="269747"/>
                  </a:lnTo>
                  <a:lnTo>
                    <a:pt x="0" y="269747"/>
                  </a:lnTo>
                  <a:lnTo>
                    <a:pt x="0" y="396239"/>
                  </a:lnTo>
                  <a:close/>
                </a:path>
                <a:path w="127000" h="600710">
                  <a:moveTo>
                    <a:pt x="0" y="396239"/>
                  </a:moveTo>
                  <a:lnTo>
                    <a:pt x="126492" y="396239"/>
                  </a:lnTo>
                  <a:lnTo>
                    <a:pt x="126492" y="269747"/>
                  </a:lnTo>
                  <a:lnTo>
                    <a:pt x="0" y="269747"/>
                  </a:lnTo>
                  <a:lnTo>
                    <a:pt x="0" y="396239"/>
                  </a:lnTo>
                  <a:close/>
                </a:path>
                <a:path w="127000" h="600710">
                  <a:moveTo>
                    <a:pt x="0" y="600456"/>
                  </a:moveTo>
                  <a:lnTo>
                    <a:pt x="126492" y="600456"/>
                  </a:lnTo>
                  <a:lnTo>
                    <a:pt x="126492" y="473963"/>
                  </a:lnTo>
                  <a:lnTo>
                    <a:pt x="0" y="473963"/>
                  </a:lnTo>
                  <a:lnTo>
                    <a:pt x="0" y="600456"/>
                  </a:lnTo>
                  <a:close/>
                </a:path>
                <a:path w="127000" h="600710">
                  <a:moveTo>
                    <a:pt x="0" y="277368"/>
                  </a:moveTo>
                  <a:lnTo>
                    <a:pt x="126492" y="277368"/>
                  </a:lnTo>
                  <a:lnTo>
                    <a:pt x="126492" y="150875"/>
                  </a:lnTo>
                  <a:lnTo>
                    <a:pt x="0" y="150875"/>
                  </a:lnTo>
                  <a:lnTo>
                    <a:pt x="0" y="277368"/>
                  </a:lnTo>
                  <a:close/>
                </a:path>
                <a:path w="127000" h="600710">
                  <a:moveTo>
                    <a:pt x="0" y="193547"/>
                  </a:moveTo>
                  <a:lnTo>
                    <a:pt x="126492" y="193547"/>
                  </a:lnTo>
                  <a:lnTo>
                    <a:pt x="126492" y="67055"/>
                  </a:lnTo>
                  <a:lnTo>
                    <a:pt x="0" y="67055"/>
                  </a:lnTo>
                  <a:lnTo>
                    <a:pt x="0" y="193547"/>
                  </a:lnTo>
                  <a:close/>
                </a:path>
                <a:path w="127000" h="600710">
                  <a:moveTo>
                    <a:pt x="0" y="126491"/>
                  </a:moveTo>
                  <a:lnTo>
                    <a:pt x="126492" y="126491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1"/>
                  </a:lnTo>
                  <a:close/>
                </a:path>
                <a:path w="127000" h="600710">
                  <a:moveTo>
                    <a:pt x="0" y="126491"/>
                  </a:moveTo>
                  <a:lnTo>
                    <a:pt x="126492" y="126491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1"/>
                  </a:lnTo>
                  <a:close/>
                </a:path>
                <a:path w="127000" h="600710">
                  <a:moveTo>
                    <a:pt x="0" y="193547"/>
                  </a:moveTo>
                  <a:lnTo>
                    <a:pt x="126492" y="193547"/>
                  </a:lnTo>
                  <a:lnTo>
                    <a:pt x="126492" y="67055"/>
                  </a:lnTo>
                  <a:lnTo>
                    <a:pt x="0" y="67055"/>
                  </a:lnTo>
                  <a:lnTo>
                    <a:pt x="0" y="193547"/>
                  </a:lnTo>
                  <a:close/>
                </a:path>
              </a:pathLst>
            </a:custGeom>
            <a:ln w="9525">
              <a:solidFill>
                <a:srgbClr val="FFBE00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605" name="object 605"/>
            <p:cNvSpPr/>
            <p:nvPr/>
          </p:nvSpPr>
          <p:spPr>
            <a:xfrm>
              <a:off x="9854184" y="4498848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>
                  <a:moveTo>
                    <a:pt x="126492" y="0"/>
                  </a:moveTo>
                  <a:lnTo>
                    <a:pt x="0" y="0"/>
                  </a:lnTo>
                  <a:lnTo>
                    <a:pt x="0" y="126491"/>
                  </a:lnTo>
                  <a:lnTo>
                    <a:pt x="126492" y="126491"/>
                  </a:lnTo>
                  <a:lnTo>
                    <a:pt x="126492" y="0"/>
                  </a:lnTo>
                  <a:close/>
                </a:path>
              </a:pathLst>
            </a:custGeom>
            <a:solidFill>
              <a:srgbClr val="FFBE0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606" name="object 606"/>
            <p:cNvSpPr/>
            <p:nvPr/>
          </p:nvSpPr>
          <p:spPr>
            <a:xfrm>
              <a:off x="9854184" y="4498848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>
                  <a:moveTo>
                    <a:pt x="0" y="126491"/>
                  </a:moveTo>
                  <a:lnTo>
                    <a:pt x="126492" y="126491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1"/>
                  </a:lnTo>
                  <a:close/>
                </a:path>
                <a:path w="127000" h="127000">
                  <a:moveTo>
                    <a:pt x="0" y="126491"/>
                  </a:moveTo>
                  <a:lnTo>
                    <a:pt x="126492" y="126491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1"/>
                  </a:lnTo>
                  <a:close/>
                </a:path>
              </a:pathLst>
            </a:custGeom>
            <a:ln w="9525">
              <a:solidFill>
                <a:srgbClr val="FFBE00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607" name="object 607"/>
            <p:cNvSpPr/>
            <p:nvPr/>
          </p:nvSpPr>
          <p:spPr>
            <a:xfrm>
              <a:off x="9854184" y="4445507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>
                  <a:moveTo>
                    <a:pt x="126492" y="0"/>
                  </a:moveTo>
                  <a:lnTo>
                    <a:pt x="0" y="0"/>
                  </a:lnTo>
                  <a:lnTo>
                    <a:pt x="0" y="126492"/>
                  </a:lnTo>
                  <a:lnTo>
                    <a:pt x="126492" y="126492"/>
                  </a:lnTo>
                  <a:lnTo>
                    <a:pt x="126492" y="0"/>
                  </a:lnTo>
                  <a:close/>
                </a:path>
              </a:pathLst>
            </a:custGeom>
            <a:solidFill>
              <a:srgbClr val="FFBE0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608" name="object 608"/>
            <p:cNvSpPr/>
            <p:nvPr/>
          </p:nvSpPr>
          <p:spPr>
            <a:xfrm>
              <a:off x="9854184" y="4445507"/>
              <a:ext cx="127000" cy="449580"/>
            </a:xfrm>
            <a:custGeom>
              <a:avLst/>
              <a:gdLst/>
              <a:ahLst/>
              <a:cxnLst/>
              <a:rect l="l" t="t" r="r" b="b"/>
              <a:pathLst>
                <a:path w="127000" h="449579">
                  <a:moveTo>
                    <a:pt x="0" y="126492"/>
                  </a:moveTo>
                  <a:lnTo>
                    <a:pt x="126492" y="126492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2"/>
                  </a:lnTo>
                  <a:close/>
                </a:path>
                <a:path w="127000" h="449579">
                  <a:moveTo>
                    <a:pt x="0" y="126492"/>
                  </a:moveTo>
                  <a:lnTo>
                    <a:pt x="126492" y="126492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2"/>
                  </a:lnTo>
                  <a:close/>
                </a:path>
                <a:path w="127000" h="449579">
                  <a:moveTo>
                    <a:pt x="0" y="449580"/>
                  </a:moveTo>
                  <a:lnTo>
                    <a:pt x="126492" y="449580"/>
                  </a:lnTo>
                  <a:lnTo>
                    <a:pt x="126492" y="323088"/>
                  </a:lnTo>
                  <a:lnTo>
                    <a:pt x="0" y="323088"/>
                  </a:lnTo>
                  <a:lnTo>
                    <a:pt x="0" y="449580"/>
                  </a:lnTo>
                  <a:close/>
                </a:path>
                <a:path w="127000" h="449579">
                  <a:moveTo>
                    <a:pt x="0" y="330708"/>
                  </a:moveTo>
                  <a:lnTo>
                    <a:pt x="126492" y="330708"/>
                  </a:lnTo>
                  <a:lnTo>
                    <a:pt x="126492" y="204216"/>
                  </a:lnTo>
                  <a:lnTo>
                    <a:pt x="0" y="204216"/>
                  </a:lnTo>
                  <a:lnTo>
                    <a:pt x="0" y="330708"/>
                  </a:lnTo>
                  <a:close/>
                </a:path>
                <a:path w="127000" h="449579">
                  <a:moveTo>
                    <a:pt x="0" y="330708"/>
                  </a:moveTo>
                  <a:lnTo>
                    <a:pt x="126492" y="330708"/>
                  </a:lnTo>
                  <a:lnTo>
                    <a:pt x="126492" y="204216"/>
                  </a:lnTo>
                  <a:lnTo>
                    <a:pt x="0" y="204216"/>
                  </a:lnTo>
                  <a:lnTo>
                    <a:pt x="0" y="330708"/>
                  </a:lnTo>
                  <a:close/>
                </a:path>
                <a:path w="127000" h="449579">
                  <a:moveTo>
                    <a:pt x="0" y="330708"/>
                  </a:moveTo>
                  <a:lnTo>
                    <a:pt x="126492" y="330708"/>
                  </a:lnTo>
                  <a:lnTo>
                    <a:pt x="126492" y="204216"/>
                  </a:lnTo>
                  <a:lnTo>
                    <a:pt x="0" y="204216"/>
                  </a:lnTo>
                  <a:lnTo>
                    <a:pt x="0" y="330708"/>
                  </a:lnTo>
                  <a:close/>
                </a:path>
                <a:path w="127000" h="449579">
                  <a:moveTo>
                    <a:pt x="0" y="330708"/>
                  </a:moveTo>
                  <a:lnTo>
                    <a:pt x="126492" y="330708"/>
                  </a:lnTo>
                  <a:lnTo>
                    <a:pt x="126492" y="204216"/>
                  </a:lnTo>
                  <a:lnTo>
                    <a:pt x="0" y="204216"/>
                  </a:lnTo>
                  <a:lnTo>
                    <a:pt x="0" y="330708"/>
                  </a:lnTo>
                  <a:close/>
                </a:path>
                <a:path w="127000" h="449579">
                  <a:moveTo>
                    <a:pt x="0" y="449580"/>
                  </a:moveTo>
                  <a:lnTo>
                    <a:pt x="126492" y="449580"/>
                  </a:lnTo>
                  <a:lnTo>
                    <a:pt x="126492" y="323088"/>
                  </a:lnTo>
                  <a:lnTo>
                    <a:pt x="0" y="323088"/>
                  </a:lnTo>
                  <a:lnTo>
                    <a:pt x="0" y="449580"/>
                  </a:lnTo>
                  <a:close/>
                </a:path>
                <a:path w="127000" h="449579">
                  <a:moveTo>
                    <a:pt x="0" y="449580"/>
                  </a:moveTo>
                  <a:lnTo>
                    <a:pt x="126492" y="449580"/>
                  </a:lnTo>
                  <a:lnTo>
                    <a:pt x="126492" y="323088"/>
                  </a:lnTo>
                  <a:lnTo>
                    <a:pt x="0" y="323088"/>
                  </a:lnTo>
                  <a:lnTo>
                    <a:pt x="0" y="449580"/>
                  </a:lnTo>
                  <a:close/>
                </a:path>
                <a:path w="127000" h="449579">
                  <a:moveTo>
                    <a:pt x="0" y="246888"/>
                  </a:moveTo>
                  <a:lnTo>
                    <a:pt x="126492" y="246888"/>
                  </a:lnTo>
                  <a:lnTo>
                    <a:pt x="126492" y="120396"/>
                  </a:lnTo>
                  <a:lnTo>
                    <a:pt x="0" y="120396"/>
                  </a:lnTo>
                  <a:lnTo>
                    <a:pt x="0" y="246888"/>
                  </a:lnTo>
                  <a:close/>
                </a:path>
              </a:pathLst>
            </a:custGeom>
            <a:ln w="9525">
              <a:solidFill>
                <a:srgbClr val="FFBE00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609" name="object 609"/>
            <p:cNvSpPr/>
            <p:nvPr/>
          </p:nvSpPr>
          <p:spPr>
            <a:xfrm>
              <a:off x="9854184" y="4649724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>
                  <a:moveTo>
                    <a:pt x="126492" y="0"/>
                  </a:moveTo>
                  <a:lnTo>
                    <a:pt x="0" y="0"/>
                  </a:lnTo>
                  <a:lnTo>
                    <a:pt x="0" y="126492"/>
                  </a:lnTo>
                  <a:lnTo>
                    <a:pt x="126492" y="126492"/>
                  </a:lnTo>
                  <a:lnTo>
                    <a:pt x="126492" y="0"/>
                  </a:lnTo>
                  <a:close/>
                </a:path>
              </a:pathLst>
            </a:custGeom>
            <a:solidFill>
              <a:srgbClr val="FFBE0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610" name="object 610"/>
            <p:cNvSpPr/>
            <p:nvPr/>
          </p:nvSpPr>
          <p:spPr>
            <a:xfrm>
              <a:off x="9854184" y="4649724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>
                  <a:moveTo>
                    <a:pt x="0" y="126492"/>
                  </a:moveTo>
                  <a:lnTo>
                    <a:pt x="126492" y="126492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2"/>
                  </a:lnTo>
                  <a:close/>
                </a:path>
                <a:path w="127000" h="127000">
                  <a:moveTo>
                    <a:pt x="0" y="126492"/>
                  </a:moveTo>
                  <a:lnTo>
                    <a:pt x="126492" y="126492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2"/>
                  </a:lnTo>
                  <a:close/>
                </a:path>
              </a:pathLst>
            </a:custGeom>
            <a:ln w="9525">
              <a:solidFill>
                <a:srgbClr val="FFBE00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611" name="object 611"/>
            <p:cNvSpPr/>
            <p:nvPr/>
          </p:nvSpPr>
          <p:spPr>
            <a:xfrm>
              <a:off x="9854184" y="4768595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>
                  <a:moveTo>
                    <a:pt x="126492" y="0"/>
                  </a:moveTo>
                  <a:lnTo>
                    <a:pt x="0" y="0"/>
                  </a:lnTo>
                  <a:lnTo>
                    <a:pt x="0" y="126491"/>
                  </a:lnTo>
                  <a:lnTo>
                    <a:pt x="126492" y="126491"/>
                  </a:lnTo>
                  <a:lnTo>
                    <a:pt x="126492" y="0"/>
                  </a:lnTo>
                  <a:close/>
                </a:path>
              </a:pathLst>
            </a:custGeom>
            <a:solidFill>
              <a:srgbClr val="FFBE0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612" name="object 612"/>
            <p:cNvSpPr/>
            <p:nvPr/>
          </p:nvSpPr>
          <p:spPr>
            <a:xfrm>
              <a:off x="9854184" y="4768595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>
                  <a:moveTo>
                    <a:pt x="0" y="126491"/>
                  </a:moveTo>
                  <a:lnTo>
                    <a:pt x="126492" y="126491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1"/>
                  </a:lnTo>
                  <a:close/>
                </a:path>
                <a:path w="127000" h="127000">
                  <a:moveTo>
                    <a:pt x="0" y="126491"/>
                  </a:moveTo>
                  <a:lnTo>
                    <a:pt x="126492" y="126491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1"/>
                  </a:lnTo>
                  <a:close/>
                </a:path>
              </a:pathLst>
            </a:custGeom>
            <a:ln w="9525">
              <a:solidFill>
                <a:srgbClr val="FFBE00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613" name="object 613"/>
            <p:cNvSpPr/>
            <p:nvPr/>
          </p:nvSpPr>
          <p:spPr>
            <a:xfrm>
              <a:off x="9854184" y="4565904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>
                  <a:moveTo>
                    <a:pt x="126492" y="0"/>
                  </a:moveTo>
                  <a:lnTo>
                    <a:pt x="0" y="0"/>
                  </a:lnTo>
                  <a:lnTo>
                    <a:pt x="0" y="126492"/>
                  </a:lnTo>
                  <a:lnTo>
                    <a:pt x="126492" y="126492"/>
                  </a:lnTo>
                  <a:lnTo>
                    <a:pt x="126492" y="0"/>
                  </a:lnTo>
                  <a:close/>
                </a:path>
              </a:pathLst>
            </a:custGeom>
            <a:solidFill>
              <a:srgbClr val="FFBE0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614" name="object 614"/>
            <p:cNvSpPr/>
            <p:nvPr/>
          </p:nvSpPr>
          <p:spPr>
            <a:xfrm>
              <a:off x="9854184" y="4565904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>
                  <a:moveTo>
                    <a:pt x="0" y="126492"/>
                  </a:moveTo>
                  <a:lnTo>
                    <a:pt x="126492" y="126492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2"/>
                  </a:lnTo>
                  <a:close/>
                </a:path>
              </a:pathLst>
            </a:custGeom>
            <a:ln w="9525">
              <a:solidFill>
                <a:srgbClr val="FFBE00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615" name="object 615"/>
            <p:cNvSpPr/>
            <p:nvPr/>
          </p:nvSpPr>
          <p:spPr>
            <a:xfrm>
              <a:off x="9886187" y="4565904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>
                  <a:moveTo>
                    <a:pt x="126492" y="0"/>
                  </a:moveTo>
                  <a:lnTo>
                    <a:pt x="0" y="0"/>
                  </a:lnTo>
                  <a:lnTo>
                    <a:pt x="0" y="126492"/>
                  </a:lnTo>
                  <a:lnTo>
                    <a:pt x="126492" y="126492"/>
                  </a:lnTo>
                  <a:lnTo>
                    <a:pt x="126492" y="0"/>
                  </a:lnTo>
                  <a:close/>
                </a:path>
              </a:pathLst>
            </a:custGeom>
            <a:solidFill>
              <a:srgbClr val="FFBE0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616" name="object 616"/>
            <p:cNvSpPr/>
            <p:nvPr/>
          </p:nvSpPr>
          <p:spPr>
            <a:xfrm>
              <a:off x="9886187" y="4565904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>
                  <a:moveTo>
                    <a:pt x="0" y="126492"/>
                  </a:moveTo>
                  <a:lnTo>
                    <a:pt x="126492" y="126492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2"/>
                  </a:lnTo>
                  <a:close/>
                </a:path>
              </a:pathLst>
            </a:custGeom>
            <a:ln w="9525">
              <a:solidFill>
                <a:srgbClr val="FFBE00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617" name="object 617"/>
            <p:cNvSpPr/>
            <p:nvPr/>
          </p:nvSpPr>
          <p:spPr>
            <a:xfrm>
              <a:off x="9899904" y="4972812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>
                  <a:moveTo>
                    <a:pt x="126492" y="0"/>
                  </a:moveTo>
                  <a:lnTo>
                    <a:pt x="0" y="0"/>
                  </a:lnTo>
                  <a:lnTo>
                    <a:pt x="0" y="126492"/>
                  </a:lnTo>
                  <a:lnTo>
                    <a:pt x="126492" y="126492"/>
                  </a:lnTo>
                  <a:lnTo>
                    <a:pt x="126492" y="0"/>
                  </a:lnTo>
                  <a:close/>
                </a:path>
              </a:pathLst>
            </a:custGeom>
            <a:solidFill>
              <a:srgbClr val="FFBE0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618" name="object 618"/>
            <p:cNvSpPr/>
            <p:nvPr/>
          </p:nvSpPr>
          <p:spPr>
            <a:xfrm>
              <a:off x="9899904" y="4972812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>
                  <a:moveTo>
                    <a:pt x="0" y="126492"/>
                  </a:moveTo>
                  <a:lnTo>
                    <a:pt x="126492" y="126492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2"/>
                  </a:lnTo>
                  <a:close/>
                </a:path>
                <a:path w="127000" h="127000">
                  <a:moveTo>
                    <a:pt x="0" y="126492"/>
                  </a:moveTo>
                  <a:lnTo>
                    <a:pt x="126492" y="126492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2"/>
                  </a:lnTo>
                  <a:close/>
                </a:path>
              </a:pathLst>
            </a:custGeom>
            <a:ln w="9525">
              <a:solidFill>
                <a:srgbClr val="FFBE00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619" name="object 619"/>
            <p:cNvSpPr/>
            <p:nvPr/>
          </p:nvSpPr>
          <p:spPr>
            <a:xfrm>
              <a:off x="9899904" y="4768595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>
                  <a:moveTo>
                    <a:pt x="126492" y="0"/>
                  </a:moveTo>
                  <a:lnTo>
                    <a:pt x="0" y="0"/>
                  </a:lnTo>
                  <a:lnTo>
                    <a:pt x="0" y="126491"/>
                  </a:lnTo>
                  <a:lnTo>
                    <a:pt x="126492" y="126491"/>
                  </a:lnTo>
                  <a:lnTo>
                    <a:pt x="126492" y="0"/>
                  </a:lnTo>
                  <a:close/>
                </a:path>
              </a:pathLst>
            </a:custGeom>
            <a:solidFill>
              <a:srgbClr val="FFBE0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620" name="object 620"/>
            <p:cNvSpPr/>
            <p:nvPr/>
          </p:nvSpPr>
          <p:spPr>
            <a:xfrm>
              <a:off x="9899904" y="4768595"/>
              <a:ext cx="127000" cy="330835"/>
            </a:xfrm>
            <a:custGeom>
              <a:avLst/>
              <a:gdLst/>
              <a:ahLst/>
              <a:cxnLst/>
              <a:rect l="l" t="t" r="r" b="b"/>
              <a:pathLst>
                <a:path w="127000" h="330835">
                  <a:moveTo>
                    <a:pt x="0" y="126491"/>
                  </a:moveTo>
                  <a:lnTo>
                    <a:pt x="126492" y="126491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1"/>
                  </a:lnTo>
                  <a:close/>
                </a:path>
                <a:path w="127000" h="330835">
                  <a:moveTo>
                    <a:pt x="0" y="330707"/>
                  </a:moveTo>
                  <a:lnTo>
                    <a:pt x="126492" y="330707"/>
                  </a:lnTo>
                  <a:lnTo>
                    <a:pt x="126492" y="204215"/>
                  </a:lnTo>
                  <a:lnTo>
                    <a:pt x="0" y="204215"/>
                  </a:lnTo>
                  <a:lnTo>
                    <a:pt x="0" y="330707"/>
                  </a:lnTo>
                  <a:close/>
                </a:path>
                <a:path w="127000" h="330835">
                  <a:moveTo>
                    <a:pt x="0" y="330707"/>
                  </a:moveTo>
                  <a:lnTo>
                    <a:pt x="126492" y="330707"/>
                  </a:lnTo>
                  <a:lnTo>
                    <a:pt x="126492" y="204215"/>
                  </a:lnTo>
                  <a:lnTo>
                    <a:pt x="0" y="204215"/>
                  </a:lnTo>
                  <a:lnTo>
                    <a:pt x="0" y="330707"/>
                  </a:lnTo>
                  <a:close/>
                </a:path>
                <a:path w="127000" h="330835">
                  <a:moveTo>
                    <a:pt x="0" y="330707"/>
                  </a:moveTo>
                  <a:lnTo>
                    <a:pt x="126492" y="330707"/>
                  </a:lnTo>
                  <a:lnTo>
                    <a:pt x="126492" y="204215"/>
                  </a:lnTo>
                  <a:lnTo>
                    <a:pt x="0" y="204215"/>
                  </a:lnTo>
                  <a:lnTo>
                    <a:pt x="0" y="330707"/>
                  </a:lnTo>
                  <a:close/>
                </a:path>
                <a:path w="127000" h="330835">
                  <a:moveTo>
                    <a:pt x="0" y="330707"/>
                  </a:moveTo>
                  <a:lnTo>
                    <a:pt x="126492" y="330707"/>
                  </a:lnTo>
                  <a:lnTo>
                    <a:pt x="126492" y="204215"/>
                  </a:lnTo>
                  <a:lnTo>
                    <a:pt x="0" y="204215"/>
                  </a:lnTo>
                  <a:lnTo>
                    <a:pt x="0" y="330707"/>
                  </a:lnTo>
                  <a:close/>
                </a:path>
                <a:path w="127000" h="330835">
                  <a:moveTo>
                    <a:pt x="0" y="330707"/>
                  </a:moveTo>
                  <a:lnTo>
                    <a:pt x="126492" y="330707"/>
                  </a:lnTo>
                  <a:lnTo>
                    <a:pt x="126492" y="204215"/>
                  </a:lnTo>
                  <a:lnTo>
                    <a:pt x="0" y="204215"/>
                  </a:lnTo>
                  <a:lnTo>
                    <a:pt x="0" y="330707"/>
                  </a:lnTo>
                  <a:close/>
                </a:path>
                <a:path w="127000" h="330835">
                  <a:moveTo>
                    <a:pt x="0" y="330707"/>
                  </a:moveTo>
                  <a:lnTo>
                    <a:pt x="126492" y="330707"/>
                  </a:lnTo>
                  <a:lnTo>
                    <a:pt x="126492" y="204215"/>
                  </a:lnTo>
                  <a:lnTo>
                    <a:pt x="0" y="204215"/>
                  </a:lnTo>
                  <a:lnTo>
                    <a:pt x="0" y="330707"/>
                  </a:lnTo>
                  <a:close/>
                </a:path>
                <a:path w="127000" h="330835">
                  <a:moveTo>
                    <a:pt x="0" y="330707"/>
                  </a:moveTo>
                  <a:lnTo>
                    <a:pt x="126492" y="330707"/>
                  </a:lnTo>
                  <a:lnTo>
                    <a:pt x="126492" y="204215"/>
                  </a:lnTo>
                  <a:lnTo>
                    <a:pt x="0" y="204215"/>
                  </a:lnTo>
                  <a:lnTo>
                    <a:pt x="0" y="330707"/>
                  </a:lnTo>
                  <a:close/>
                </a:path>
                <a:path w="127000" h="330835">
                  <a:moveTo>
                    <a:pt x="0" y="330707"/>
                  </a:moveTo>
                  <a:lnTo>
                    <a:pt x="126492" y="330707"/>
                  </a:lnTo>
                  <a:lnTo>
                    <a:pt x="126492" y="204215"/>
                  </a:lnTo>
                  <a:lnTo>
                    <a:pt x="0" y="204215"/>
                  </a:lnTo>
                  <a:lnTo>
                    <a:pt x="0" y="330707"/>
                  </a:lnTo>
                  <a:close/>
                </a:path>
                <a:path w="127000" h="330835">
                  <a:moveTo>
                    <a:pt x="0" y="126491"/>
                  </a:moveTo>
                  <a:lnTo>
                    <a:pt x="126492" y="126491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1"/>
                  </a:lnTo>
                  <a:close/>
                </a:path>
                <a:path w="127000" h="330835">
                  <a:moveTo>
                    <a:pt x="0" y="330707"/>
                  </a:moveTo>
                  <a:lnTo>
                    <a:pt x="126492" y="330707"/>
                  </a:lnTo>
                  <a:lnTo>
                    <a:pt x="126492" y="204215"/>
                  </a:lnTo>
                  <a:lnTo>
                    <a:pt x="0" y="204215"/>
                  </a:lnTo>
                  <a:lnTo>
                    <a:pt x="0" y="330707"/>
                  </a:lnTo>
                  <a:close/>
                </a:path>
                <a:path w="127000" h="330835">
                  <a:moveTo>
                    <a:pt x="0" y="330707"/>
                  </a:moveTo>
                  <a:lnTo>
                    <a:pt x="126492" y="330707"/>
                  </a:lnTo>
                  <a:lnTo>
                    <a:pt x="126492" y="204215"/>
                  </a:lnTo>
                  <a:lnTo>
                    <a:pt x="0" y="204215"/>
                  </a:lnTo>
                  <a:lnTo>
                    <a:pt x="0" y="330707"/>
                  </a:lnTo>
                  <a:close/>
                </a:path>
                <a:path w="127000" h="330835">
                  <a:moveTo>
                    <a:pt x="0" y="330707"/>
                  </a:moveTo>
                  <a:lnTo>
                    <a:pt x="126492" y="330707"/>
                  </a:lnTo>
                  <a:lnTo>
                    <a:pt x="126492" y="204215"/>
                  </a:lnTo>
                  <a:lnTo>
                    <a:pt x="0" y="204215"/>
                  </a:lnTo>
                  <a:lnTo>
                    <a:pt x="0" y="330707"/>
                  </a:lnTo>
                  <a:close/>
                </a:path>
                <a:path w="127000" h="330835">
                  <a:moveTo>
                    <a:pt x="0" y="330707"/>
                  </a:moveTo>
                  <a:lnTo>
                    <a:pt x="126492" y="330707"/>
                  </a:lnTo>
                  <a:lnTo>
                    <a:pt x="126492" y="204215"/>
                  </a:lnTo>
                  <a:lnTo>
                    <a:pt x="0" y="204215"/>
                  </a:lnTo>
                  <a:lnTo>
                    <a:pt x="0" y="330707"/>
                  </a:lnTo>
                  <a:close/>
                </a:path>
                <a:path w="127000" h="330835">
                  <a:moveTo>
                    <a:pt x="0" y="330707"/>
                  </a:moveTo>
                  <a:lnTo>
                    <a:pt x="126492" y="330707"/>
                  </a:lnTo>
                  <a:lnTo>
                    <a:pt x="126492" y="204215"/>
                  </a:lnTo>
                  <a:lnTo>
                    <a:pt x="0" y="204215"/>
                  </a:lnTo>
                  <a:lnTo>
                    <a:pt x="0" y="330707"/>
                  </a:lnTo>
                  <a:close/>
                </a:path>
                <a:path w="127000" h="330835">
                  <a:moveTo>
                    <a:pt x="0" y="126491"/>
                  </a:moveTo>
                  <a:lnTo>
                    <a:pt x="126492" y="126491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1"/>
                  </a:lnTo>
                  <a:close/>
                </a:path>
                <a:path w="127000" h="330835">
                  <a:moveTo>
                    <a:pt x="0" y="330707"/>
                  </a:moveTo>
                  <a:lnTo>
                    <a:pt x="126492" y="330707"/>
                  </a:lnTo>
                  <a:lnTo>
                    <a:pt x="126492" y="204215"/>
                  </a:lnTo>
                  <a:lnTo>
                    <a:pt x="0" y="204215"/>
                  </a:lnTo>
                  <a:lnTo>
                    <a:pt x="0" y="330707"/>
                  </a:lnTo>
                  <a:close/>
                </a:path>
                <a:path w="127000" h="330835">
                  <a:moveTo>
                    <a:pt x="0" y="330707"/>
                  </a:moveTo>
                  <a:lnTo>
                    <a:pt x="126492" y="330707"/>
                  </a:lnTo>
                  <a:lnTo>
                    <a:pt x="126492" y="204215"/>
                  </a:lnTo>
                  <a:lnTo>
                    <a:pt x="0" y="204215"/>
                  </a:lnTo>
                  <a:lnTo>
                    <a:pt x="0" y="330707"/>
                  </a:lnTo>
                  <a:close/>
                </a:path>
                <a:path w="127000" h="330835">
                  <a:moveTo>
                    <a:pt x="0" y="330707"/>
                  </a:moveTo>
                  <a:lnTo>
                    <a:pt x="126492" y="330707"/>
                  </a:lnTo>
                  <a:lnTo>
                    <a:pt x="126492" y="204215"/>
                  </a:lnTo>
                  <a:lnTo>
                    <a:pt x="0" y="204215"/>
                  </a:lnTo>
                  <a:lnTo>
                    <a:pt x="0" y="330707"/>
                  </a:lnTo>
                  <a:close/>
                </a:path>
              </a:pathLst>
            </a:custGeom>
            <a:ln w="9525">
              <a:solidFill>
                <a:srgbClr val="FFBE00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621" name="object 621"/>
            <p:cNvSpPr/>
            <p:nvPr/>
          </p:nvSpPr>
          <p:spPr>
            <a:xfrm>
              <a:off x="9899904" y="4565904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>
                  <a:moveTo>
                    <a:pt x="126492" y="0"/>
                  </a:moveTo>
                  <a:lnTo>
                    <a:pt x="0" y="0"/>
                  </a:lnTo>
                  <a:lnTo>
                    <a:pt x="0" y="126492"/>
                  </a:lnTo>
                  <a:lnTo>
                    <a:pt x="126492" y="126492"/>
                  </a:lnTo>
                  <a:lnTo>
                    <a:pt x="126492" y="0"/>
                  </a:lnTo>
                  <a:close/>
                </a:path>
              </a:pathLst>
            </a:custGeom>
            <a:solidFill>
              <a:srgbClr val="FFBE0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622" name="object 622"/>
            <p:cNvSpPr/>
            <p:nvPr/>
          </p:nvSpPr>
          <p:spPr>
            <a:xfrm>
              <a:off x="9899904" y="4565904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>
                  <a:moveTo>
                    <a:pt x="0" y="126492"/>
                  </a:moveTo>
                  <a:lnTo>
                    <a:pt x="126492" y="126492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2"/>
                  </a:lnTo>
                  <a:close/>
                </a:path>
              </a:pathLst>
            </a:custGeom>
            <a:ln w="9525">
              <a:solidFill>
                <a:srgbClr val="FFBE00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623" name="object 623"/>
            <p:cNvSpPr/>
            <p:nvPr/>
          </p:nvSpPr>
          <p:spPr>
            <a:xfrm>
              <a:off x="9947147" y="4972812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>
                  <a:moveTo>
                    <a:pt x="126492" y="0"/>
                  </a:moveTo>
                  <a:lnTo>
                    <a:pt x="0" y="0"/>
                  </a:lnTo>
                  <a:lnTo>
                    <a:pt x="0" y="126492"/>
                  </a:lnTo>
                  <a:lnTo>
                    <a:pt x="126492" y="126492"/>
                  </a:lnTo>
                  <a:lnTo>
                    <a:pt x="126492" y="0"/>
                  </a:lnTo>
                  <a:close/>
                </a:path>
              </a:pathLst>
            </a:custGeom>
            <a:solidFill>
              <a:srgbClr val="FFBE0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624" name="object 624"/>
            <p:cNvSpPr/>
            <p:nvPr/>
          </p:nvSpPr>
          <p:spPr>
            <a:xfrm>
              <a:off x="9947147" y="4379976"/>
              <a:ext cx="127000" cy="719455"/>
            </a:xfrm>
            <a:custGeom>
              <a:avLst/>
              <a:gdLst/>
              <a:ahLst/>
              <a:cxnLst/>
              <a:rect l="l" t="t" r="r" b="b"/>
              <a:pathLst>
                <a:path w="127000" h="719454">
                  <a:moveTo>
                    <a:pt x="0" y="719328"/>
                  </a:moveTo>
                  <a:lnTo>
                    <a:pt x="126492" y="719328"/>
                  </a:lnTo>
                  <a:lnTo>
                    <a:pt x="126492" y="592836"/>
                  </a:lnTo>
                  <a:lnTo>
                    <a:pt x="0" y="592836"/>
                  </a:lnTo>
                  <a:lnTo>
                    <a:pt x="0" y="719328"/>
                  </a:lnTo>
                  <a:close/>
                </a:path>
                <a:path w="127000" h="719454">
                  <a:moveTo>
                    <a:pt x="0" y="719328"/>
                  </a:moveTo>
                  <a:lnTo>
                    <a:pt x="126492" y="719328"/>
                  </a:lnTo>
                  <a:lnTo>
                    <a:pt x="126492" y="592836"/>
                  </a:lnTo>
                  <a:lnTo>
                    <a:pt x="0" y="592836"/>
                  </a:lnTo>
                  <a:lnTo>
                    <a:pt x="0" y="719328"/>
                  </a:lnTo>
                  <a:close/>
                </a:path>
                <a:path w="127000" h="719454">
                  <a:moveTo>
                    <a:pt x="0" y="719328"/>
                  </a:moveTo>
                  <a:lnTo>
                    <a:pt x="126492" y="719328"/>
                  </a:lnTo>
                  <a:lnTo>
                    <a:pt x="126492" y="592836"/>
                  </a:lnTo>
                  <a:lnTo>
                    <a:pt x="0" y="592836"/>
                  </a:lnTo>
                  <a:lnTo>
                    <a:pt x="0" y="719328"/>
                  </a:lnTo>
                  <a:close/>
                </a:path>
                <a:path w="127000" h="719454">
                  <a:moveTo>
                    <a:pt x="0" y="719328"/>
                  </a:moveTo>
                  <a:lnTo>
                    <a:pt x="126492" y="719328"/>
                  </a:lnTo>
                  <a:lnTo>
                    <a:pt x="126492" y="592836"/>
                  </a:lnTo>
                  <a:lnTo>
                    <a:pt x="0" y="592836"/>
                  </a:lnTo>
                  <a:lnTo>
                    <a:pt x="0" y="719328"/>
                  </a:lnTo>
                  <a:close/>
                </a:path>
                <a:path w="127000" h="719454">
                  <a:moveTo>
                    <a:pt x="0" y="719328"/>
                  </a:moveTo>
                  <a:lnTo>
                    <a:pt x="126492" y="719328"/>
                  </a:lnTo>
                  <a:lnTo>
                    <a:pt x="126492" y="592836"/>
                  </a:lnTo>
                  <a:lnTo>
                    <a:pt x="0" y="592836"/>
                  </a:lnTo>
                  <a:lnTo>
                    <a:pt x="0" y="719328"/>
                  </a:lnTo>
                  <a:close/>
                </a:path>
                <a:path w="127000" h="719454">
                  <a:moveTo>
                    <a:pt x="0" y="192024"/>
                  </a:moveTo>
                  <a:lnTo>
                    <a:pt x="126492" y="192024"/>
                  </a:lnTo>
                  <a:lnTo>
                    <a:pt x="126492" y="65531"/>
                  </a:lnTo>
                  <a:lnTo>
                    <a:pt x="0" y="65531"/>
                  </a:lnTo>
                  <a:lnTo>
                    <a:pt x="0" y="192024"/>
                  </a:lnTo>
                  <a:close/>
                </a:path>
                <a:path w="127000" h="719454">
                  <a:moveTo>
                    <a:pt x="0" y="126492"/>
                  </a:moveTo>
                  <a:lnTo>
                    <a:pt x="126492" y="126492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2"/>
                  </a:lnTo>
                  <a:close/>
                </a:path>
                <a:path w="127000" h="719454">
                  <a:moveTo>
                    <a:pt x="0" y="126492"/>
                  </a:moveTo>
                  <a:lnTo>
                    <a:pt x="126492" y="126492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2"/>
                  </a:lnTo>
                  <a:close/>
                </a:path>
                <a:path w="127000" h="719454">
                  <a:moveTo>
                    <a:pt x="0" y="126492"/>
                  </a:moveTo>
                  <a:lnTo>
                    <a:pt x="126492" y="126492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2"/>
                  </a:lnTo>
                  <a:close/>
                </a:path>
                <a:path w="127000" h="719454">
                  <a:moveTo>
                    <a:pt x="0" y="396240"/>
                  </a:moveTo>
                  <a:lnTo>
                    <a:pt x="126492" y="396240"/>
                  </a:lnTo>
                  <a:lnTo>
                    <a:pt x="126492" y="269748"/>
                  </a:lnTo>
                  <a:lnTo>
                    <a:pt x="0" y="269748"/>
                  </a:lnTo>
                  <a:lnTo>
                    <a:pt x="0" y="396240"/>
                  </a:lnTo>
                  <a:close/>
                </a:path>
                <a:path w="127000" h="719454">
                  <a:moveTo>
                    <a:pt x="0" y="312419"/>
                  </a:moveTo>
                  <a:lnTo>
                    <a:pt x="126492" y="312419"/>
                  </a:lnTo>
                  <a:lnTo>
                    <a:pt x="126492" y="185927"/>
                  </a:lnTo>
                  <a:lnTo>
                    <a:pt x="0" y="185927"/>
                  </a:lnTo>
                  <a:lnTo>
                    <a:pt x="0" y="312419"/>
                  </a:lnTo>
                  <a:close/>
                </a:path>
                <a:path w="127000" h="719454">
                  <a:moveTo>
                    <a:pt x="0" y="245363"/>
                  </a:moveTo>
                  <a:lnTo>
                    <a:pt x="126492" y="245363"/>
                  </a:lnTo>
                  <a:lnTo>
                    <a:pt x="126492" y="118871"/>
                  </a:lnTo>
                  <a:lnTo>
                    <a:pt x="0" y="118871"/>
                  </a:lnTo>
                  <a:lnTo>
                    <a:pt x="0" y="245363"/>
                  </a:lnTo>
                  <a:close/>
                </a:path>
                <a:path w="127000" h="719454">
                  <a:moveTo>
                    <a:pt x="0" y="192024"/>
                  </a:moveTo>
                  <a:lnTo>
                    <a:pt x="126492" y="192024"/>
                  </a:lnTo>
                  <a:lnTo>
                    <a:pt x="126492" y="65531"/>
                  </a:lnTo>
                  <a:lnTo>
                    <a:pt x="0" y="65531"/>
                  </a:lnTo>
                  <a:lnTo>
                    <a:pt x="0" y="192024"/>
                  </a:lnTo>
                  <a:close/>
                </a:path>
                <a:path w="127000" h="719454">
                  <a:moveTo>
                    <a:pt x="0" y="192024"/>
                  </a:moveTo>
                  <a:lnTo>
                    <a:pt x="126492" y="192024"/>
                  </a:lnTo>
                  <a:lnTo>
                    <a:pt x="126492" y="65531"/>
                  </a:lnTo>
                  <a:lnTo>
                    <a:pt x="0" y="65531"/>
                  </a:lnTo>
                  <a:lnTo>
                    <a:pt x="0" y="192024"/>
                  </a:lnTo>
                  <a:close/>
                </a:path>
                <a:path w="127000" h="719454">
                  <a:moveTo>
                    <a:pt x="0" y="126492"/>
                  </a:moveTo>
                  <a:lnTo>
                    <a:pt x="126492" y="126492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2"/>
                  </a:lnTo>
                  <a:close/>
                </a:path>
                <a:path w="127000" h="719454">
                  <a:moveTo>
                    <a:pt x="0" y="126492"/>
                  </a:moveTo>
                  <a:lnTo>
                    <a:pt x="126492" y="126492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2"/>
                  </a:lnTo>
                  <a:close/>
                </a:path>
                <a:path w="127000" h="719454">
                  <a:moveTo>
                    <a:pt x="0" y="192024"/>
                  </a:moveTo>
                  <a:lnTo>
                    <a:pt x="126492" y="192024"/>
                  </a:lnTo>
                  <a:lnTo>
                    <a:pt x="126492" y="65531"/>
                  </a:lnTo>
                  <a:lnTo>
                    <a:pt x="0" y="65531"/>
                  </a:lnTo>
                  <a:lnTo>
                    <a:pt x="0" y="192024"/>
                  </a:lnTo>
                  <a:close/>
                </a:path>
                <a:path w="127000" h="719454">
                  <a:moveTo>
                    <a:pt x="0" y="192024"/>
                  </a:moveTo>
                  <a:lnTo>
                    <a:pt x="126492" y="192024"/>
                  </a:lnTo>
                  <a:lnTo>
                    <a:pt x="126492" y="65531"/>
                  </a:lnTo>
                  <a:lnTo>
                    <a:pt x="0" y="65531"/>
                  </a:lnTo>
                  <a:lnTo>
                    <a:pt x="0" y="192024"/>
                  </a:lnTo>
                  <a:close/>
                </a:path>
                <a:path w="127000" h="719454">
                  <a:moveTo>
                    <a:pt x="0" y="126492"/>
                  </a:moveTo>
                  <a:lnTo>
                    <a:pt x="126492" y="126492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2"/>
                  </a:lnTo>
                  <a:close/>
                </a:path>
                <a:path w="127000" h="719454">
                  <a:moveTo>
                    <a:pt x="0" y="126492"/>
                  </a:moveTo>
                  <a:lnTo>
                    <a:pt x="126492" y="126492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2"/>
                  </a:lnTo>
                  <a:close/>
                </a:path>
                <a:path w="127000" h="719454">
                  <a:moveTo>
                    <a:pt x="0" y="126492"/>
                  </a:moveTo>
                  <a:lnTo>
                    <a:pt x="126492" y="126492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2"/>
                  </a:lnTo>
                  <a:close/>
                </a:path>
                <a:path w="127000" h="719454">
                  <a:moveTo>
                    <a:pt x="0" y="126492"/>
                  </a:moveTo>
                  <a:lnTo>
                    <a:pt x="126492" y="126492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2"/>
                  </a:lnTo>
                  <a:close/>
                </a:path>
                <a:path w="127000" h="719454">
                  <a:moveTo>
                    <a:pt x="0" y="245363"/>
                  </a:moveTo>
                  <a:lnTo>
                    <a:pt x="126492" y="245363"/>
                  </a:lnTo>
                  <a:lnTo>
                    <a:pt x="126492" y="118871"/>
                  </a:lnTo>
                  <a:lnTo>
                    <a:pt x="0" y="118871"/>
                  </a:lnTo>
                  <a:lnTo>
                    <a:pt x="0" y="245363"/>
                  </a:lnTo>
                  <a:close/>
                </a:path>
                <a:path w="127000" h="719454">
                  <a:moveTo>
                    <a:pt x="0" y="396240"/>
                  </a:moveTo>
                  <a:lnTo>
                    <a:pt x="126492" y="396240"/>
                  </a:lnTo>
                  <a:lnTo>
                    <a:pt x="126492" y="269748"/>
                  </a:lnTo>
                  <a:lnTo>
                    <a:pt x="0" y="269748"/>
                  </a:lnTo>
                  <a:lnTo>
                    <a:pt x="0" y="396240"/>
                  </a:lnTo>
                  <a:close/>
                </a:path>
                <a:path w="127000" h="719454">
                  <a:moveTo>
                    <a:pt x="0" y="312419"/>
                  </a:moveTo>
                  <a:lnTo>
                    <a:pt x="126492" y="312419"/>
                  </a:lnTo>
                  <a:lnTo>
                    <a:pt x="126492" y="185927"/>
                  </a:lnTo>
                  <a:lnTo>
                    <a:pt x="0" y="185927"/>
                  </a:lnTo>
                  <a:lnTo>
                    <a:pt x="0" y="312419"/>
                  </a:lnTo>
                  <a:close/>
                </a:path>
                <a:path w="127000" h="719454">
                  <a:moveTo>
                    <a:pt x="0" y="245363"/>
                  </a:moveTo>
                  <a:lnTo>
                    <a:pt x="126492" y="245363"/>
                  </a:lnTo>
                  <a:lnTo>
                    <a:pt x="126492" y="118871"/>
                  </a:lnTo>
                  <a:lnTo>
                    <a:pt x="0" y="118871"/>
                  </a:lnTo>
                  <a:lnTo>
                    <a:pt x="0" y="245363"/>
                  </a:lnTo>
                  <a:close/>
                </a:path>
                <a:path w="127000" h="719454">
                  <a:moveTo>
                    <a:pt x="0" y="245363"/>
                  </a:moveTo>
                  <a:lnTo>
                    <a:pt x="126492" y="245363"/>
                  </a:lnTo>
                  <a:lnTo>
                    <a:pt x="126492" y="118871"/>
                  </a:lnTo>
                  <a:lnTo>
                    <a:pt x="0" y="118871"/>
                  </a:lnTo>
                  <a:lnTo>
                    <a:pt x="0" y="245363"/>
                  </a:lnTo>
                  <a:close/>
                </a:path>
              </a:pathLst>
            </a:custGeom>
            <a:ln w="9525">
              <a:solidFill>
                <a:srgbClr val="FFBE00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625" name="object 625"/>
            <p:cNvSpPr/>
            <p:nvPr/>
          </p:nvSpPr>
          <p:spPr>
            <a:xfrm>
              <a:off x="9947147" y="4565904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>
                  <a:moveTo>
                    <a:pt x="126492" y="0"/>
                  </a:moveTo>
                  <a:lnTo>
                    <a:pt x="0" y="0"/>
                  </a:lnTo>
                  <a:lnTo>
                    <a:pt x="0" y="126492"/>
                  </a:lnTo>
                  <a:lnTo>
                    <a:pt x="126492" y="126492"/>
                  </a:lnTo>
                  <a:lnTo>
                    <a:pt x="126492" y="0"/>
                  </a:lnTo>
                  <a:close/>
                </a:path>
              </a:pathLst>
            </a:custGeom>
            <a:solidFill>
              <a:srgbClr val="FFBE0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626" name="object 626"/>
            <p:cNvSpPr/>
            <p:nvPr/>
          </p:nvSpPr>
          <p:spPr>
            <a:xfrm>
              <a:off x="9947147" y="4565904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>
                  <a:moveTo>
                    <a:pt x="0" y="126492"/>
                  </a:moveTo>
                  <a:lnTo>
                    <a:pt x="126492" y="126492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2"/>
                  </a:lnTo>
                  <a:close/>
                </a:path>
                <a:path w="127000" h="127000">
                  <a:moveTo>
                    <a:pt x="0" y="126492"/>
                  </a:moveTo>
                  <a:lnTo>
                    <a:pt x="126492" y="126492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2"/>
                  </a:lnTo>
                  <a:close/>
                </a:path>
                <a:path w="127000" h="127000">
                  <a:moveTo>
                    <a:pt x="0" y="126492"/>
                  </a:moveTo>
                  <a:lnTo>
                    <a:pt x="126492" y="126492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2"/>
                  </a:lnTo>
                  <a:close/>
                </a:path>
              </a:pathLst>
            </a:custGeom>
            <a:ln w="9525">
              <a:solidFill>
                <a:srgbClr val="FFBE00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627" name="object 627"/>
            <p:cNvSpPr/>
            <p:nvPr/>
          </p:nvSpPr>
          <p:spPr>
            <a:xfrm>
              <a:off x="9947147" y="4498848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>
                  <a:moveTo>
                    <a:pt x="126492" y="0"/>
                  </a:moveTo>
                  <a:lnTo>
                    <a:pt x="0" y="0"/>
                  </a:lnTo>
                  <a:lnTo>
                    <a:pt x="0" y="126491"/>
                  </a:lnTo>
                  <a:lnTo>
                    <a:pt x="126492" y="126491"/>
                  </a:lnTo>
                  <a:lnTo>
                    <a:pt x="126492" y="0"/>
                  </a:lnTo>
                  <a:close/>
                </a:path>
              </a:pathLst>
            </a:custGeom>
            <a:solidFill>
              <a:srgbClr val="FFBE0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628" name="object 628"/>
            <p:cNvSpPr/>
            <p:nvPr/>
          </p:nvSpPr>
          <p:spPr>
            <a:xfrm>
              <a:off x="9947147" y="4498848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>
                  <a:moveTo>
                    <a:pt x="0" y="126491"/>
                  </a:moveTo>
                  <a:lnTo>
                    <a:pt x="126492" y="126491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1"/>
                  </a:lnTo>
                  <a:close/>
                </a:path>
                <a:path w="127000" h="127000">
                  <a:moveTo>
                    <a:pt x="0" y="126491"/>
                  </a:moveTo>
                  <a:lnTo>
                    <a:pt x="126492" y="126491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1"/>
                  </a:lnTo>
                  <a:close/>
                </a:path>
              </a:pathLst>
            </a:custGeom>
            <a:ln w="9525">
              <a:solidFill>
                <a:srgbClr val="FFBE00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629" name="object 629"/>
            <p:cNvSpPr/>
            <p:nvPr/>
          </p:nvSpPr>
          <p:spPr>
            <a:xfrm>
              <a:off x="9947147" y="4445507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>
                  <a:moveTo>
                    <a:pt x="126492" y="0"/>
                  </a:moveTo>
                  <a:lnTo>
                    <a:pt x="0" y="0"/>
                  </a:lnTo>
                  <a:lnTo>
                    <a:pt x="0" y="126492"/>
                  </a:lnTo>
                  <a:lnTo>
                    <a:pt x="126492" y="126492"/>
                  </a:lnTo>
                  <a:lnTo>
                    <a:pt x="126492" y="0"/>
                  </a:lnTo>
                  <a:close/>
                </a:path>
              </a:pathLst>
            </a:custGeom>
            <a:solidFill>
              <a:srgbClr val="FFBE0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630" name="object 630"/>
            <p:cNvSpPr/>
            <p:nvPr/>
          </p:nvSpPr>
          <p:spPr>
            <a:xfrm>
              <a:off x="9947147" y="4445507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>
                  <a:moveTo>
                    <a:pt x="0" y="126492"/>
                  </a:moveTo>
                  <a:lnTo>
                    <a:pt x="126492" y="126492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2"/>
                  </a:lnTo>
                  <a:close/>
                </a:path>
              </a:pathLst>
            </a:custGeom>
            <a:ln w="9525">
              <a:solidFill>
                <a:srgbClr val="FFBE00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631" name="object 631"/>
            <p:cNvSpPr/>
            <p:nvPr/>
          </p:nvSpPr>
          <p:spPr>
            <a:xfrm>
              <a:off x="9947147" y="4379976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>
                  <a:moveTo>
                    <a:pt x="126492" y="0"/>
                  </a:moveTo>
                  <a:lnTo>
                    <a:pt x="0" y="0"/>
                  </a:lnTo>
                  <a:lnTo>
                    <a:pt x="0" y="126492"/>
                  </a:lnTo>
                  <a:lnTo>
                    <a:pt x="126492" y="126492"/>
                  </a:lnTo>
                  <a:lnTo>
                    <a:pt x="126492" y="0"/>
                  </a:lnTo>
                  <a:close/>
                </a:path>
              </a:pathLst>
            </a:custGeom>
            <a:solidFill>
              <a:srgbClr val="FFBE0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632" name="object 632"/>
            <p:cNvSpPr/>
            <p:nvPr/>
          </p:nvSpPr>
          <p:spPr>
            <a:xfrm>
              <a:off x="9947147" y="4379976"/>
              <a:ext cx="127000" cy="515620"/>
            </a:xfrm>
            <a:custGeom>
              <a:avLst/>
              <a:gdLst/>
              <a:ahLst/>
              <a:cxnLst/>
              <a:rect l="l" t="t" r="r" b="b"/>
              <a:pathLst>
                <a:path w="127000" h="515620">
                  <a:moveTo>
                    <a:pt x="0" y="126492"/>
                  </a:moveTo>
                  <a:lnTo>
                    <a:pt x="126492" y="126492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2"/>
                  </a:lnTo>
                  <a:close/>
                </a:path>
                <a:path w="127000" h="515620">
                  <a:moveTo>
                    <a:pt x="0" y="515112"/>
                  </a:moveTo>
                  <a:lnTo>
                    <a:pt x="126492" y="515112"/>
                  </a:lnTo>
                  <a:lnTo>
                    <a:pt x="126492" y="388619"/>
                  </a:lnTo>
                  <a:lnTo>
                    <a:pt x="0" y="388619"/>
                  </a:lnTo>
                  <a:lnTo>
                    <a:pt x="0" y="515112"/>
                  </a:lnTo>
                  <a:close/>
                </a:path>
                <a:path w="127000" h="515620">
                  <a:moveTo>
                    <a:pt x="0" y="515112"/>
                  </a:moveTo>
                  <a:lnTo>
                    <a:pt x="126492" y="515112"/>
                  </a:lnTo>
                  <a:lnTo>
                    <a:pt x="126492" y="388619"/>
                  </a:lnTo>
                  <a:lnTo>
                    <a:pt x="0" y="388619"/>
                  </a:lnTo>
                  <a:lnTo>
                    <a:pt x="0" y="515112"/>
                  </a:lnTo>
                  <a:close/>
                </a:path>
                <a:path w="127000" h="515620">
                  <a:moveTo>
                    <a:pt x="0" y="396240"/>
                  </a:moveTo>
                  <a:lnTo>
                    <a:pt x="126492" y="396240"/>
                  </a:lnTo>
                  <a:lnTo>
                    <a:pt x="126492" y="269748"/>
                  </a:lnTo>
                  <a:lnTo>
                    <a:pt x="0" y="269748"/>
                  </a:lnTo>
                  <a:lnTo>
                    <a:pt x="0" y="396240"/>
                  </a:lnTo>
                  <a:close/>
                </a:path>
                <a:path w="127000" h="515620">
                  <a:moveTo>
                    <a:pt x="0" y="396240"/>
                  </a:moveTo>
                  <a:lnTo>
                    <a:pt x="126492" y="396240"/>
                  </a:lnTo>
                  <a:lnTo>
                    <a:pt x="126492" y="269748"/>
                  </a:lnTo>
                  <a:lnTo>
                    <a:pt x="0" y="269748"/>
                  </a:lnTo>
                  <a:lnTo>
                    <a:pt x="0" y="396240"/>
                  </a:lnTo>
                  <a:close/>
                </a:path>
                <a:path w="127000" h="515620">
                  <a:moveTo>
                    <a:pt x="0" y="515112"/>
                  </a:moveTo>
                  <a:lnTo>
                    <a:pt x="126492" y="515112"/>
                  </a:lnTo>
                  <a:lnTo>
                    <a:pt x="126492" y="388619"/>
                  </a:lnTo>
                  <a:lnTo>
                    <a:pt x="0" y="388619"/>
                  </a:lnTo>
                  <a:lnTo>
                    <a:pt x="0" y="515112"/>
                  </a:lnTo>
                  <a:close/>
                </a:path>
              </a:pathLst>
            </a:custGeom>
            <a:ln w="9525">
              <a:solidFill>
                <a:srgbClr val="FFBE00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633" name="object 633"/>
            <p:cNvSpPr/>
            <p:nvPr/>
          </p:nvSpPr>
          <p:spPr>
            <a:xfrm>
              <a:off x="9947147" y="4649724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>
                  <a:moveTo>
                    <a:pt x="126492" y="0"/>
                  </a:moveTo>
                  <a:lnTo>
                    <a:pt x="0" y="0"/>
                  </a:lnTo>
                  <a:lnTo>
                    <a:pt x="0" y="126492"/>
                  </a:lnTo>
                  <a:lnTo>
                    <a:pt x="126492" y="126492"/>
                  </a:lnTo>
                  <a:lnTo>
                    <a:pt x="126492" y="0"/>
                  </a:lnTo>
                  <a:close/>
                </a:path>
              </a:pathLst>
            </a:custGeom>
            <a:solidFill>
              <a:srgbClr val="FFBE0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634" name="object 634"/>
            <p:cNvSpPr/>
            <p:nvPr/>
          </p:nvSpPr>
          <p:spPr>
            <a:xfrm>
              <a:off x="9947147" y="4649724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>
                  <a:moveTo>
                    <a:pt x="0" y="126492"/>
                  </a:moveTo>
                  <a:lnTo>
                    <a:pt x="126492" y="126492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2"/>
                  </a:lnTo>
                  <a:close/>
                </a:path>
              </a:pathLst>
            </a:custGeom>
            <a:ln w="9525">
              <a:solidFill>
                <a:srgbClr val="FFBE00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635" name="object 635"/>
            <p:cNvSpPr/>
            <p:nvPr/>
          </p:nvSpPr>
          <p:spPr>
            <a:xfrm>
              <a:off x="9947147" y="4768595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>
                  <a:moveTo>
                    <a:pt x="126492" y="0"/>
                  </a:moveTo>
                  <a:lnTo>
                    <a:pt x="0" y="0"/>
                  </a:lnTo>
                  <a:lnTo>
                    <a:pt x="0" y="126491"/>
                  </a:lnTo>
                  <a:lnTo>
                    <a:pt x="126492" y="126491"/>
                  </a:lnTo>
                  <a:lnTo>
                    <a:pt x="126492" y="0"/>
                  </a:lnTo>
                  <a:close/>
                </a:path>
              </a:pathLst>
            </a:custGeom>
            <a:solidFill>
              <a:srgbClr val="FFBE0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636" name="object 636"/>
            <p:cNvSpPr/>
            <p:nvPr/>
          </p:nvSpPr>
          <p:spPr>
            <a:xfrm>
              <a:off x="9947147" y="4379976"/>
              <a:ext cx="127000" cy="719455"/>
            </a:xfrm>
            <a:custGeom>
              <a:avLst/>
              <a:gdLst/>
              <a:ahLst/>
              <a:cxnLst/>
              <a:rect l="l" t="t" r="r" b="b"/>
              <a:pathLst>
                <a:path w="127000" h="719454">
                  <a:moveTo>
                    <a:pt x="0" y="515112"/>
                  </a:moveTo>
                  <a:lnTo>
                    <a:pt x="126492" y="515112"/>
                  </a:lnTo>
                  <a:lnTo>
                    <a:pt x="126492" y="388619"/>
                  </a:lnTo>
                  <a:lnTo>
                    <a:pt x="0" y="388619"/>
                  </a:lnTo>
                  <a:lnTo>
                    <a:pt x="0" y="515112"/>
                  </a:lnTo>
                  <a:close/>
                </a:path>
                <a:path w="127000" h="719454">
                  <a:moveTo>
                    <a:pt x="0" y="515112"/>
                  </a:moveTo>
                  <a:lnTo>
                    <a:pt x="126492" y="515112"/>
                  </a:lnTo>
                  <a:lnTo>
                    <a:pt x="126492" y="388619"/>
                  </a:lnTo>
                  <a:lnTo>
                    <a:pt x="0" y="388619"/>
                  </a:lnTo>
                  <a:lnTo>
                    <a:pt x="0" y="515112"/>
                  </a:lnTo>
                  <a:close/>
                </a:path>
                <a:path w="127000" h="719454">
                  <a:moveTo>
                    <a:pt x="0" y="719328"/>
                  </a:moveTo>
                  <a:lnTo>
                    <a:pt x="126492" y="719328"/>
                  </a:lnTo>
                  <a:lnTo>
                    <a:pt x="126492" y="592836"/>
                  </a:lnTo>
                  <a:lnTo>
                    <a:pt x="0" y="592836"/>
                  </a:lnTo>
                  <a:lnTo>
                    <a:pt x="0" y="719328"/>
                  </a:lnTo>
                  <a:close/>
                </a:path>
                <a:path w="127000" h="719454">
                  <a:moveTo>
                    <a:pt x="0" y="515112"/>
                  </a:moveTo>
                  <a:lnTo>
                    <a:pt x="126492" y="515112"/>
                  </a:lnTo>
                  <a:lnTo>
                    <a:pt x="126492" y="388619"/>
                  </a:lnTo>
                  <a:lnTo>
                    <a:pt x="0" y="388619"/>
                  </a:lnTo>
                  <a:lnTo>
                    <a:pt x="0" y="515112"/>
                  </a:lnTo>
                  <a:close/>
                </a:path>
                <a:path w="127000" h="719454">
                  <a:moveTo>
                    <a:pt x="0" y="515112"/>
                  </a:moveTo>
                  <a:lnTo>
                    <a:pt x="126492" y="515112"/>
                  </a:lnTo>
                  <a:lnTo>
                    <a:pt x="126492" y="388619"/>
                  </a:lnTo>
                  <a:lnTo>
                    <a:pt x="0" y="388619"/>
                  </a:lnTo>
                  <a:lnTo>
                    <a:pt x="0" y="515112"/>
                  </a:lnTo>
                  <a:close/>
                </a:path>
                <a:path w="127000" h="719454">
                  <a:moveTo>
                    <a:pt x="0" y="515112"/>
                  </a:moveTo>
                  <a:lnTo>
                    <a:pt x="126492" y="515112"/>
                  </a:lnTo>
                  <a:lnTo>
                    <a:pt x="126492" y="388619"/>
                  </a:lnTo>
                  <a:lnTo>
                    <a:pt x="0" y="388619"/>
                  </a:lnTo>
                  <a:lnTo>
                    <a:pt x="0" y="515112"/>
                  </a:lnTo>
                  <a:close/>
                </a:path>
                <a:path w="127000" h="719454">
                  <a:moveTo>
                    <a:pt x="0" y="126492"/>
                  </a:moveTo>
                  <a:lnTo>
                    <a:pt x="126492" y="126492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2"/>
                  </a:lnTo>
                  <a:close/>
                </a:path>
                <a:path w="127000" h="719454">
                  <a:moveTo>
                    <a:pt x="0" y="515112"/>
                  </a:moveTo>
                  <a:lnTo>
                    <a:pt x="126492" y="515112"/>
                  </a:lnTo>
                  <a:lnTo>
                    <a:pt x="126492" y="388619"/>
                  </a:lnTo>
                  <a:lnTo>
                    <a:pt x="0" y="388619"/>
                  </a:lnTo>
                  <a:lnTo>
                    <a:pt x="0" y="515112"/>
                  </a:lnTo>
                  <a:close/>
                </a:path>
                <a:path w="127000" h="719454">
                  <a:moveTo>
                    <a:pt x="0" y="515112"/>
                  </a:moveTo>
                  <a:lnTo>
                    <a:pt x="126492" y="515112"/>
                  </a:lnTo>
                  <a:lnTo>
                    <a:pt x="126492" y="388619"/>
                  </a:lnTo>
                  <a:lnTo>
                    <a:pt x="0" y="388619"/>
                  </a:lnTo>
                  <a:lnTo>
                    <a:pt x="0" y="515112"/>
                  </a:lnTo>
                  <a:close/>
                </a:path>
                <a:path w="127000" h="719454">
                  <a:moveTo>
                    <a:pt x="0" y="515112"/>
                  </a:moveTo>
                  <a:lnTo>
                    <a:pt x="126492" y="515112"/>
                  </a:lnTo>
                  <a:lnTo>
                    <a:pt x="126492" y="388619"/>
                  </a:lnTo>
                  <a:lnTo>
                    <a:pt x="0" y="388619"/>
                  </a:lnTo>
                  <a:lnTo>
                    <a:pt x="0" y="515112"/>
                  </a:lnTo>
                  <a:close/>
                </a:path>
                <a:path w="127000" h="719454">
                  <a:moveTo>
                    <a:pt x="0" y="515112"/>
                  </a:moveTo>
                  <a:lnTo>
                    <a:pt x="126492" y="515112"/>
                  </a:lnTo>
                  <a:lnTo>
                    <a:pt x="126492" y="388619"/>
                  </a:lnTo>
                  <a:lnTo>
                    <a:pt x="0" y="388619"/>
                  </a:lnTo>
                  <a:lnTo>
                    <a:pt x="0" y="515112"/>
                  </a:lnTo>
                  <a:close/>
                </a:path>
                <a:path w="127000" h="719454">
                  <a:moveTo>
                    <a:pt x="0" y="515112"/>
                  </a:moveTo>
                  <a:lnTo>
                    <a:pt x="126492" y="515112"/>
                  </a:lnTo>
                  <a:lnTo>
                    <a:pt x="126492" y="388619"/>
                  </a:lnTo>
                  <a:lnTo>
                    <a:pt x="0" y="388619"/>
                  </a:lnTo>
                  <a:lnTo>
                    <a:pt x="0" y="515112"/>
                  </a:lnTo>
                  <a:close/>
                </a:path>
                <a:path w="127000" h="719454">
                  <a:moveTo>
                    <a:pt x="0" y="515112"/>
                  </a:moveTo>
                  <a:lnTo>
                    <a:pt x="126492" y="515112"/>
                  </a:lnTo>
                  <a:lnTo>
                    <a:pt x="126492" y="388619"/>
                  </a:lnTo>
                  <a:lnTo>
                    <a:pt x="0" y="388619"/>
                  </a:lnTo>
                  <a:lnTo>
                    <a:pt x="0" y="515112"/>
                  </a:lnTo>
                  <a:close/>
                </a:path>
                <a:path w="127000" h="719454">
                  <a:moveTo>
                    <a:pt x="0" y="515112"/>
                  </a:moveTo>
                  <a:lnTo>
                    <a:pt x="126492" y="515112"/>
                  </a:lnTo>
                  <a:lnTo>
                    <a:pt x="126492" y="388619"/>
                  </a:lnTo>
                  <a:lnTo>
                    <a:pt x="0" y="388619"/>
                  </a:lnTo>
                  <a:lnTo>
                    <a:pt x="0" y="515112"/>
                  </a:lnTo>
                  <a:close/>
                </a:path>
                <a:path w="127000" h="719454">
                  <a:moveTo>
                    <a:pt x="0" y="515112"/>
                  </a:moveTo>
                  <a:lnTo>
                    <a:pt x="126492" y="515112"/>
                  </a:lnTo>
                  <a:lnTo>
                    <a:pt x="126492" y="388619"/>
                  </a:lnTo>
                  <a:lnTo>
                    <a:pt x="0" y="388619"/>
                  </a:lnTo>
                  <a:lnTo>
                    <a:pt x="0" y="515112"/>
                  </a:lnTo>
                  <a:close/>
                </a:path>
                <a:path w="127000" h="719454">
                  <a:moveTo>
                    <a:pt x="0" y="515112"/>
                  </a:moveTo>
                  <a:lnTo>
                    <a:pt x="126492" y="515112"/>
                  </a:lnTo>
                  <a:lnTo>
                    <a:pt x="126492" y="388619"/>
                  </a:lnTo>
                  <a:lnTo>
                    <a:pt x="0" y="388619"/>
                  </a:lnTo>
                  <a:lnTo>
                    <a:pt x="0" y="515112"/>
                  </a:lnTo>
                  <a:close/>
                </a:path>
                <a:path w="127000" h="719454">
                  <a:moveTo>
                    <a:pt x="0" y="719328"/>
                  </a:moveTo>
                  <a:lnTo>
                    <a:pt x="126492" y="719328"/>
                  </a:lnTo>
                  <a:lnTo>
                    <a:pt x="126492" y="592836"/>
                  </a:lnTo>
                  <a:lnTo>
                    <a:pt x="0" y="592836"/>
                  </a:lnTo>
                  <a:lnTo>
                    <a:pt x="0" y="719328"/>
                  </a:lnTo>
                  <a:close/>
                </a:path>
                <a:path w="127000" h="719454">
                  <a:moveTo>
                    <a:pt x="0" y="719328"/>
                  </a:moveTo>
                  <a:lnTo>
                    <a:pt x="126492" y="719328"/>
                  </a:lnTo>
                  <a:lnTo>
                    <a:pt x="126492" y="592836"/>
                  </a:lnTo>
                  <a:lnTo>
                    <a:pt x="0" y="592836"/>
                  </a:lnTo>
                  <a:lnTo>
                    <a:pt x="0" y="719328"/>
                  </a:lnTo>
                  <a:close/>
                </a:path>
                <a:path w="127000" h="719454">
                  <a:moveTo>
                    <a:pt x="0" y="719328"/>
                  </a:moveTo>
                  <a:lnTo>
                    <a:pt x="126492" y="719328"/>
                  </a:lnTo>
                  <a:lnTo>
                    <a:pt x="126492" y="592836"/>
                  </a:lnTo>
                  <a:lnTo>
                    <a:pt x="0" y="592836"/>
                  </a:lnTo>
                  <a:lnTo>
                    <a:pt x="0" y="719328"/>
                  </a:lnTo>
                  <a:close/>
                </a:path>
                <a:path w="127000" h="719454">
                  <a:moveTo>
                    <a:pt x="0" y="719328"/>
                  </a:moveTo>
                  <a:lnTo>
                    <a:pt x="126492" y="719328"/>
                  </a:lnTo>
                  <a:lnTo>
                    <a:pt x="126492" y="592836"/>
                  </a:lnTo>
                  <a:lnTo>
                    <a:pt x="0" y="592836"/>
                  </a:lnTo>
                  <a:lnTo>
                    <a:pt x="0" y="719328"/>
                  </a:lnTo>
                  <a:close/>
                </a:path>
                <a:path w="127000" h="719454">
                  <a:moveTo>
                    <a:pt x="0" y="719328"/>
                  </a:moveTo>
                  <a:lnTo>
                    <a:pt x="126492" y="719328"/>
                  </a:lnTo>
                  <a:lnTo>
                    <a:pt x="126492" y="592836"/>
                  </a:lnTo>
                  <a:lnTo>
                    <a:pt x="0" y="592836"/>
                  </a:lnTo>
                  <a:lnTo>
                    <a:pt x="0" y="719328"/>
                  </a:lnTo>
                  <a:close/>
                </a:path>
                <a:path w="127000" h="719454">
                  <a:moveTo>
                    <a:pt x="0" y="515112"/>
                  </a:moveTo>
                  <a:lnTo>
                    <a:pt x="126492" y="515112"/>
                  </a:lnTo>
                  <a:lnTo>
                    <a:pt x="126492" y="388619"/>
                  </a:lnTo>
                  <a:lnTo>
                    <a:pt x="0" y="388619"/>
                  </a:lnTo>
                  <a:lnTo>
                    <a:pt x="0" y="515112"/>
                  </a:lnTo>
                  <a:close/>
                </a:path>
              </a:pathLst>
            </a:custGeom>
            <a:ln w="9525">
              <a:solidFill>
                <a:srgbClr val="FFBE00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637" name="object 637"/>
            <p:cNvSpPr/>
            <p:nvPr/>
          </p:nvSpPr>
          <p:spPr>
            <a:xfrm>
              <a:off x="9992868" y="4972812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>
                  <a:moveTo>
                    <a:pt x="126492" y="0"/>
                  </a:moveTo>
                  <a:lnTo>
                    <a:pt x="0" y="0"/>
                  </a:lnTo>
                  <a:lnTo>
                    <a:pt x="0" y="126492"/>
                  </a:lnTo>
                  <a:lnTo>
                    <a:pt x="126492" y="126492"/>
                  </a:lnTo>
                  <a:lnTo>
                    <a:pt x="126492" y="0"/>
                  </a:lnTo>
                  <a:close/>
                </a:path>
              </a:pathLst>
            </a:custGeom>
            <a:solidFill>
              <a:srgbClr val="FFBE0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638" name="object 638"/>
            <p:cNvSpPr/>
            <p:nvPr/>
          </p:nvSpPr>
          <p:spPr>
            <a:xfrm>
              <a:off x="9992868" y="4972812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>
                  <a:moveTo>
                    <a:pt x="0" y="126492"/>
                  </a:moveTo>
                  <a:lnTo>
                    <a:pt x="126492" y="126492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2"/>
                  </a:lnTo>
                  <a:close/>
                </a:path>
              </a:pathLst>
            </a:custGeom>
            <a:ln w="9525">
              <a:solidFill>
                <a:srgbClr val="FFBE00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639" name="object 639"/>
            <p:cNvSpPr/>
            <p:nvPr/>
          </p:nvSpPr>
          <p:spPr>
            <a:xfrm>
              <a:off x="9992868" y="4768595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>
                  <a:moveTo>
                    <a:pt x="126492" y="0"/>
                  </a:moveTo>
                  <a:lnTo>
                    <a:pt x="0" y="0"/>
                  </a:lnTo>
                  <a:lnTo>
                    <a:pt x="0" y="126491"/>
                  </a:lnTo>
                  <a:lnTo>
                    <a:pt x="126492" y="126491"/>
                  </a:lnTo>
                  <a:lnTo>
                    <a:pt x="126492" y="0"/>
                  </a:lnTo>
                  <a:close/>
                </a:path>
              </a:pathLst>
            </a:custGeom>
            <a:solidFill>
              <a:srgbClr val="FFBE0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640" name="object 640"/>
            <p:cNvSpPr/>
            <p:nvPr/>
          </p:nvSpPr>
          <p:spPr>
            <a:xfrm>
              <a:off x="9992868" y="4768595"/>
              <a:ext cx="127000" cy="330835"/>
            </a:xfrm>
            <a:custGeom>
              <a:avLst/>
              <a:gdLst/>
              <a:ahLst/>
              <a:cxnLst/>
              <a:rect l="l" t="t" r="r" b="b"/>
              <a:pathLst>
                <a:path w="127000" h="330835">
                  <a:moveTo>
                    <a:pt x="0" y="126491"/>
                  </a:moveTo>
                  <a:lnTo>
                    <a:pt x="126492" y="126491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1"/>
                  </a:lnTo>
                  <a:close/>
                </a:path>
                <a:path w="127000" h="330835">
                  <a:moveTo>
                    <a:pt x="0" y="126491"/>
                  </a:moveTo>
                  <a:lnTo>
                    <a:pt x="126492" y="126491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1"/>
                  </a:lnTo>
                  <a:close/>
                </a:path>
                <a:path w="127000" h="330835">
                  <a:moveTo>
                    <a:pt x="0" y="330707"/>
                  </a:moveTo>
                  <a:lnTo>
                    <a:pt x="126492" y="330707"/>
                  </a:lnTo>
                  <a:lnTo>
                    <a:pt x="126492" y="204215"/>
                  </a:lnTo>
                  <a:lnTo>
                    <a:pt x="0" y="204215"/>
                  </a:lnTo>
                  <a:lnTo>
                    <a:pt x="0" y="330707"/>
                  </a:lnTo>
                  <a:close/>
                </a:path>
                <a:path w="127000" h="330835">
                  <a:moveTo>
                    <a:pt x="0" y="330707"/>
                  </a:moveTo>
                  <a:lnTo>
                    <a:pt x="126492" y="330707"/>
                  </a:lnTo>
                  <a:lnTo>
                    <a:pt x="126492" y="204215"/>
                  </a:lnTo>
                  <a:lnTo>
                    <a:pt x="0" y="204215"/>
                  </a:lnTo>
                  <a:lnTo>
                    <a:pt x="0" y="330707"/>
                  </a:lnTo>
                  <a:close/>
                </a:path>
                <a:path w="127000" h="330835">
                  <a:moveTo>
                    <a:pt x="0" y="330707"/>
                  </a:moveTo>
                  <a:lnTo>
                    <a:pt x="126492" y="330707"/>
                  </a:lnTo>
                  <a:lnTo>
                    <a:pt x="126492" y="204215"/>
                  </a:lnTo>
                  <a:lnTo>
                    <a:pt x="0" y="204215"/>
                  </a:lnTo>
                  <a:lnTo>
                    <a:pt x="0" y="330707"/>
                  </a:lnTo>
                  <a:close/>
                </a:path>
                <a:path w="127000" h="330835">
                  <a:moveTo>
                    <a:pt x="0" y="330707"/>
                  </a:moveTo>
                  <a:lnTo>
                    <a:pt x="126492" y="330707"/>
                  </a:lnTo>
                  <a:lnTo>
                    <a:pt x="126492" y="204215"/>
                  </a:lnTo>
                  <a:lnTo>
                    <a:pt x="0" y="204215"/>
                  </a:lnTo>
                  <a:lnTo>
                    <a:pt x="0" y="330707"/>
                  </a:lnTo>
                  <a:close/>
                </a:path>
                <a:path w="127000" h="330835">
                  <a:moveTo>
                    <a:pt x="0" y="126491"/>
                  </a:moveTo>
                  <a:lnTo>
                    <a:pt x="126492" y="126491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1"/>
                  </a:lnTo>
                  <a:close/>
                </a:path>
                <a:path w="127000" h="330835">
                  <a:moveTo>
                    <a:pt x="0" y="126491"/>
                  </a:moveTo>
                  <a:lnTo>
                    <a:pt x="126492" y="126491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1"/>
                  </a:lnTo>
                  <a:close/>
                </a:path>
                <a:path w="127000" h="330835">
                  <a:moveTo>
                    <a:pt x="0" y="126491"/>
                  </a:moveTo>
                  <a:lnTo>
                    <a:pt x="126492" y="126491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1"/>
                  </a:lnTo>
                  <a:close/>
                </a:path>
                <a:path w="127000" h="330835">
                  <a:moveTo>
                    <a:pt x="0" y="126491"/>
                  </a:moveTo>
                  <a:lnTo>
                    <a:pt x="126492" y="126491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1"/>
                  </a:lnTo>
                  <a:close/>
                </a:path>
                <a:path w="127000" h="330835">
                  <a:moveTo>
                    <a:pt x="0" y="126491"/>
                  </a:moveTo>
                  <a:lnTo>
                    <a:pt x="126492" y="126491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1"/>
                  </a:lnTo>
                  <a:close/>
                </a:path>
                <a:path w="127000" h="330835">
                  <a:moveTo>
                    <a:pt x="0" y="330707"/>
                  </a:moveTo>
                  <a:lnTo>
                    <a:pt x="126492" y="330707"/>
                  </a:lnTo>
                  <a:lnTo>
                    <a:pt x="126492" y="204215"/>
                  </a:lnTo>
                  <a:lnTo>
                    <a:pt x="0" y="204215"/>
                  </a:lnTo>
                  <a:lnTo>
                    <a:pt x="0" y="330707"/>
                  </a:lnTo>
                  <a:close/>
                </a:path>
                <a:path w="127000" h="330835">
                  <a:moveTo>
                    <a:pt x="0" y="330707"/>
                  </a:moveTo>
                  <a:lnTo>
                    <a:pt x="126492" y="330707"/>
                  </a:lnTo>
                  <a:lnTo>
                    <a:pt x="126492" y="204215"/>
                  </a:lnTo>
                  <a:lnTo>
                    <a:pt x="0" y="204215"/>
                  </a:lnTo>
                  <a:lnTo>
                    <a:pt x="0" y="330707"/>
                  </a:lnTo>
                  <a:close/>
                </a:path>
                <a:path w="127000" h="330835">
                  <a:moveTo>
                    <a:pt x="0" y="330707"/>
                  </a:moveTo>
                  <a:lnTo>
                    <a:pt x="126492" y="330707"/>
                  </a:lnTo>
                  <a:lnTo>
                    <a:pt x="126492" y="204215"/>
                  </a:lnTo>
                  <a:lnTo>
                    <a:pt x="0" y="204215"/>
                  </a:lnTo>
                  <a:lnTo>
                    <a:pt x="0" y="330707"/>
                  </a:lnTo>
                  <a:close/>
                </a:path>
                <a:path w="127000" h="330835">
                  <a:moveTo>
                    <a:pt x="0" y="330707"/>
                  </a:moveTo>
                  <a:lnTo>
                    <a:pt x="126492" y="330707"/>
                  </a:lnTo>
                  <a:lnTo>
                    <a:pt x="126492" y="204215"/>
                  </a:lnTo>
                  <a:lnTo>
                    <a:pt x="0" y="204215"/>
                  </a:lnTo>
                  <a:lnTo>
                    <a:pt x="0" y="330707"/>
                  </a:lnTo>
                  <a:close/>
                </a:path>
                <a:path w="127000" h="330835">
                  <a:moveTo>
                    <a:pt x="0" y="330707"/>
                  </a:moveTo>
                  <a:lnTo>
                    <a:pt x="126492" y="330707"/>
                  </a:lnTo>
                  <a:lnTo>
                    <a:pt x="126492" y="204215"/>
                  </a:lnTo>
                  <a:lnTo>
                    <a:pt x="0" y="204215"/>
                  </a:lnTo>
                  <a:lnTo>
                    <a:pt x="0" y="330707"/>
                  </a:lnTo>
                  <a:close/>
                </a:path>
                <a:path w="127000" h="330835">
                  <a:moveTo>
                    <a:pt x="0" y="330707"/>
                  </a:moveTo>
                  <a:lnTo>
                    <a:pt x="126492" y="330707"/>
                  </a:lnTo>
                  <a:lnTo>
                    <a:pt x="126492" y="204215"/>
                  </a:lnTo>
                  <a:lnTo>
                    <a:pt x="0" y="204215"/>
                  </a:lnTo>
                  <a:lnTo>
                    <a:pt x="0" y="330707"/>
                  </a:lnTo>
                  <a:close/>
                </a:path>
                <a:path w="127000" h="330835">
                  <a:moveTo>
                    <a:pt x="0" y="330707"/>
                  </a:moveTo>
                  <a:lnTo>
                    <a:pt x="126492" y="330707"/>
                  </a:lnTo>
                  <a:lnTo>
                    <a:pt x="126492" y="204215"/>
                  </a:lnTo>
                  <a:lnTo>
                    <a:pt x="0" y="204215"/>
                  </a:lnTo>
                  <a:lnTo>
                    <a:pt x="0" y="330707"/>
                  </a:lnTo>
                  <a:close/>
                </a:path>
                <a:path w="127000" h="330835">
                  <a:moveTo>
                    <a:pt x="0" y="330707"/>
                  </a:moveTo>
                  <a:lnTo>
                    <a:pt x="126492" y="330707"/>
                  </a:lnTo>
                  <a:lnTo>
                    <a:pt x="126492" y="204215"/>
                  </a:lnTo>
                  <a:lnTo>
                    <a:pt x="0" y="204215"/>
                  </a:lnTo>
                  <a:lnTo>
                    <a:pt x="0" y="330707"/>
                  </a:lnTo>
                  <a:close/>
                </a:path>
                <a:path w="127000" h="330835">
                  <a:moveTo>
                    <a:pt x="0" y="126491"/>
                  </a:moveTo>
                  <a:lnTo>
                    <a:pt x="126492" y="126491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1"/>
                  </a:lnTo>
                  <a:close/>
                </a:path>
                <a:path w="127000" h="330835">
                  <a:moveTo>
                    <a:pt x="0" y="126491"/>
                  </a:moveTo>
                  <a:lnTo>
                    <a:pt x="126492" y="126491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1"/>
                  </a:lnTo>
                  <a:close/>
                </a:path>
                <a:path w="127000" h="330835">
                  <a:moveTo>
                    <a:pt x="0" y="126491"/>
                  </a:moveTo>
                  <a:lnTo>
                    <a:pt x="126492" y="126491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1"/>
                  </a:lnTo>
                  <a:close/>
                </a:path>
                <a:path w="127000" h="330835">
                  <a:moveTo>
                    <a:pt x="0" y="126491"/>
                  </a:moveTo>
                  <a:lnTo>
                    <a:pt x="126492" y="126491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1"/>
                  </a:lnTo>
                  <a:close/>
                </a:path>
                <a:path w="127000" h="330835">
                  <a:moveTo>
                    <a:pt x="0" y="126491"/>
                  </a:moveTo>
                  <a:lnTo>
                    <a:pt x="126492" y="126491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1"/>
                  </a:lnTo>
                  <a:close/>
                </a:path>
                <a:path w="127000" h="330835">
                  <a:moveTo>
                    <a:pt x="0" y="126491"/>
                  </a:moveTo>
                  <a:lnTo>
                    <a:pt x="126492" y="126491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1"/>
                  </a:lnTo>
                  <a:close/>
                </a:path>
                <a:path w="127000" h="330835">
                  <a:moveTo>
                    <a:pt x="0" y="126491"/>
                  </a:moveTo>
                  <a:lnTo>
                    <a:pt x="126492" y="126491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1"/>
                  </a:lnTo>
                  <a:close/>
                </a:path>
                <a:path w="127000" h="330835">
                  <a:moveTo>
                    <a:pt x="0" y="126491"/>
                  </a:moveTo>
                  <a:lnTo>
                    <a:pt x="126492" y="126491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1"/>
                  </a:lnTo>
                  <a:close/>
                </a:path>
                <a:path w="127000" h="330835">
                  <a:moveTo>
                    <a:pt x="0" y="126491"/>
                  </a:moveTo>
                  <a:lnTo>
                    <a:pt x="126492" y="126491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1"/>
                  </a:lnTo>
                  <a:close/>
                </a:path>
                <a:path w="127000" h="330835">
                  <a:moveTo>
                    <a:pt x="0" y="126491"/>
                  </a:moveTo>
                  <a:lnTo>
                    <a:pt x="126492" y="126491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1"/>
                  </a:lnTo>
                  <a:close/>
                </a:path>
                <a:path w="127000" h="330835">
                  <a:moveTo>
                    <a:pt x="0" y="126491"/>
                  </a:moveTo>
                  <a:lnTo>
                    <a:pt x="126492" y="126491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1"/>
                  </a:lnTo>
                  <a:close/>
                </a:path>
                <a:path w="127000" h="330835">
                  <a:moveTo>
                    <a:pt x="0" y="126491"/>
                  </a:moveTo>
                  <a:lnTo>
                    <a:pt x="126492" y="126491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1"/>
                  </a:lnTo>
                  <a:close/>
                </a:path>
                <a:path w="127000" h="330835">
                  <a:moveTo>
                    <a:pt x="0" y="126491"/>
                  </a:moveTo>
                  <a:lnTo>
                    <a:pt x="126492" y="126491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1"/>
                  </a:lnTo>
                  <a:close/>
                </a:path>
                <a:path w="127000" h="330835">
                  <a:moveTo>
                    <a:pt x="0" y="126491"/>
                  </a:moveTo>
                  <a:lnTo>
                    <a:pt x="126492" y="126491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1"/>
                  </a:lnTo>
                  <a:close/>
                </a:path>
                <a:path w="127000" h="330835">
                  <a:moveTo>
                    <a:pt x="0" y="126491"/>
                  </a:moveTo>
                  <a:lnTo>
                    <a:pt x="126492" y="126491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1"/>
                  </a:lnTo>
                  <a:close/>
                </a:path>
                <a:path w="127000" h="330835">
                  <a:moveTo>
                    <a:pt x="0" y="126491"/>
                  </a:moveTo>
                  <a:lnTo>
                    <a:pt x="126492" y="126491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1"/>
                  </a:lnTo>
                  <a:close/>
                </a:path>
                <a:path w="127000" h="330835">
                  <a:moveTo>
                    <a:pt x="0" y="126491"/>
                  </a:moveTo>
                  <a:lnTo>
                    <a:pt x="126492" y="126491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1"/>
                  </a:lnTo>
                  <a:close/>
                </a:path>
                <a:path w="127000" h="330835">
                  <a:moveTo>
                    <a:pt x="0" y="126491"/>
                  </a:moveTo>
                  <a:lnTo>
                    <a:pt x="126492" y="126491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1"/>
                  </a:lnTo>
                  <a:close/>
                </a:path>
                <a:path w="127000" h="330835">
                  <a:moveTo>
                    <a:pt x="0" y="126491"/>
                  </a:moveTo>
                  <a:lnTo>
                    <a:pt x="126492" y="126491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1"/>
                  </a:lnTo>
                  <a:close/>
                </a:path>
                <a:path w="127000" h="330835">
                  <a:moveTo>
                    <a:pt x="0" y="126491"/>
                  </a:moveTo>
                  <a:lnTo>
                    <a:pt x="126492" y="126491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1"/>
                  </a:lnTo>
                  <a:close/>
                </a:path>
                <a:path w="127000" h="330835">
                  <a:moveTo>
                    <a:pt x="0" y="126491"/>
                  </a:moveTo>
                  <a:lnTo>
                    <a:pt x="126492" y="126491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1"/>
                  </a:lnTo>
                  <a:close/>
                </a:path>
                <a:path w="127000" h="330835">
                  <a:moveTo>
                    <a:pt x="0" y="126491"/>
                  </a:moveTo>
                  <a:lnTo>
                    <a:pt x="126492" y="126491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1"/>
                  </a:lnTo>
                  <a:close/>
                </a:path>
                <a:path w="127000" h="330835">
                  <a:moveTo>
                    <a:pt x="0" y="330707"/>
                  </a:moveTo>
                  <a:lnTo>
                    <a:pt x="126492" y="330707"/>
                  </a:lnTo>
                  <a:lnTo>
                    <a:pt x="126492" y="204215"/>
                  </a:lnTo>
                  <a:lnTo>
                    <a:pt x="0" y="204215"/>
                  </a:lnTo>
                  <a:lnTo>
                    <a:pt x="0" y="330707"/>
                  </a:lnTo>
                  <a:close/>
                </a:path>
                <a:path w="127000" h="330835">
                  <a:moveTo>
                    <a:pt x="0" y="330707"/>
                  </a:moveTo>
                  <a:lnTo>
                    <a:pt x="126492" y="330707"/>
                  </a:lnTo>
                  <a:lnTo>
                    <a:pt x="126492" y="204215"/>
                  </a:lnTo>
                  <a:lnTo>
                    <a:pt x="0" y="204215"/>
                  </a:lnTo>
                  <a:lnTo>
                    <a:pt x="0" y="330707"/>
                  </a:lnTo>
                  <a:close/>
                </a:path>
                <a:path w="127000" h="330835">
                  <a:moveTo>
                    <a:pt x="0" y="330707"/>
                  </a:moveTo>
                  <a:lnTo>
                    <a:pt x="126492" y="330707"/>
                  </a:lnTo>
                  <a:lnTo>
                    <a:pt x="126492" y="204215"/>
                  </a:lnTo>
                  <a:lnTo>
                    <a:pt x="0" y="204215"/>
                  </a:lnTo>
                  <a:lnTo>
                    <a:pt x="0" y="330707"/>
                  </a:lnTo>
                  <a:close/>
                </a:path>
                <a:path w="127000" h="330835">
                  <a:moveTo>
                    <a:pt x="0" y="330707"/>
                  </a:moveTo>
                  <a:lnTo>
                    <a:pt x="126492" y="330707"/>
                  </a:lnTo>
                  <a:lnTo>
                    <a:pt x="126492" y="204215"/>
                  </a:lnTo>
                  <a:lnTo>
                    <a:pt x="0" y="204215"/>
                  </a:lnTo>
                  <a:lnTo>
                    <a:pt x="0" y="330707"/>
                  </a:lnTo>
                  <a:close/>
                </a:path>
                <a:path w="127000" h="330835">
                  <a:moveTo>
                    <a:pt x="0" y="330707"/>
                  </a:moveTo>
                  <a:lnTo>
                    <a:pt x="126492" y="330707"/>
                  </a:lnTo>
                  <a:lnTo>
                    <a:pt x="126492" y="204215"/>
                  </a:lnTo>
                  <a:lnTo>
                    <a:pt x="0" y="204215"/>
                  </a:lnTo>
                  <a:lnTo>
                    <a:pt x="0" y="330707"/>
                  </a:lnTo>
                  <a:close/>
                </a:path>
                <a:path w="127000" h="330835">
                  <a:moveTo>
                    <a:pt x="0" y="330707"/>
                  </a:moveTo>
                  <a:lnTo>
                    <a:pt x="126492" y="330707"/>
                  </a:lnTo>
                  <a:lnTo>
                    <a:pt x="126492" y="204215"/>
                  </a:lnTo>
                  <a:lnTo>
                    <a:pt x="0" y="204215"/>
                  </a:lnTo>
                  <a:lnTo>
                    <a:pt x="0" y="330707"/>
                  </a:lnTo>
                  <a:close/>
                </a:path>
                <a:path w="127000" h="330835">
                  <a:moveTo>
                    <a:pt x="0" y="330707"/>
                  </a:moveTo>
                  <a:lnTo>
                    <a:pt x="126492" y="330707"/>
                  </a:lnTo>
                  <a:lnTo>
                    <a:pt x="126492" y="204215"/>
                  </a:lnTo>
                  <a:lnTo>
                    <a:pt x="0" y="204215"/>
                  </a:lnTo>
                  <a:lnTo>
                    <a:pt x="0" y="330707"/>
                  </a:lnTo>
                  <a:close/>
                </a:path>
                <a:path w="127000" h="330835">
                  <a:moveTo>
                    <a:pt x="0" y="330707"/>
                  </a:moveTo>
                  <a:lnTo>
                    <a:pt x="126492" y="330707"/>
                  </a:lnTo>
                  <a:lnTo>
                    <a:pt x="126492" y="204215"/>
                  </a:lnTo>
                  <a:lnTo>
                    <a:pt x="0" y="204215"/>
                  </a:lnTo>
                  <a:lnTo>
                    <a:pt x="0" y="330707"/>
                  </a:lnTo>
                  <a:close/>
                </a:path>
                <a:path w="127000" h="330835">
                  <a:moveTo>
                    <a:pt x="0" y="330707"/>
                  </a:moveTo>
                  <a:lnTo>
                    <a:pt x="126492" y="330707"/>
                  </a:lnTo>
                  <a:lnTo>
                    <a:pt x="126492" y="204215"/>
                  </a:lnTo>
                  <a:lnTo>
                    <a:pt x="0" y="204215"/>
                  </a:lnTo>
                  <a:lnTo>
                    <a:pt x="0" y="330707"/>
                  </a:lnTo>
                  <a:close/>
                </a:path>
                <a:path w="127000" h="330835">
                  <a:moveTo>
                    <a:pt x="0" y="330707"/>
                  </a:moveTo>
                  <a:lnTo>
                    <a:pt x="126492" y="330707"/>
                  </a:lnTo>
                  <a:lnTo>
                    <a:pt x="126492" y="204215"/>
                  </a:lnTo>
                  <a:lnTo>
                    <a:pt x="0" y="204215"/>
                  </a:lnTo>
                  <a:lnTo>
                    <a:pt x="0" y="330707"/>
                  </a:lnTo>
                  <a:close/>
                </a:path>
                <a:path w="127000" h="330835">
                  <a:moveTo>
                    <a:pt x="0" y="126491"/>
                  </a:moveTo>
                  <a:lnTo>
                    <a:pt x="126492" y="126491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1"/>
                  </a:lnTo>
                  <a:close/>
                </a:path>
                <a:path w="127000" h="330835">
                  <a:moveTo>
                    <a:pt x="0" y="126491"/>
                  </a:moveTo>
                  <a:lnTo>
                    <a:pt x="126492" y="126491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1"/>
                  </a:lnTo>
                  <a:close/>
                </a:path>
                <a:path w="127000" h="330835">
                  <a:moveTo>
                    <a:pt x="0" y="126491"/>
                  </a:moveTo>
                  <a:lnTo>
                    <a:pt x="126492" y="126491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1"/>
                  </a:lnTo>
                  <a:close/>
                </a:path>
                <a:path w="127000" h="330835">
                  <a:moveTo>
                    <a:pt x="0" y="126491"/>
                  </a:moveTo>
                  <a:lnTo>
                    <a:pt x="126492" y="126491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1"/>
                  </a:lnTo>
                  <a:close/>
                </a:path>
                <a:path w="127000" h="330835">
                  <a:moveTo>
                    <a:pt x="0" y="330707"/>
                  </a:moveTo>
                  <a:lnTo>
                    <a:pt x="126492" y="330707"/>
                  </a:lnTo>
                  <a:lnTo>
                    <a:pt x="126492" y="204215"/>
                  </a:lnTo>
                  <a:lnTo>
                    <a:pt x="0" y="204215"/>
                  </a:lnTo>
                  <a:lnTo>
                    <a:pt x="0" y="330707"/>
                  </a:lnTo>
                  <a:close/>
                </a:path>
                <a:path w="127000" h="330835">
                  <a:moveTo>
                    <a:pt x="0" y="126491"/>
                  </a:moveTo>
                  <a:lnTo>
                    <a:pt x="126492" y="126491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1"/>
                  </a:lnTo>
                  <a:close/>
                </a:path>
              </a:pathLst>
            </a:custGeom>
            <a:ln w="9525">
              <a:solidFill>
                <a:srgbClr val="FFBE00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641" name="object 641"/>
            <p:cNvSpPr/>
            <p:nvPr/>
          </p:nvSpPr>
          <p:spPr>
            <a:xfrm>
              <a:off x="10038587" y="4972812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>
                  <a:moveTo>
                    <a:pt x="126492" y="0"/>
                  </a:moveTo>
                  <a:lnTo>
                    <a:pt x="0" y="0"/>
                  </a:lnTo>
                  <a:lnTo>
                    <a:pt x="0" y="126492"/>
                  </a:lnTo>
                  <a:lnTo>
                    <a:pt x="126492" y="126492"/>
                  </a:lnTo>
                  <a:lnTo>
                    <a:pt x="126492" y="0"/>
                  </a:lnTo>
                  <a:close/>
                </a:path>
              </a:pathLst>
            </a:custGeom>
            <a:solidFill>
              <a:srgbClr val="FFBE0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642" name="object 642"/>
            <p:cNvSpPr/>
            <p:nvPr/>
          </p:nvSpPr>
          <p:spPr>
            <a:xfrm>
              <a:off x="10038587" y="4972812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>
                  <a:moveTo>
                    <a:pt x="0" y="126492"/>
                  </a:moveTo>
                  <a:lnTo>
                    <a:pt x="126492" y="126492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2"/>
                  </a:lnTo>
                  <a:close/>
                </a:path>
                <a:path w="127000" h="127000">
                  <a:moveTo>
                    <a:pt x="0" y="126492"/>
                  </a:moveTo>
                  <a:lnTo>
                    <a:pt x="126492" y="126492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2"/>
                  </a:lnTo>
                  <a:close/>
                </a:path>
                <a:path w="127000" h="127000">
                  <a:moveTo>
                    <a:pt x="0" y="126492"/>
                  </a:moveTo>
                  <a:lnTo>
                    <a:pt x="126492" y="126492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2"/>
                  </a:lnTo>
                  <a:close/>
                </a:path>
                <a:path w="127000" h="127000">
                  <a:moveTo>
                    <a:pt x="0" y="126492"/>
                  </a:moveTo>
                  <a:lnTo>
                    <a:pt x="126492" y="126492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2"/>
                  </a:lnTo>
                  <a:close/>
                </a:path>
                <a:path w="127000" h="127000">
                  <a:moveTo>
                    <a:pt x="0" y="126492"/>
                  </a:moveTo>
                  <a:lnTo>
                    <a:pt x="126492" y="126492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2"/>
                  </a:lnTo>
                  <a:close/>
                </a:path>
                <a:path w="127000" h="127000">
                  <a:moveTo>
                    <a:pt x="0" y="126492"/>
                  </a:moveTo>
                  <a:lnTo>
                    <a:pt x="126492" y="126492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2"/>
                  </a:lnTo>
                  <a:close/>
                </a:path>
              </a:pathLst>
            </a:custGeom>
            <a:ln w="9525">
              <a:solidFill>
                <a:srgbClr val="FFBE00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643" name="object 643"/>
            <p:cNvSpPr/>
            <p:nvPr/>
          </p:nvSpPr>
          <p:spPr>
            <a:xfrm>
              <a:off x="10038587" y="4399788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>
                  <a:moveTo>
                    <a:pt x="126492" y="0"/>
                  </a:moveTo>
                  <a:lnTo>
                    <a:pt x="0" y="0"/>
                  </a:lnTo>
                  <a:lnTo>
                    <a:pt x="0" y="126492"/>
                  </a:lnTo>
                  <a:lnTo>
                    <a:pt x="126492" y="126492"/>
                  </a:lnTo>
                  <a:lnTo>
                    <a:pt x="126492" y="0"/>
                  </a:lnTo>
                  <a:close/>
                </a:path>
              </a:pathLst>
            </a:custGeom>
            <a:solidFill>
              <a:srgbClr val="FFBE0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644" name="object 644"/>
            <p:cNvSpPr/>
            <p:nvPr/>
          </p:nvSpPr>
          <p:spPr>
            <a:xfrm>
              <a:off x="10038587" y="4399788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>
                  <a:moveTo>
                    <a:pt x="0" y="126492"/>
                  </a:moveTo>
                  <a:lnTo>
                    <a:pt x="126492" y="126492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2"/>
                  </a:lnTo>
                  <a:close/>
                </a:path>
                <a:path w="127000" h="127000">
                  <a:moveTo>
                    <a:pt x="0" y="126492"/>
                  </a:moveTo>
                  <a:lnTo>
                    <a:pt x="126492" y="126492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2"/>
                  </a:lnTo>
                  <a:close/>
                </a:path>
                <a:path w="127000" h="127000">
                  <a:moveTo>
                    <a:pt x="0" y="126492"/>
                  </a:moveTo>
                  <a:lnTo>
                    <a:pt x="126492" y="126492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2"/>
                  </a:lnTo>
                  <a:close/>
                </a:path>
              </a:pathLst>
            </a:custGeom>
            <a:ln w="9525">
              <a:solidFill>
                <a:srgbClr val="FFBE00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645" name="object 645"/>
            <p:cNvSpPr/>
            <p:nvPr/>
          </p:nvSpPr>
          <p:spPr>
            <a:xfrm>
              <a:off x="10038587" y="4361688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>
                  <a:moveTo>
                    <a:pt x="126492" y="0"/>
                  </a:moveTo>
                  <a:lnTo>
                    <a:pt x="0" y="0"/>
                  </a:lnTo>
                  <a:lnTo>
                    <a:pt x="0" y="126492"/>
                  </a:lnTo>
                  <a:lnTo>
                    <a:pt x="126492" y="126492"/>
                  </a:lnTo>
                  <a:lnTo>
                    <a:pt x="126492" y="0"/>
                  </a:lnTo>
                  <a:close/>
                </a:path>
              </a:pathLst>
            </a:custGeom>
            <a:solidFill>
              <a:srgbClr val="FFBE0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646" name="object 646"/>
            <p:cNvSpPr/>
            <p:nvPr/>
          </p:nvSpPr>
          <p:spPr>
            <a:xfrm>
              <a:off x="10038587" y="4361688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>
                  <a:moveTo>
                    <a:pt x="0" y="126492"/>
                  </a:moveTo>
                  <a:lnTo>
                    <a:pt x="126492" y="126492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2"/>
                  </a:lnTo>
                  <a:close/>
                </a:path>
              </a:pathLst>
            </a:custGeom>
            <a:ln w="9525">
              <a:solidFill>
                <a:srgbClr val="FFBE00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647" name="object 647"/>
            <p:cNvSpPr/>
            <p:nvPr/>
          </p:nvSpPr>
          <p:spPr>
            <a:xfrm>
              <a:off x="10038587" y="4326635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>
                  <a:moveTo>
                    <a:pt x="126492" y="0"/>
                  </a:moveTo>
                  <a:lnTo>
                    <a:pt x="0" y="0"/>
                  </a:lnTo>
                  <a:lnTo>
                    <a:pt x="0" y="126492"/>
                  </a:lnTo>
                  <a:lnTo>
                    <a:pt x="126492" y="126492"/>
                  </a:lnTo>
                  <a:lnTo>
                    <a:pt x="126492" y="0"/>
                  </a:lnTo>
                  <a:close/>
                </a:path>
              </a:pathLst>
            </a:custGeom>
            <a:solidFill>
              <a:srgbClr val="FFBE0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648" name="object 648"/>
            <p:cNvSpPr/>
            <p:nvPr/>
          </p:nvSpPr>
          <p:spPr>
            <a:xfrm>
              <a:off x="10038587" y="4326635"/>
              <a:ext cx="127000" cy="299085"/>
            </a:xfrm>
            <a:custGeom>
              <a:avLst/>
              <a:gdLst/>
              <a:ahLst/>
              <a:cxnLst/>
              <a:rect l="l" t="t" r="r" b="b"/>
              <a:pathLst>
                <a:path w="127000" h="299085">
                  <a:moveTo>
                    <a:pt x="0" y="126492"/>
                  </a:moveTo>
                  <a:lnTo>
                    <a:pt x="126492" y="126492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2"/>
                  </a:lnTo>
                  <a:close/>
                </a:path>
                <a:path w="127000" h="299085">
                  <a:moveTo>
                    <a:pt x="0" y="298704"/>
                  </a:moveTo>
                  <a:lnTo>
                    <a:pt x="126492" y="298704"/>
                  </a:lnTo>
                  <a:lnTo>
                    <a:pt x="126492" y="172212"/>
                  </a:lnTo>
                  <a:lnTo>
                    <a:pt x="0" y="172212"/>
                  </a:lnTo>
                  <a:lnTo>
                    <a:pt x="0" y="298704"/>
                  </a:lnTo>
                  <a:close/>
                </a:path>
                <a:path w="127000" h="299085">
                  <a:moveTo>
                    <a:pt x="0" y="298704"/>
                  </a:moveTo>
                  <a:lnTo>
                    <a:pt x="126492" y="298704"/>
                  </a:lnTo>
                  <a:lnTo>
                    <a:pt x="126492" y="172212"/>
                  </a:lnTo>
                  <a:lnTo>
                    <a:pt x="0" y="172212"/>
                  </a:lnTo>
                  <a:lnTo>
                    <a:pt x="0" y="298704"/>
                  </a:lnTo>
                  <a:close/>
                </a:path>
              </a:pathLst>
            </a:custGeom>
            <a:ln w="9525">
              <a:solidFill>
                <a:srgbClr val="FFBE00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649" name="object 649"/>
            <p:cNvSpPr/>
            <p:nvPr/>
          </p:nvSpPr>
          <p:spPr>
            <a:xfrm>
              <a:off x="10038587" y="4445507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>
                  <a:moveTo>
                    <a:pt x="126492" y="0"/>
                  </a:moveTo>
                  <a:lnTo>
                    <a:pt x="0" y="0"/>
                  </a:lnTo>
                  <a:lnTo>
                    <a:pt x="0" y="126492"/>
                  </a:lnTo>
                  <a:lnTo>
                    <a:pt x="126492" y="126492"/>
                  </a:lnTo>
                  <a:lnTo>
                    <a:pt x="126492" y="0"/>
                  </a:lnTo>
                  <a:close/>
                </a:path>
              </a:pathLst>
            </a:custGeom>
            <a:solidFill>
              <a:srgbClr val="FFBE0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650" name="object 650"/>
            <p:cNvSpPr/>
            <p:nvPr/>
          </p:nvSpPr>
          <p:spPr>
            <a:xfrm>
              <a:off x="10038587" y="4445507"/>
              <a:ext cx="127000" cy="330835"/>
            </a:xfrm>
            <a:custGeom>
              <a:avLst/>
              <a:gdLst/>
              <a:ahLst/>
              <a:cxnLst/>
              <a:rect l="l" t="t" r="r" b="b"/>
              <a:pathLst>
                <a:path w="127000" h="330835">
                  <a:moveTo>
                    <a:pt x="0" y="126492"/>
                  </a:moveTo>
                  <a:lnTo>
                    <a:pt x="126492" y="126492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2"/>
                  </a:lnTo>
                  <a:close/>
                </a:path>
                <a:path w="127000" h="330835">
                  <a:moveTo>
                    <a:pt x="0" y="126492"/>
                  </a:moveTo>
                  <a:lnTo>
                    <a:pt x="126492" y="126492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2"/>
                  </a:lnTo>
                  <a:close/>
                </a:path>
                <a:path w="127000" h="330835">
                  <a:moveTo>
                    <a:pt x="0" y="126492"/>
                  </a:moveTo>
                  <a:lnTo>
                    <a:pt x="126492" y="126492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2"/>
                  </a:lnTo>
                  <a:close/>
                </a:path>
                <a:path w="127000" h="330835">
                  <a:moveTo>
                    <a:pt x="0" y="330708"/>
                  </a:moveTo>
                  <a:lnTo>
                    <a:pt x="126492" y="330708"/>
                  </a:lnTo>
                  <a:lnTo>
                    <a:pt x="126492" y="204216"/>
                  </a:lnTo>
                  <a:lnTo>
                    <a:pt x="0" y="204216"/>
                  </a:lnTo>
                  <a:lnTo>
                    <a:pt x="0" y="330708"/>
                  </a:lnTo>
                  <a:close/>
                </a:path>
                <a:path w="127000" h="330835">
                  <a:moveTo>
                    <a:pt x="0" y="126492"/>
                  </a:moveTo>
                  <a:lnTo>
                    <a:pt x="126492" y="126492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2"/>
                  </a:lnTo>
                  <a:close/>
                </a:path>
              </a:pathLst>
            </a:custGeom>
            <a:ln w="9525">
              <a:solidFill>
                <a:srgbClr val="FFBE00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651" name="object 651"/>
            <p:cNvSpPr/>
            <p:nvPr/>
          </p:nvSpPr>
          <p:spPr>
            <a:xfrm>
              <a:off x="10038587" y="4498848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>
                  <a:moveTo>
                    <a:pt x="126492" y="0"/>
                  </a:moveTo>
                  <a:lnTo>
                    <a:pt x="0" y="0"/>
                  </a:lnTo>
                  <a:lnTo>
                    <a:pt x="0" y="126491"/>
                  </a:lnTo>
                  <a:lnTo>
                    <a:pt x="126492" y="126491"/>
                  </a:lnTo>
                  <a:lnTo>
                    <a:pt x="126492" y="0"/>
                  </a:lnTo>
                  <a:close/>
                </a:path>
              </a:pathLst>
            </a:custGeom>
            <a:solidFill>
              <a:srgbClr val="FFBE0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652" name="object 652"/>
            <p:cNvSpPr/>
            <p:nvPr/>
          </p:nvSpPr>
          <p:spPr>
            <a:xfrm>
              <a:off x="10038587" y="4498848"/>
              <a:ext cx="127000" cy="600710"/>
            </a:xfrm>
            <a:custGeom>
              <a:avLst/>
              <a:gdLst/>
              <a:ahLst/>
              <a:cxnLst/>
              <a:rect l="l" t="t" r="r" b="b"/>
              <a:pathLst>
                <a:path w="127000" h="600710">
                  <a:moveTo>
                    <a:pt x="0" y="126491"/>
                  </a:moveTo>
                  <a:lnTo>
                    <a:pt x="126492" y="126491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1"/>
                  </a:lnTo>
                  <a:close/>
                </a:path>
                <a:path w="127000" h="600710">
                  <a:moveTo>
                    <a:pt x="0" y="600456"/>
                  </a:moveTo>
                  <a:lnTo>
                    <a:pt x="126492" y="600456"/>
                  </a:lnTo>
                  <a:lnTo>
                    <a:pt x="126492" y="473963"/>
                  </a:lnTo>
                  <a:lnTo>
                    <a:pt x="0" y="473963"/>
                  </a:lnTo>
                  <a:lnTo>
                    <a:pt x="0" y="600456"/>
                  </a:lnTo>
                  <a:close/>
                </a:path>
                <a:path w="127000" h="600710">
                  <a:moveTo>
                    <a:pt x="0" y="600456"/>
                  </a:moveTo>
                  <a:lnTo>
                    <a:pt x="126492" y="600456"/>
                  </a:lnTo>
                  <a:lnTo>
                    <a:pt x="126492" y="473963"/>
                  </a:lnTo>
                  <a:lnTo>
                    <a:pt x="0" y="473963"/>
                  </a:lnTo>
                  <a:lnTo>
                    <a:pt x="0" y="600456"/>
                  </a:lnTo>
                  <a:close/>
                </a:path>
                <a:path w="127000" h="600710">
                  <a:moveTo>
                    <a:pt x="0" y="396239"/>
                  </a:moveTo>
                  <a:lnTo>
                    <a:pt x="126492" y="396239"/>
                  </a:lnTo>
                  <a:lnTo>
                    <a:pt x="126492" y="269747"/>
                  </a:lnTo>
                  <a:lnTo>
                    <a:pt x="0" y="269747"/>
                  </a:lnTo>
                  <a:lnTo>
                    <a:pt x="0" y="396239"/>
                  </a:lnTo>
                  <a:close/>
                </a:path>
                <a:path w="127000" h="600710">
                  <a:moveTo>
                    <a:pt x="0" y="396239"/>
                  </a:moveTo>
                  <a:lnTo>
                    <a:pt x="126492" y="396239"/>
                  </a:lnTo>
                  <a:lnTo>
                    <a:pt x="126492" y="269747"/>
                  </a:lnTo>
                  <a:lnTo>
                    <a:pt x="0" y="269747"/>
                  </a:lnTo>
                  <a:lnTo>
                    <a:pt x="0" y="396239"/>
                  </a:lnTo>
                  <a:close/>
                </a:path>
                <a:path w="127000" h="600710">
                  <a:moveTo>
                    <a:pt x="0" y="396239"/>
                  </a:moveTo>
                  <a:lnTo>
                    <a:pt x="126492" y="396239"/>
                  </a:lnTo>
                  <a:lnTo>
                    <a:pt x="126492" y="269747"/>
                  </a:lnTo>
                  <a:lnTo>
                    <a:pt x="0" y="269747"/>
                  </a:lnTo>
                  <a:lnTo>
                    <a:pt x="0" y="396239"/>
                  </a:lnTo>
                  <a:close/>
                </a:path>
                <a:path w="127000" h="600710">
                  <a:moveTo>
                    <a:pt x="0" y="396239"/>
                  </a:moveTo>
                  <a:lnTo>
                    <a:pt x="126492" y="396239"/>
                  </a:lnTo>
                  <a:lnTo>
                    <a:pt x="126492" y="269747"/>
                  </a:lnTo>
                  <a:lnTo>
                    <a:pt x="0" y="269747"/>
                  </a:lnTo>
                  <a:lnTo>
                    <a:pt x="0" y="396239"/>
                  </a:lnTo>
                  <a:close/>
                </a:path>
                <a:path w="127000" h="600710">
                  <a:moveTo>
                    <a:pt x="0" y="396239"/>
                  </a:moveTo>
                  <a:lnTo>
                    <a:pt x="126492" y="396239"/>
                  </a:lnTo>
                  <a:lnTo>
                    <a:pt x="126492" y="269747"/>
                  </a:lnTo>
                  <a:lnTo>
                    <a:pt x="0" y="269747"/>
                  </a:lnTo>
                  <a:lnTo>
                    <a:pt x="0" y="396239"/>
                  </a:lnTo>
                  <a:close/>
                </a:path>
                <a:path w="127000" h="600710">
                  <a:moveTo>
                    <a:pt x="0" y="396239"/>
                  </a:moveTo>
                  <a:lnTo>
                    <a:pt x="126492" y="396239"/>
                  </a:lnTo>
                  <a:lnTo>
                    <a:pt x="126492" y="269747"/>
                  </a:lnTo>
                  <a:lnTo>
                    <a:pt x="0" y="269747"/>
                  </a:lnTo>
                  <a:lnTo>
                    <a:pt x="0" y="396239"/>
                  </a:lnTo>
                  <a:close/>
                </a:path>
                <a:path w="127000" h="600710">
                  <a:moveTo>
                    <a:pt x="0" y="277368"/>
                  </a:moveTo>
                  <a:lnTo>
                    <a:pt x="126492" y="277368"/>
                  </a:lnTo>
                  <a:lnTo>
                    <a:pt x="126492" y="150875"/>
                  </a:lnTo>
                  <a:lnTo>
                    <a:pt x="0" y="150875"/>
                  </a:lnTo>
                  <a:lnTo>
                    <a:pt x="0" y="277368"/>
                  </a:lnTo>
                  <a:close/>
                </a:path>
                <a:path w="127000" h="600710">
                  <a:moveTo>
                    <a:pt x="0" y="193547"/>
                  </a:moveTo>
                  <a:lnTo>
                    <a:pt x="126492" y="193547"/>
                  </a:lnTo>
                  <a:lnTo>
                    <a:pt x="126492" y="67055"/>
                  </a:lnTo>
                  <a:lnTo>
                    <a:pt x="0" y="67055"/>
                  </a:lnTo>
                  <a:lnTo>
                    <a:pt x="0" y="193547"/>
                  </a:lnTo>
                  <a:close/>
                </a:path>
                <a:path w="127000" h="600710">
                  <a:moveTo>
                    <a:pt x="0" y="193547"/>
                  </a:moveTo>
                  <a:lnTo>
                    <a:pt x="126492" y="193547"/>
                  </a:lnTo>
                  <a:lnTo>
                    <a:pt x="126492" y="67055"/>
                  </a:lnTo>
                  <a:lnTo>
                    <a:pt x="0" y="67055"/>
                  </a:lnTo>
                  <a:lnTo>
                    <a:pt x="0" y="193547"/>
                  </a:lnTo>
                  <a:close/>
                </a:path>
                <a:path w="127000" h="600710">
                  <a:moveTo>
                    <a:pt x="0" y="193547"/>
                  </a:moveTo>
                  <a:lnTo>
                    <a:pt x="126492" y="193547"/>
                  </a:lnTo>
                  <a:lnTo>
                    <a:pt x="126492" y="67055"/>
                  </a:lnTo>
                  <a:lnTo>
                    <a:pt x="0" y="67055"/>
                  </a:lnTo>
                  <a:lnTo>
                    <a:pt x="0" y="193547"/>
                  </a:lnTo>
                  <a:close/>
                </a:path>
              </a:pathLst>
            </a:custGeom>
            <a:ln w="9525">
              <a:solidFill>
                <a:srgbClr val="FFBE00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653" name="object 653"/>
            <p:cNvSpPr/>
            <p:nvPr/>
          </p:nvSpPr>
          <p:spPr>
            <a:xfrm>
              <a:off x="10038587" y="4649724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>
                  <a:moveTo>
                    <a:pt x="126492" y="0"/>
                  </a:moveTo>
                  <a:lnTo>
                    <a:pt x="0" y="0"/>
                  </a:lnTo>
                  <a:lnTo>
                    <a:pt x="0" y="126492"/>
                  </a:lnTo>
                  <a:lnTo>
                    <a:pt x="126492" y="126492"/>
                  </a:lnTo>
                  <a:lnTo>
                    <a:pt x="126492" y="0"/>
                  </a:lnTo>
                  <a:close/>
                </a:path>
              </a:pathLst>
            </a:custGeom>
            <a:solidFill>
              <a:srgbClr val="FFBE0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654" name="object 654"/>
            <p:cNvSpPr/>
            <p:nvPr/>
          </p:nvSpPr>
          <p:spPr>
            <a:xfrm>
              <a:off x="10038587" y="4649724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>
                  <a:moveTo>
                    <a:pt x="0" y="126492"/>
                  </a:moveTo>
                  <a:lnTo>
                    <a:pt x="126492" y="126492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2"/>
                  </a:lnTo>
                  <a:close/>
                </a:path>
                <a:path w="127000" h="127000">
                  <a:moveTo>
                    <a:pt x="0" y="126492"/>
                  </a:moveTo>
                  <a:lnTo>
                    <a:pt x="126492" y="126492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2"/>
                  </a:lnTo>
                  <a:close/>
                </a:path>
                <a:path w="127000" h="127000">
                  <a:moveTo>
                    <a:pt x="0" y="126492"/>
                  </a:moveTo>
                  <a:lnTo>
                    <a:pt x="126492" y="126492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2"/>
                  </a:lnTo>
                  <a:close/>
                </a:path>
              </a:pathLst>
            </a:custGeom>
            <a:ln w="9525">
              <a:solidFill>
                <a:srgbClr val="FFBE00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655" name="object 655"/>
            <p:cNvSpPr/>
            <p:nvPr/>
          </p:nvSpPr>
          <p:spPr>
            <a:xfrm>
              <a:off x="10038587" y="4768595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>
                  <a:moveTo>
                    <a:pt x="126492" y="0"/>
                  </a:moveTo>
                  <a:lnTo>
                    <a:pt x="0" y="0"/>
                  </a:lnTo>
                  <a:lnTo>
                    <a:pt x="0" y="126491"/>
                  </a:lnTo>
                  <a:lnTo>
                    <a:pt x="126492" y="126491"/>
                  </a:lnTo>
                  <a:lnTo>
                    <a:pt x="126492" y="0"/>
                  </a:lnTo>
                  <a:close/>
                </a:path>
              </a:pathLst>
            </a:custGeom>
            <a:solidFill>
              <a:srgbClr val="FFBE0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656" name="object 656"/>
            <p:cNvSpPr/>
            <p:nvPr/>
          </p:nvSpPr>
          <p:spPr>
            <a:xfrm>
              <a:off x="10038587" y="4768595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>
                  <a:moveTo>
                    <a:pt x="0" y="126491"/>
                  </a:moveTo>
                  <a:lnTo>
                    <a:pt x="126492" y="126491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1"/>
                  </a:lnTo>
                  <a:close/>
                </a:path>
              </a:pathLst>
            </a:custGeom>
            <a:ln w="9525">
              <a:solidFill>
                <a:srgbClr val="FFBE00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657" name="object 657"/>
            <p:cNvSpPr/>
            <p:nvPr/>
          </p:nvSpPr>
          <p:spPr>
            <a:xfrm>
              <a:off x="10038587" y="4565904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>
                  <a:moveTo>
                    <a:pt x="126492" y="0"/>
                  </a:moveTo>
                  <a:lnTo>
                    <a:pt x="0" y="0"/>
                  </a:lnTo>
                  <a:lnTo>
                    <a:pt x="0" y="126492"/>
                  </a:lnTo>
                  <a:lnTo>
                    <a:pt x="126492" y="126492"/>
                  </a:lnTo>
                  <a:lnTo>
                    <a:pt x="126492" y="0"/>
                  </a:lnTo>
                  <a:close/>
                </a:path>
              </a:pathLst>
            </a:custGeom>
            <a:solidFill>
              <a:srgbClr val="FFBE0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658" name="object 658"/>
            <p:cNvSpPr/>
            <p:nvPr/>
          </p:nvSpPr>
          <p:spPr>
            <a:xfrm>
              <a:off x="10038587" y="4565904"/>
              <a:ext cx="127000" cy="533400"/>
            </a:xfrm>
            <a:custGeom>
              <a:avLst/>
              <a:gdLst/>
              <a:ahLst/>
              <a:cxnLst/>
              <a:rect l="l" t="t" r="r" b="b"/>
              <a:pathLst>
                <a:path w="127000" h="533400">
                  <a:moveTo>
                    <a:pt x="0" y="126492"/>
                  </a:moveTo>
                  <a:lnTo>
                    <a:pt x="126492" y="126492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2"/>
                  </a:lnTo>
                  <a:close/>
                </a:path>
                <a:path w="127000" h="533400">
                  <a:moveTo>
                    <a:pt x="0" y="126492"/>
                  </a:moveTo>
                  <a:lnTo>
                    <a:pt x="126492" y="126492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2"/>
                  </a:lnTo>
                  <a:close/>
                </a:path>
                <a:path w="127000" h="533400">
                  <a:moveTo>
                    <a:pt x="0" y="329184"/>
                  </a:moveTo>
                  <a:lnTo>
                    <a:pt x="126492" y="329184"/>
                  </a:lnTo>
                  <a:lnTo>
                    <a:pt x="126492" y="202692"/>
                  </a:lnTo>
                  <a:lnTo>
                    <a:pt x="0" y="202692"/>
                  </a:lnTo>
                  <a:lnTo>
                    <a:pt x="0" y="329184"/>
                  </a:lnTo>
                  <a:close/>
                </a:path>
                <a:path w="127000" h="533400">
                  <a:moveTo>
                    <a:pt x="0" y="126492"/>
                  </a:moveTo>
                  <a:lnTo>
                    <a:pt x="126492" y="126492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2"/>
                  </a:lnTo>
                  <a:close/>
                </a:path>
                <a:path w="127000" h="533400">
                  <a:moveTo>
                    <a:pt x="0" y="533400"/>
                  </a:moveTo>
                  <a:lnTo>
                    <a:pt x="126492" y="533400"/>
                  </a:lnTo>
                  <a:lnTo>
                    <a:pt x="126492" y="406908"/>
                  </a:lnTo>
                  <a:lnTo>
                    <a:pt x="0" y="406908"/>
                  </a:lnTo>
                  <a:lnTo>
                    <a:pt x="0" y="533400"/>
                  </a:lnTo>
                  <a:close/>
                </a:path>
                <a:path w="127000" h="533400">
                  <a:moveTo>
                    <a:pt x="0" y="329184"/>
                  </a:moveTo>
                  <a:lnTo>
                    <a:pt x="126492" y="329184"/>
                  </a:lnTo>
                  <a:lnTo>
                    <a:pt x="126492" y="202692"/>
                  </a:lnTo>
                  <a:lnTo>
                    <a:pt x="0" y="202692"/>
                  </a:lnTo>
                  <a:lnTo>
                    <a:pt x="0" y="329184"/>
                  </a:lnTo>
                  <a:close/>
                </a:path>
                <a:path w="127000" h="533400">
                  <a:moveTo>
                    <a:pt x="0" y="329184"/>
                  </a:moveTo>
                  <a:lnTo>
                    <a:pt x="126492" y="329184"/>
                  </a:lnTo>
                  <a:lnTo>
                    <a:pt x="126492" y="202692"/>
                  </a:lnTo>
                  <a:lnTo>
                    <a:pt x="0" y="202692"/>
                  </a:lnTo>
                  <a:lnTo>
                    <a:pt x="0" y="329184"/>
                  </a:lnTo>
                  <a:close/>
                </a:path>
                <a:path w="127000" h="533400">
                  <a:moveTo>
                    <a:pt x="0" y="329184"/>
                  </a:moveTo>
                  <a:lnTo>
                    <a:pt x="126492" y="329184"/>
                  </a:lnTo>
                  <a:lnTo>
                    <a:pt x="126492" y="202692"/>
                  </a:lnTo>
                  <a:lnTo>
                    <a:pt x="0" y="202692"/>
                  </a:lnTo>
                  <a:lnTo>
                    <a:pt x="0" y="329184"/>
                  </a:lnTo>
                  <a:close/>
                </a:path>
                <a:path w="127000" h="533400">
                  <a:moveTo>
                    <a:pt x="0" y="533400"/>
                  </a:moveTo>
                  <a:lnTo>
                    <a:pt x="126492" y="533400"/>
                  </a:lnTo>
                  <a:lnTo>
                    <a:pt x="126492" y="406908"/>
                  </a:lnTo>
                  <a:lnTo>
                    <a:pt x="0" y="406908"/>
                  </a:lnTo>
                  <a:lnTo>
                    <a:pt x="0" y="533400"/>
                  </a:lnTo>
                  <a:close/>
                </a:path>
                <a:path w="127000" h="533400">
                  <a:moveTo>
                    <a:pt x="0" y="533400"/>
                  </a:moveTo>
                  <a:lnTo>
                    <a:pt x="126492" y="533400"/>
                  </a:lnTo>
                  <a:lnTo>
                    <a:pt x="126492" y="406908"/>
                  </a:lnTo>
                  <a:lnTo>
                    <a:pt x="0" y="406908"/>
                  </a:lnTo>
                  <a:lnTo>
                    <a:pt x="0" y="533400"/>
                  </a:lnTo>
                  <a:close/>
                </a:path>
                <a:path w="127000" h="533400">
                  <a:moveTo>
                    <a:pt x="0" y="533400"/>
                  </a:moveTo>
                  <a:lnTo>
                    <a:pt x="126492" y="533400"/>
                  </a:lnTo>
                  <a:lnTo>
                    <a:pt x="126492" y="406908"/>
                  </a:lnTo>
                  <a:lnTo>
                    <a:pt x="0" y="406908"/>
                  </a:lnTo>
                  <a:lnTo>
                    <a:pt x="0" y="533400"/>
                  </a:lnTo>
                  <a:close/>
                </a:path>
                <a:path w="127000" h="533400">
                  <a:moveTo>
                    <a:pt x="0" y="533400"/>
                  </a:moveTo>
                  <a:lnTo>
                    <a:pt x="126492" y="533400"/>
                  </a:lnTo>
                  <a:lnTo>
                    <a:pt x="126492" y="406908"/>
                  </a:lnTo>
                  <a:lnTo>
                    <a:pt x="0" y="406908"/>
                  </a:lnTo>
                  <a:lnTo>
                    <a:pt x="0" y="533400"/>
                  </a:lnTo>
                  <a:close/>
                </a:path>
                <a:path w="127000" h="533400">
                  <a:moveTo>
                    <a:pt x="0" y="533400"/>
                  </a:moveTo>
                  <a:lnTo>
                    <a:pt x="126492" y="533400"/>
                  </a:lnTo>
                  <a:lnTo>
                    <a:pt x="126492" y="406908"/>
                  </a:lnTo>
                  <a:lnTo>
                    <a:pt x="0" y="406908"/>
                  </a:lnTo>
                  <a:lnTo>
                    <a:pt x="0" y="533400"/>
                  </a:lnTo>
                  <a:close/>
                </a:path>
                <a:path w="127000" h="533400">
                  <a:moveTo>
                    <a:pt x="0" y="533400"/>
                  </a:moveTo>
                  <a:lnTo>
                    <a:pt x="126492" y="533400"/>
                  </a:lnTo>
                  <a:lnTo>
                    <a:pt x="126492" y="406908"/>
                  </a:lnTo>
                  <a:lnTo>
                    <a:pt x="0" y="406908"/>
                  </a:lnTo>
                  <a:lnTo>
                    <a:pt x="0" y="533400"/>
                  </a:lnTo>
                  <a:close/>
                </a:path>
                <a:path w="127000" h="533400">
                  <a:moveTo>
                    <a:pt x="0" y="533400"/>
                  </a:moveTo>
                  <a:lnTo>
                    <a:pt x="126492" y="533400"/>
                  </a:lnTo>
                  <a:lnTo>
                    <a:pt x="126492" y="406908"/>
                  </a:lnTo>
                  <a:lnTo>
                    <a:pt x="0" y="406908"/>
                  </a:lnTo>
                  <a:lnTo>
                    <a:pt x="0" y="533400"/>
                  </a:lnTo>
                  <a:close/>
                </a:path>
                <a:path w="127000" h="533400">
                  <a:moveTo>
                    <a:pt x="0" y="533400"/>
                  </a:moveTo>
                  <a:lnTo>
                    <a:pt x="126492" y="533400"/>
                  </a:lnTo>
                  <a:lnTo>
                    <a:pt x="126492" y="406908"/>
                  </a:lnTo>
                  <a:lnTo>
                    <a:pt x="0" y="406908"/>
                  </a:lnTo>
                  <a:lnTo>
                    <a:pt x="0" y="533400"/>
                  </a:lnTo>
                  <a:close/>
                </a:path>
                <a:path w="127000" h="533400">
                  <a:moveTo>
                    <a:pt x="0" y="329184"/>
                  </a:moveTo>
                  <a:lnTo>
                    <a:pt x="126492" y="329184"/>
                  </a:lnTo>
                  <a:lnTo>
                    <a:pt x="126492" y="202692"/>
                  </a:lnTo>
                  <a:lnTo>
                    <a:pt x="0" y="202692"/>
                  </a:lnTo>
                  <a:lnTo>
                    <a:pt x="0" y="329184"/>
                  </a:lnTo>
                  <a:close/>
                </a:path>
                <a:path w="127000" h="533400">
                  <a:moveTo>
                    <a:pt x="0" y="329184"/>
                  </a:moveTo>
                  <a:lnTo>
                    <a:pt x="126492" y="329184"/>
                  </a:lnTo>
                  <a:lnTo>
                    <a:pt x="126492" y="202692"/>
                  </a:lnTo>
                  <a:lnTo>
                    <a:pt x="0" y="202692"/>
                  </a:lnTo>
                  <a:lnTo>
                    <a:pt x="0" y="329184"/>
                  </a:lnTo>
                  <a:close/>
                </a:path>
              </a:pathLst>
            </a:custGeom>
            <a:ln w="9525">
              <a:solidFill>
                <a:srgbClr val="FFBE00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659" name="object 659"/>
            <p:cNvSpPr/>
            <p:nvPr/>
          </p:nvSpPr>
          <p:spPr>
            <a:xfrm>
              <a:off x="10084308" y="4768595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>
                  <a:moveTo>
                    <a:pt x="126492" y="0"/>
                  </a:moveTo>
                  <a:lnTo>
                    <a:pt x="0" y="0"/>
                  </a:lnTo>
                  <a:lnTo>
                    <a:pt x="0" y="126491"/>
                  </a:lnTo>
                  <a:lnTo>
                    <a:pt x="126492" y="126491"/>
                  </a:lnTo>
                  <a:lnTo>
                    <a:pt x="126492" y="0"/>
                  </a:lnTo>
                  <a:close/>
                </a:path>
              </a:pathLst>
            </a:custGeom>
            <a:solidFill>
              <a:srgbClr val="FFBE0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660" name="object 660"/>
            <p:cNvSpPr/>
            <p:nvPr/>
          </p:nvSpPr>
          <p:spPr>
            <a:xfrm>
              <a:off x="10084308" y="4768595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>
                  <a:moveTo>
                    <a:pt x="0" y="126491"/>
                  </a:moveTo>
                  <a:lnTo>
                    <a:pt x="126492" y="126491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1"/>
                  </a:lnTo>
                  <a:close/>
                </a:path>
              </a:pathLst>
            </a:custGeom>
            <a:ln w="9525">
              <a:solidFill>
                <a:srgbClr val="FFBE00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661" name="object 661"/>
            <p:cNvSpPr/>
            <p:nvPr/>
          </p:nvSpPr>
          <p:spPr>
            <a:xfrm>
              <a:off x="10084308" y="4972812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>
                  <a:moveTo>
                    <a:pt x="126492" y="0"/>
                  </a:moveTo>
                  <a:lnTo>
                    <a:pt x="0" y="0"/>
                  </a:lnTo>
                  <a:lnTo>
                    <a:pt x="0" y="126492"/>
                  </a:lnTo>
                  <a:lnTo>
                    <a:pt x="126492" y="126492"/>
                  </a:lnTo>
                  <a:lnTo>
                    <a:pt x="126492" y="0"/>
                  </a:lnTo>
                  <a:close/>
                </a:path>
              </a:pathLst>
            </a:custGeom>
            <a:solidFill>
              <a:srgbClr val="FFBE0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662" name="object 662"/>
            <p:cNvSpPr/>
            <p:nvPr/>
          </p:nvSpPr>
          <p:spPr>
            <a:xfrm>
              <a:off x="10084308" y="4972812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>
                  <a:moveTo>
                    <a:pt x="0" y="126492"/>
                  </a:moveTo>
                  <a:lnTo>
                    <a:pt x="126492" y="126492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2"/>
                  </a:lnTo>
                  <a:close/>
                </a:path>
                <a:path w="127000" h="127000">
                  <a:moveTo>
                    <a:pt x="0" y="126492"/>
                  </a:moveTo>
                  <a:lnTo>
                    <a:pt x="126492" y="126492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2"/>
                  </a:lnTo>
                  <a:close/>
                </a:path>
                <a:path w="127000" h="127000">
                  <a:moveTo>
                    <a:pt x="0" y="126492"/>
                  </a:moveTo>
                  <a:lnTo>
                    <a:pt x="126492" y="126492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2"/>
                  </a:lnTo>
                  <a:close/>
                </a:path>
                <a:path w="127000" h="127000">
                  <a:moveTo>
                    <a:pt x="0" y="126492"/>
                  </a:moveTo>
                  <a:lnTo>
                    <a:pt x="126492" y="126492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2"/>
                  </a:lnTo>
                  <a:close/>
                </a:path>
              </a:pathLst>
            </a:custGeom>
            <a:ln w="9525">
              <a:solidFill>
                <a:srgbClr val="FFBE00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</p:grpSp>
      <p:sp>
        <p:nvSpPr>
          <p:cNvPr id="663" name="object 663"/>
          <p:cNvSpPr txBox="1"/>
          <p:nvPr/>
        </p:nvSpPr>
        <p:spPr>
          <a:xfrm>
            <a:off x="1184243" y="5692606"/>
            <a:ext cx="109538" cy="21736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350" spc="-38" dirty="0">
                <a:solidFill>
                  <a:srgbClr val="585858"/>
                </a:solidFill>
                <a:latin typeface="Arial"/>
                <a:cs typeface="Arial"/>
              </a:rPr>
              <a:t>0</a:t>
            </a:r>
            <a:endParaRPr sz="1350">
              <a:latin typeface="Arial"/>
              <a:cs typeface="Arial"/>
            </a:endParaRPr>
          </a:p>
        </p:txBody>
      </p:sp>
      <p:sp>
        <p:nvSpPr>
          <p:cNvPr id="664" name="object 664"/>
          <p:cNvSpPr txBox="1"/>
          <p:nvPr/>
        </p:nvSpPr>
        <p:spPr>
          <a:xfrm>
            <a:off x="1184243" y="5184161"/>
            <a:ext cx="109538" cy="21736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350" spc="-38" dirty="0">
                <a:solidFill>
                  <a:srgbClr val="585858"/>
                </a:solidFill>
                <a:latin typeface="Arial"/>
                <a:cs typeface="Arial"/>
              </a:rPr>
              <a:t>1</a:t>
            </a:r>
            <a:endParaRPr sz="1350">
              <a:latin typeface="Arial"/>
              <a:cs typeface="Arial"/>
            </a:endParaRPr>
          </a:p>
        </p:txBody>
      </p:sp>
      <p:sp>
        <p:nvSpPr>
          <p:cNvPr id="665" name="object 665"/>
          <p:cNvSpPr txBox="1"/>
          <p:nvPr/>
        </p:nvSpPr>
        <p:spPr>
          <a:xfrm>
            <a:off x="1093660" y="4675812"/>
            <a:ext cx="200025" cy="21736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350" spc="-19" dirty="0">
                <a:solidFill>
                  <a:srgbClr val="585858"/>
                </a:solidFill>
                <a:latin typeface="Arial"/>
                <a:cs typeface="Arial"/>
              </a:rPr>
              <a:t>10</a:t>
            </a:r>
            <a:endParaRPr sz="1350">
              <a:latin typeface="Arial"/>
              <a:cs typeface="Arial"/>
            </a:endParaRPr>
          </a:p>
        </p:txBody>
      </p:sp>
      <p:sp>
        <p:nvSpPr>
          <p:cNvPr id="666" name="object 666"/>
          <p:cNvSpPr txBox="1"/>
          <p:nvPr/>
        </p:nvSpPr>
        <p:spPr>
          <a:xfrm>
            <a:off x="1003363" y="4167367"/>
            <a:ext cx="290036" cy="21736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350" spc="-34" dirty="0">
                <a:solidFill>
                  <a:srgbClr val="585858"/>
                </a:solidFill>
                <a:latin typeface="Arial"/>
                <a:cs typeface="Arial"/>
              </a:rPr>
              <a:t>100</a:t>
            </a:r>
            <a:endParaRPr sz="1350">
              <a:latin typeface="Arial"/>
              <a:cs typeface="Arial"/>
            </a:endParaRPr>
          </a:p>
        </p:txBody>
      </p:sp>
      <p:sp>
        <p:nvSpPr>
          <p:cNvPr id="667" name="object 667"/>
          <p:cNvSpPr txBox="1"/>
          <p:nvPr/>
        </p:nvSpPr>
        <p:spPr>
          <a:xfrm>
            <a:off x="875385" y="3659018"/>
            <a:ext cx="418148" cy="21736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350" spc="-45" dirty="0">
                <a:solidFill>
                  <a:srgbClr val="585858"/>
                </a:solidFill>
                <a:latin typeface="Arial"/>
                <a:cs typeface="Arial"/>
              </a:rPr>
              <a:t>1,000</a:t>
            </a:r>
            <a:endParaRPr sz="1350">
              <a:latin typeface="Arial"/>
              <a:cs typeface="Arial"/>
            </a:endParaRPr>
          </a:p>
        </p:txBody>
      </p:sp>
      <p:sp>
        <p:nvSpPr>
          <p:cNvPr id="668" name="object 668"/>
          <p:cNvSpPr txBox="1"/>
          <p:nvPr/>
        </p:nvSpPr>
        <p:spPr>
          <a:xfrm>
            <a:off x="785088" y="3150574"/>
            <a:ext cx="508635" cy="21736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350" spc="-45" dirty="0">
                <a:solidFill>
                  <a:srgbClr val="585858"/>
                </a:solidFill>
                <a:latin typeface="Arial"/>
                <a:cs typeface="Arial"/>
              </a:rPr>
              <a:t>10,000</a:t>
            </a:r>
            <a:endParaRPr sz="1350">
              <a:latin typeface="Arial"/>
              <a:cs typeface="Arial"/>
            </a:endParaRPr>
          </a:p>
        </p:txBody>
      </p:sp>
      <p:sp>
        <p:nvSpPr>
          <p:cNvPr id="669" name="object 669"/>
          <p:cNvSpPr txBox="1"/>
          <p:nvPr/>
        </p:nvSpPr>
        <p:spPr>
          <a:xfrm>
            <a:off x="566775" y="2133494"/>
            <a:ext cx="727233" cy="735458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R="3810" algn="r">
              <a:spcBef>
                <a:spcPts val="75"/>
              </a:spcBef>
            </a:pPr>
            <a:r>
              <a:rPr sz="1350" spc="-49" dirty="0">
                <a:solidFill>
                  <a:srgbClr val="585858"/>
                </a:solidFill>
                <a:latin typeface="Arial"/>
                <a:cs typeface="Arial"/>
              </a:rPr>
              <a:t>1,000,000</a:t>
            </a:r>
            <a:endParaRPr sz="1350">
              <a:latin typeface="Arial"/>
              <a:cs typeface="Arial"/>
            </a:endParaRPr>
          </a:p>
          <a:p>
            <a:pPr>
              <a:spcBef>
                <a:spcPts val="829"/>
              </a:spcBef>
            </a:pPr>
            <a:endParaRPr sz="1350">
              <a:latin typeface="Arial"/>
              <a:cs typeface="Arial"/>
            </a:endParaRPr>
          </a:p>
          <a:p>
            <a:pPr marR="3810" algn="r"/>
            <a:r>
              <a:rPr sz="1350" spc="-8" dirty="0">
                <a:solidFill>
                  <a:srgbClr val="585858"/>
                </a:solidFill>
                <a:latin typeface="Arial"/>
                <a:cs typeface="Arial"/>
              </a:rPr>
              <a:t>100,000</a:t>
            </a:r>
            <a:endParaRPr sz="1350">
              <a:latin typeface="Arial"/>
              <a:cs typeface="Arial"/>
            </a:endParaRPr>
          </a:p>
        </p:txBody>
      </p:sp>
      <p:sp>
        <p:nvSpPr>
          <p:cNvPr id="670" name="object 670"/>
          <p:cNvSpPr txBox="1"/>
          <p:nvPr/>
        </p:nvSpPr>
        <p:spPr>
          <a:xfrm>
            <a:off x="1229487" y="5876401"/>
            <a:ext cx="380524" cy="21736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350" spc="-34" dirty="0">
                <a:solidFill>
                  <a:srgbClr val="585858"/>
                </a:solidFill>
                <a:latin typeface="Arial"/>
                <a:cs typeface="Arial"/>
              </a:rPr>
              <a:t>1970</a:t>
            </a:r>
            <a:endParaRPr sz="1350">
              <a:latin typeface="Arial"/>
              <a:cs typeface="Arial"/>
            </a:endParaRPr>
          </a:p>
        </p:txBody>
      </p:sp>
      <p:sp>
        <p:nvSpPr>
          <p:cNvPr id="671" name="object 671"/>
          <p:cNvSpPr txBox="1"/>
          <p:nvPr/>
        </p:nvSpPr>
        <p:spPr>
          <a:xfrm>
            <a:off x="1921478" y="5876401"/>
            <a:ext cx="380524" cy="21736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350" spc="-34" dirty="0">
                <a:solidFill>
                  <a:srgbClr val="585858"/>
                </a:solidFill>
                <a:latin typeface="Arial"/>
                <a:cs typeface="Arial"/>
              </a:rPr>
              <a:t>1975</a:t>
            </a:r>
            <a:endParaRPr sz="1350">
              <a:latin typeface="Arial"/>
              <a:cs typeface="Arial"/>
            </a:endParaRPr>
          </a:p>
        </p:txBody>
      </p:sp>
      <p:sp>
        <p:nvSpPr>
          <p:cNvPr id="672" name="object 672"/>
          <p:cNvSpPr txBox="1"/>
          <p:nvPr/>
        </p:nvSpPr>
        <p:spPr>
          <a:xfrm>
            <a:off x="2613660" y="5876401"/>
            <a:ext cx="380524" cy="21736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350" spc="-34" dirty="0">
                <a:solidFill>
                  <a:srgbClr val="585858"/>
                </a:solidFill>
                <a:latin typeface="Arial"/>
                <a:cs typeface="Arial"/>
              </a:rPr>
              <a:t>1980</a:t>
            </a:r>
            <a:endParaRPr sz="1350">
              <a:latin typeface="Arial"/>
              <a:cs typeface="Arial"/>
            </a:endParaRPr>
          </a:p>
        </p:txBody>
      </p:sp>
      <p:sp>
        <p:nvSpPr>
          <p:cNvPr id="673" name="object 673"/>
          <p:cNvSpPr txBox="1"/>
          <p:nvPr/>
        </p:nvSpPr>
        <p:spPr>
          <a:xfrm>
            <a:off x="3305651" y="5876401"/>
            <a:ext cx="380524" cy="21736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350" spc="-34" dirty="0">
                <a:solidFill>
                  <a:srgbClr val="585858"/>
                </a:solidFill>
                <a:latin typeface="Arial"/>
                <a:cs typeface="Arial"/>
              </a:rPr>
              <a:t>1985</a:t>
            </a:r>
            <a:endParaRPr sz="1350">
              <a:latin typeface="Arial"/>
              <a:cs typeface="Arial"/>
            </a:endParaRPr>
          </a:p>
        </p:txBody>
      </p:sp>
      <p:sp>
        <p:nvSpPr>
          <p:cNvPr id="674" name="object 674"/>
          <p:cNvSpPr txBox="1"/>
          <p:nvPr/>
        </p:nvSpPr>
        <p:spPr>
          <a:xfrm>
            <a:off x="3997833" y="5876401"/>
            <a:ext cx="380524" cy="21736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350" spc="-34" dirty="0">
                <a:solidFill>
                  <a:srgbClr val="585858"/>
                </a:solidFill>
                <a:latin typeface="Arial"/>
                <a:cs typeface="Arial"/>
              </a:rPr>
              <a:t>1990</a:t>
            </a:r>
            <a:endParaRPr sz="1350">
              <a:latin typeface="Arial"/>
              <a:cs typeface="Arial"/>
            </a:endParaRPr>
          </a:p>
        </p:txBody>
      </p:sp>
      <p:sp>
        <p:nvSpPr>
          <p:cNvPr id="675" name="object 675"/>
          <p:cNvSpPr txBox="1"/>
          <p:nvPr/>
        </p:nvSpPr>
        <p:spPr>
          <a:xfrm>
            <a:off x="5382006" y="5876401"/>
            <a:ext cx="380524" cy="21736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350" spc="-34" dirty="0">
                <a:solidFill>
                  <a:srgbClr val="585858"/>
                </a:solidFill>
                <a:latin typeface="Arial"/>
                <a:cs typeface="Arial"/>
              </a:rPr>
              <a:t>2000</a:t>
            </a:r>
            <a:endParaRPr sz="1350">
              <a:latin typeface="Arial"/>
              <a:cs typeface="Arial"/>
            </a:endParaRPr>
          </a:p>
        </p:txBody>
      </p:sp>
      <p:sp>
        <p:nvSpPr>
          <p:cNvPr id="676" name="object 676"/>
          <p:cNvSpPr txBox="1"/>
          <p:nvPr/>
        </p:nvSpPr>
        <p:spPr>
          <a:xfrm>
            <a:off x="6074188" y="5876401"/>
            <a:ext cx="380524" cy="21736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350" spc="-34" dirty="0">
                <a:solidFill>
                  <a:srgbClr val="585858"/>
                </a:solidFill>
                <a:latin typeface="Arial"/>
                <a:cs typeface="Arial"/>
              </a:rPr>
              <a:t>2005</a:t>
            </a:r>
            <a:endParaRPr sz="1350">
              <a:latin typeface="Arial"/>
              <a:cs typeface="Arial"/>
            </a:endParaRPr>
          </a:p>
        </p:txBody>
      </p:sp>
      <p:sp>
        <p:nvSpPr>
          <p:cNvPr id="677" name="object 677" descr="$PPTXTitle"/>
          <p:cNvSpPr txBox="1">
            <a:spLocks noGrp="1"/>
          </p:cNvSpPr>
          <p:nvPr>
            <p:ph type="title"/>
          </p:nvPr>
        </p:nvSpPr>
        <p:spPr>
          <a:xfrm>
            <a:off x="1986819" y="150671"/>
            <a:ext cx="6167057" cy="1363835"/>
          </a:xfrm>
          <a:prstGeom prst="rect">
            <a:avLst/>
          </a:prstGeom>
        </p:spPr>
        <p:txBody>
          <a:bodyPr vert="horz" wrap="square" lIns="0" tIns="9525" rIns="0" bIns="0" rtlCol="0" anchor="ctr">
            <a:spAutoFit/>
          </a:bodyPr>
          <a:lstStyle/>
          <a:p>
            <a:pPr marL="9525">
              <a:spcBef>
                <a:spcPts val="75"/>
              </a:spcBef>
            </a:pPr>
            <a:r>
              <a:rPr spc="-34" dirty="0"/>
              <a:t>Technology</a:t>
            </a:r>
            <a:r>
              <a:rPr spc="-150" dirty="0"/>
              <a:t> </a:t>
            </a:r>
            <a:r>
              <a:rPr spc="-8" dirty="0"/>
              <a:t>Scaling</a:t>
            </a:r>
            <a:r>
              <a:rPr lang="en-US" spc="-8" dirty="0"/>
              <a:t>:</a:t>
            </a:r>
            <a:br>
              <a:rPr lang="en-US" spc="-8" dirty="0"/>
            </a:br>
            <a:r>
              <a:rPr lang="en-US" spc="-8" dirty="0"/>
              <a:t>Multicore CPUs</a:t>
            </a:r>
            <a:endParaRPr spc="-8" dirty="0"/>
          </a:p>
        </p:txBody>
      </p:sp>
      <p:grpSp>
        <p:nvGrpSpPr>
          <p:cNvPr id="695" name="Group 694">
            <a:extLst>
              <a:ext uri="{FF2B5EF4-FFF2-40B4-BE49-F238E27FC236}">
                <a16:creationId xmlns:a16="http://schemas.microsoft.com/office/drawing/2014/main" id="{4F60CC20-4330-1661-BBB8-820BF2B8FD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328731" y="4847601"/>
            <a:ext cx="1721644" cy="307657"/>
            <a:chOff x="4396978" y="4524650"/>
            <a:chExt cx="1721644" cy="307657"/>
          </a:xfrm>
        </p:grpSpPr>
        <p:grpSp>
          <p:nvGrpSpPr>
            <p:cNvPr id="678" name="object 678"/>
            <p:cNvGrpSpPr/>
            <p:nvPr/>
          </p:nvGrpSpPr>
          <p:grpSpPr>
            <a:xfrm>
              <a:off x="4396978" y="4524650"/>
              <a:ext cx="1721644" cy="307657"/>
              <a:chOff x="5862637" y="4186173"/>
              <a:chExt cx="2295525" cy="410209"/>
            </a:xfrm>
          </p:grpSpPr>
          <p:sp>
            <p:nvSpPr>
              <p:cNvPr id="679" name="object 679"/>
              <p:cNvSpPr/>
              <p:nvPr/>
            </p:nvSpPr>
            <p:spPr>
              <a:xfrm>
                <a:off x="5867400" y="4190936"/>
                <a:ext cx="2286000" cy="400685"/>
              </a:xfrm>
              <a:custGeom>
                <a:avLst/>
                <a:gdLst/>
                <a:ahLst/>
                <a:cxnLst/>
                <a:rect l="l" t="t" r="r" b="b"/>
                <a:pathLst>
                  <a:path w="2286000" h="400685">
                    <a:moveTo>
                      <a:pt x="2286000" y="0"/>
                    </a:moveTo>
                    <a:lnTo>
                      <a:pt x="0" y="0"/>
                    </a:lnTo>
                    <a:lnTo>
                      <a:pt x="0" y="400113"/>
                    </a:lnTo>
                    <a:lnTo>
                      <a:pt x="2286000" y="400113"/>
                    </a:lnTo>
                    <a:lnTo>
                      <a:pt x="2286000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 sz="1350"/>
              </a:p>
            </p:txBody>
          </p:sp>
          <p:sp>
            <p:nvSpPr>
              <p:cNvPr id="680" name="object 680"/>
              <p:cNvSpPr/>
              <p:nvPr/>
            </p:nvSpPr>
            <p:spPr>
              <a:xfrm>
                <a:off x="5867400" y="4190936"/>
                <a:ext cx="2286000" cy="400685"/>
              </a:xfrm>
              <a:custGeom>
                <a:avLst/>
                <a:gdLst/>
                <a:ahLst/>
                <a:cxnLst/>
                <a:rect l="l" t="t" r="r" b="b"/>
                <a:pathLst>
                  <a:path w="2286000" h="400685">
                    <a:moveTo>
                      <a:pt x="0" y="400113"/>
                    </a:moveTo>
                    <a:lnTo>
                      <a:pt x="2286000" y="400113"/>
                    </a:lnTo>
                    <a:lnTo>
                      <a:pt x="2286000" y="0"/>
                    </a:lnTo>
                    <a:lnTo>
                      <a:pt x="0" y="0"/>
                    </a:lnTo>
                    <a:lnTo>
                      <a:pt x="0" y="400113"/>
                    </a:lnTo>
                    <a:close/>
                  </a:path>
                </a:pathLst>
              </a:custGeom>
              <a:ln w="9525">
                <a:solidFill>
                  <a:srgbClr val="4471C4"/>
                </a:solidFill>
              </a:ln>
            </p:spPr>
            <p:txBody>
              <a:bodyPr wrap="square" lIns="0" tIns="0" rIns="0" bIns="0" rtlCol="0"/>
              <a:lstStyle/>
              <a:p>
                <a:endParaRPr sz="1350"/>
              </a:p>
            </p:txBody>
          </p:sp>
        </p:grpSp>
        <p:sp>
          <p:nvSpPr>
            <p:cNvPr id="681" name="object 681"/>
            <p:cNvSpPr txBox="1"/>
            <p:nvPr/>
          </p:nvSpPr>
          <p:spPr>
            <a:xfrm>
              <a:off x="4608194" y="4539986"/>
              <a:ext cx="1298258" cy="240450"/>
            </a:xfrm>
            <a:prstGeom prst="rect">
              <a:avLst/>
            </a:prstGeom>
          </p:spPr>
          <p:txBody>
            <a:bodyPr vert="horz" wrap="square" lIns="0" tIns="9525" rIns="0" bIns="0" rtlCol="0">
              <a:spAutoFit/>
            </a:bodyPr>
            <a:lstStyle/>
            <a:p>
              <a:pPr marL="9525">
                <a:spcBef>
                  <a:spcPts val="75"/>
                </a:spcBef>
              </a:pPr>
              <a:r>
                <a:rPr sz="1500" spc="-68" dirty="0">
                  <a:latin typeface="Arial"/>
                  <a:cs typeface="Arial"/>
                </a:rPr>
                <a:t>Processor</a:t>
              </a:r>
              <a:r>
                <a:rPr sz="1500" spc="19" dirty="0">
                  <a:latin typeface="Arial"/>
                  <a:cs typeface="Arial"/>
                </a:rPr>
                <a:t> </a:t>
              </a:r>
              <a:r>
                <a:rPr sz="1500" spc="-34" dirty="0">
                  <a:latin typeface="Arial"/>
                  <a:cs typeface="Arial"/>
                </a:rPr>
                <a:t>cores</a:t>
              </a:r>
              <a:endParaRPr sz="1500">
                <a:latin typeface="Arial"/>
                <a:cs typeface="Arial"/>
              </a:endParaRPr>
            </a:p>
          </p:txBody>
        </p:sp>
      </p:grpSp>
      <p:grpSp>
        <p:nvGrpSpPr>
          <p:cNvPr id="682" name="object 68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425428" y="2924517"/>
            <a:ext cx="1721644" cy="497681"/>
            <a:chOff x="4567237" y="2052662"/>
            <a:chExt cx="2295525" cy="663575"/>
          </a:xfrm>
        </p:grpSpPr>
        <p:sp>
          <p:nvSpPr>
            <p:cNvPr id="683" name="object 683"/>
            <p:cNvSpPr/>
            <p:nvPr/>
          </p:nvSpPr>
          <p:spPr>
            <a:xfrm>
              <a:off x="4572000" y="2057425"/>
              <a:ext cx="2286000" cy="654050"/>
            </a:xfrm>
            <a:custGeom>
              <a:avLst/>
              <a:gdLst/>
              <a:ahLst/>
              <a:cxnLst/>
              <a:rect l="l" t="t" r="r" b="b"/>
              <a:pathLst>
                <a:path w="2286000" h="654050">
                  <a:moveTo>
                    <a:pt x="2286000" y="0"/>
                  </a:moveTo>
                  <a:lnTo>
                    <a:pt x="0" y="0"/>
                  </a:lnTo>
                  <a:lnTo>
                    <a:pt x="0" y="654024"/>
                  </a:lnTo>
                  <a:lnTo>
                    <a:pt x="2286000" y="654024"/>
                  </a:lnTo>
                  <a:lnTo>
                    <a:pt x="2286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684" name="object 684"/>
            <p:cNvSpPr/>
            <p:nvPr/>
          </p:nvSpPr>
          <p:spPr>
            <a:xfrm>
              <a:off x="4572000" y="2057425"/>
              <a:ext cx="2286000" cy="654050"/>
            </a:xfrm>
            <a:custGeom>
              <a:avLst/>
              <a:gdLst/>
              <a:ahLst/>
              <a:cxnLst/>
              <a:rect l="l" t="t" r="r" b="b"/>
              <a:pathLst>
                <a:path w="2286000" h="654050">
                  <a:moveTo>
                    <a:pt x="0" y="654024"/>
                  </a:moveTo>
                  <a:lnTo>
                    <a:pt x="2286000" y="654024"/>
                  </a:lnTo>
                  <a:lnTo>
                    <a:pt x="2286000" y="0"/>
                  </a:lnTo>
                  <a:lnTo>
                    <a:pt x="0" y="0"/>
                  </a:lnTo>
                  <a:lnTo>
                    <a:pt x="0" y="654024"/>
                  </a:lnTo>
                  <a:close/>
                </a:path>
              </a:pathLst>
            </a:custGeom>
            <a:ln w="9525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</p:grpSp>
      <p:sp>
        <p:nvSpPr>
          <p:cNvPr id="685" name="object 685"/>
          <p:cNvSpPr txBox="1"/>
          <p:nvPr/>
        </p:nvSpPr>
        <p:spPr>
          <a:xfrm>
            <a:off x="3844480" y="2916735"/>
            <a:ext cx="969169" cy="240931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>
              <a:spcBef>
                <a:spcPts val="79"/>
              </a:spcBef>
            </a:pPr>
            <a:r>
              <a:rPr sz="1500" spc="-15" dirty="0">
                <a:latin typeface="Arial"/>
                <a:cs typeface="Arial"/>
              </a:rPr>
              <a:t>Normalized</a:t>
            </a:r>
            <a:endParaRPr sz="1500">
              <a:latin typeface="Arial"/>
              <a:cs typeface="Arial"/>
            </a:endParaRPr>
          </a:p>
        </p:txBody>
      </p:sp>
      <p:sp>
        <p:nvSpPr>
          <p:cNvPr id="686" name="object 686"/>
          <p:cNvSpPr txBox="1"/>
          <p:nvPr/>
        </p:nvSpPr>
        <p:spPr>
          <a:xfrm>
            <a:off x="3681031" y="3122475"/>
            <a:ext cx="1295400" cy="240931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>
              <a:spcBef>
                <a:spcPts val="79"/>
              </a:spcBef>
            </a:pPr>
            <a:r>
              <a:rPr sz="1500" spc="-19" dirty="0">
                <a:latin typeface="Arial"/>
                <a:cs typeface="Arial"/>
              </a:rPr>
              <a:t>transistor</a:t>
            </a:r>
            <a:r>
              <a:rPr sz="1500" spc="-45" dirty="0">
                <a:latin typeface="Arial"/>
                <a:cs typeface="Arial"/>
              </a:rPr>
              <a:t> </a:t>
            </a:r>
            <a:r>
              <a:rPr sz="1500" spc="-15" dirty="0">
                <a:latin typeface="Arial"/>
                <a:cs typeface="Arial"/>
              </a:rPr>
              <a:t>count</a:t>
            </a:r>
            <a:endParaRPr sz="1500">
              <a:latin typeface="Arial"/>
              <a:cs typeface="Arial"/>
            </a:endParaRPr>
          </a:p>
        </p:txBody>
      </p:sp>
      <p:grpSp>
        <p:nvGrpSpPr>
          <p:cNvPr id="696" name="Group 695">
            <a:extLst>
              <a:ext uri="{FF2B5EF4-FFF2-40B4-BE49-F238E27FC236}">
                <a16:creationId xmlns:a16="http://schemas.microsoft.com/office/drawing/2014/main" id="{94764E43-88C2-ADB6-97CD-7F8FF2E5F7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810344" y="3815736"/>
            <a:ext cx="2007394" cy="307657"/>
            <a:chOff x="5997178" y="3724550"/>
            <a:chExt cx="2007394" cy="307657"/>
          </a:xfrm>
        </p:grpSpPr>
        <p:grpSp>
          <p:nvGrpSpPr>
            <p:cNvPr id="687" name="object 687"/>
            <p:cNvGrpSpPr/>
            <p:nvPr/>
          </p:nvGrpSpPr>
          <p:grpSpPr>
            <a:xfrm>
              <a:off x="5997178" y="3724550"/>
              <a:ext cx="2007394" cy="307657"/>
              <a:chOff x="7996237" y="3119373"/>
              <a:chExt cx="2676525" cy="410209"/>
            </a:xfrm>
          </p:grpSpPr>
          <p:sp>
            <p:nvSpPr>
              <p:cNvPr id="688" name="object 688"/>
              <p:cNvSpPr/>
              <p:nvPr/>
            </p:nvSpPr>
            <p:spPr>
              <a:xfrm>
                <a:off x="8001000" y="3124136"/>
                <a:ext cx="2667000" cy="400685"/>
              </a:xfrm>
              <a:custGeom>
                <a:avLst/>
                <a:gdLst/>
                <a:ahLst/>
                <a:cxnLst/>
                <a:rect l="l" t="t" r="r" b="b"/>
                <a:pathLst>
                  <a:path w="2667000" h="400685">
                    <a:moveTo>
                      <a:pt x="2667000" y="0"/>
                    </a:moveTo>
                    <a:lnTo>
                      <a:pt x="0" y="0"/>
                    </a:lnTo>
                    <a:lnTo>
                      <a:pt x="0" y="400113"/>
                    </a:lnTo>
                    <a:lnTo>
                      <a:pt x="2667000" y="400113"/>
                    </a:lnTo>
                    <a:lnTo>
                      <a:pt x="2667000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 sz="1350"/>
              </a:p>
            </p:txBody>
          </p:sp>
          <p:sp>
            <p:nvSpPr>
              <p:cNvPr id="689" name="object 689"/>
              <p:cNvSpPr/>
              <p:nvPr/>
            </p:nvSpPr>
            <p:spPr>
              <a:xfrm>
                <a:off x="8001000" y="3124136"/>
                <a:ext cx="2667000" cy="400685"/>
              </a:xfrm>
              <a:custGeom>
                <a:avLst/>
                <a:gdLst/>
                <a:ahLst/>
                <a:cxnLst/>
                <a:rect l="l" t="t" r="r" b="b"/>
                <a:pathLst>
                  <a:path w="2667000" h="400685">
                    <a:moveTo>
                      <a:pt x="0" y="400113"/>
                    </a:moveTo>
                    <a:lnTo>
                      <a:pt x="2667000" y="400113"/>
                    </a:lnTo>
                    <a:lnTo>
                      <a:pt x="2667000" y="0"/>
                    </a:lnTo>
                    <a:lnTo>
                      <a:pt x="0" y="0"/>
                    </a:lnTo>
                    <a:lnTo>
                      <a:pt x="0" y="400113"/>
                    </a:lnTo>
                    <a:close/>
                  </a:path>
                </a:pathLst>
              </a:custGeom>
              <a:ln w="9525">
                <a:solidFill>
                  <a:srgbClr val="4471C4"/>
                </a:solidFill>
              </a:ln>
            </p:spPr>
            <p:txBody>
              <a:bodyPr wrap="square" lIns="0" tIns="0" rIns="0" bIns="0" rtlCol="0"/>
              <a:lstStyle/>
              <a:p>
                <a:endParaRPr sz="1350"/>
              </a:p>
            </p:txBody>
          </p:sp>
        </p:grpSp>
        <p:sp>
          <p:nvSpPr>
            <p:cNvPr id="690" name="object 690"/>
            <p:cNvSpPr txBox="1"/>
            <p:nvPr/>
          </p:nvSpPr>
          <p:spPr>
            <a:xfrm>
              <a:off x="6223445" y="3739695"/>
              <a:ext cx="1556385" cy="240931"/>
            </a:xfrm>
            <a:prstGeom prst="rect">
              <a:avLst/>
            </a:prstGeom>
          </p:spPr>
          <p:txBody>
            <a:bodyPr vert="horz" wrap="square" lIns="0" tIns="10001" rIns="0" bIns="0" rtlCol="0">
              <a:spAutoFit/>
            </a:bodyPr>
            <a:lstStyle/>
            <a:p>
              <a:pPr marL="9525">
                <a:spcBef>
                  <a:spcPts val="79"/>
                </a:spcBef>
              </a:pPr>
              <a:r>
                <a:rPr sz="1500" spc="-49" dirty="0">
                  <a:latin typeface="Arial"/>
                  <a:cs typeface="Arial"/>
                </a:rPr>
                <a:t>Clock </a:t>
              </a:r>
              <a:r>
                <a:rPr sz="1500" spc="-45" dirty="0">
                  <a:latin typeface="Arial"/>
                  <a:cs typeface="Arial"/>
                </a:rPr>
                <a:t>speed</a:t>
              </a:r>
              <a:r>
                <a:rPr sz="1500" spc="-38" dirty="0">
                  <a:latin typeface="Arial"/>
                  <a:cs typeface="Arial"/>
                </a:rPr>
                <a:t> </a:t>
              </a:r>
              <a:r>
                <a:rPr sz="1500" spc="-11" dirty="0">
                  <a:latin typeface="Arial"/>
                  <a:cs typeface="Arial"/>
                </a:rPr>
                <a:t>(MHz)</a:t>
              </a:r>
              <a:endParaRPr sz="1500" dirty="0">
                <a:latin typeface="Arial"/>
                <a:cs typeface="Arial"/>
              </a:endParaRPr>
            </a:p>
          </p:txBody>
        </p:sp>
      </p:grpSp>
      <p:sp>
        <p:nvSpPr>
          <p:cNvPr id="691" name="object 691"/>
          <p:cNvSpPr txBox="1"/>
          <p:nvPr/>
        </p:nvSpPr>
        <p:spPr>
          <a:xfrm>
            <a:off x="6766178" y="5789876"/>
            <a:ext cx="2103120" cy="304410"/>
          </a:xfrm>
          <a:prstGeom prst="rect">
            <a:avLst/>
          </a:prstGeom>
        </p:spPr>
        <p:txBody>
          <a:bodyPr vert="horz" wrap="square" lIns="0" tIns="95726" rIns="0" bIns="0" rtlCol="0">
            <a:spAutoFit/>
          </a:bodyPr>
          <a:lstStyle/>
          <a:p>
            <a:pPr marL="9525">
              <a:spcBef>
                <a:spcPts val="754"/>
              </a:spcBef>
              <a:tabLst>
                <a:tab pos="701516" algn="l"/>
              </a:tabLst>
            </a:pPr>
            <a:r>
              <a:rPr sz="1350" spc="-15" dirty="0">
                <a:solidFill>
                  <a:srgbClr val="585858"/>
                </a:solidFill>
                <a:latin typeface="Arial"/>
                <a:cs typeface="Arial"/>
              </a:rPr>
              <a:t>2010</a:t>
            </a:r>
            <a:r>
              <a:rPr sz="1350" dirty="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sz="1350" spc="-15" dirty="0">
                <a:solidFill>
                  <a:srgbClr val="585858"/>
                </a:solidFill>
                <a:latin typeface="Arial"/>
                <a:cs typeface="Arial"/>
              </a:rPr>
              <a:t>2015</a:t>
            </a:r>
            <a:endParaRPr sz="1350" dirty="0">
              <a:latin typeface="Arial"/>
              <a:cs typeface="Arial"/>
            </a:endParaRPr>
          </a:p>
        </p:txBody>
      </p:sp>
      <p:sp>
        <p:nvSpPr>
          <p:cNvPr id="692" name="object 692"/>
          <p:cNvSpPr txBox="1"/>
          <p:nvPr/>
        </p:nvSpPr>
        <p:spPr>
          <a:xfrm>
            <a:off x="4380738" y="5876400"/>
            <a:ext cx="689610" cy="44820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318611">
              <a:spcBef>
                <a:spcPts val="75"/>
              </a:spcBef>
            </a:pPr>
            <a:r>
              <a:rPr sz="1350" spc="-34" dirty="0">
                <a:solidFill>
                  <a:srgbClr val="585858"/>
                </a:solidFill>
                <a:latin typeface="Arial"/>
                <a:cs typeface="Arial"/>
              </a:rPr>
              <a:t>1995</a:t>
            </a:r>
            <a:endParaRPr sz="1350">
              <a:latin typeface="Arial"/>
              <a:cs typeface="Arial"/>
            </a:endParaRPr>
          </a:p>
          <a:p>
            <a:pPr marL="9525">
              <a:spcBef>
                <a:spcPts val="11"/>
              </a:spcBef>
            </a:pPr>
            <a:r>
              <a:rPr sz="1500" spc="-15" dirty="0">
                <a:latin typeface="Arial"/>
                <a:cs typeface="Arial"/>
              </a:rPr>
              <a:t>Year</a:t>
            </a:r>
            <a:endParaRPr sz="1500">
              <a:latin typeface="Arial"/>
              <a:cs typeface="Arial"/>
            </a:endParaRPr>
          </a:p>
        </p:txBody>
      </p:sp>
      <p:sp>
        <p:nvSpPr>
          <p:cNvPr id="693" name="Slide Number Placeholder 692">
            <a:extLst>
              <a:ext uri="{FF2B5EF4-FFF2-40B4-BE49-F238E27FC236}">
                <a16:creationId xmlns:a16="http://schemas.microsoft.com/office/drawing/2014/main" id="{7B132D34-E3E9-0E66-2199-3BD4D4DFC7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94" name="object 88">
            <a:extLst>
              <a:ext uri="{FF2B5EF4-FFF2-40B4-BE49-F238E27FC236}">
                <a16:creationId xmlns:a16="http://schemas.microsoft.com/office/drawing/2014/main" id="{2E2496A2-947B-D513-3875-5B64D663B778}"/>
              </a:ext>
            </a:extLst>
          </p:cNvPr>
          <p:cNvSpPr txBox="1"/>
          <p:nvPr/>
        </p:nvSpPr>
        <p:spPr>
          <a:xfrm>
            <a:off x="73295" y="6627517"/>
            <a:ext cx="1923574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>
              <a:lnSpc>
                <a:spcPts val="1440"/>
              </a:lnSpc>
            </a:pPr>
            <a:r>
              <a:rPr sz="1350" spc="-3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Stanford’s</a:t>
            </a:r>
            <a:r>
              <a:rPr sz="1350" spc="-23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1350" spc="-131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CPU</a:t>
            </a:r>
            <a:r>
              <a:rPr sz="1350" spc="-19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1350" spc="-109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DB</a:t>
            </a:r>
            <a:r>
              <a:rPr sz="1350" spc="-15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1050" spc="-8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[DKM12]</a:t>
            </a:r>
            <a:endParaRPr sz="1050" dirty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A group of puppies eating out of bowls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1000" y="2133600"/>
            <a:ext cx="3619501" cy="3295650"/>
          </a:xfrm>
          <a:prstGeom prst="rect">
            <a:avLst/>
          </a:prstGeom>
        </p:spPr>
      </p:pic>
      <p:pic>
        <p:nvPicPr>
          <p:cNvPr id="3" name="object 3" descr="A group of puppies eating out of bowls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457699" y="2133601"/>
            <a:ext cx="3779615" cy="3298802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997744" y="4976012"/>
            <a:ext cx="1059656" cy="37895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2400" b="1" spc="-8" dirty="0">
                <a:solidFill>
                  <a:srgbClr val="FFFFFF"/>
                </a:solidFill>
                <a:latin typeface="Arial"/>
                <a:cs typeface="Arial"/>
              </a:rPr>
              <a:t>Theory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5" name="object 5" descr="$PPTXTitle"/>
          <p:cNvSpPr txBox="1">
            <a:spLocks noGrp="1"/>
          </p:cNvSpPr>
          <p:nvPr>
            <p:ph type="title"/>
          </p:nvPr>
        </p:nvSpPr>
        <p:spPr>
          <a:xfrm>
            <a:off x="548878" y="768641"/>
            <a:ext cx="7817644" cy="501580"/>
          </a:xfrm>
          <a:prstGeom prst="rect">
            <a:avLst/>
          </a:prstGeom>
        </p:spPr>
        <p:txBody>
          <a:bodyPr vert="horz" wrap="square" lIns="0" tIns="9049" rIns="0" bIns="0" rtlCol="0" anchor="ctr">
            <a:spAutoFit/>
          </a:bodyPr>
          <a:lstStyle/>
          <a:p>
            <a:pPr marL="9525">
              <a:spcBef>
                <a:spcPts val="71"/>
              </a:spcBef>
            </a:pPr>
            <a:r>
              <a:rPr sz="3200" dirty="0">
                <a:solidFill>
                  <a:schemeClr val="tx1"/>
                </a:solidFill>
              </a:rPr>
              <a:t>Parallel</a:t>
            </a:r>
            <a:r>
              <a:rPr sz="3200" spc="-64" dirty="0">
                <a:solidFill>
                  <a:schemeClr val="tx1"/>
                </a:solidFill>
              </a:rPr>
              <a:t> </a:t>
            </a:r>
            <a:r>
              <a:rPr lang="en-US" sz="3200" spc="-8" dirty="0">
                <a:solidFill>
                  <a:schemeClr val="tx1"/>
                </a:solidFill>
              </a:rPr>
              <a:t>C</a:t>
            </a:r>
            <a:r>
              <a:rPr sz="3200" spc="-8" dirty="0">
                <a:solidFill>
                  <a:schemeClr val="tx1"/>
                </a:solidFill>
              </a:rPr>
              <a:t>omputing:</a:t>
            </a:r>
            <a:r>
              <a:rPr sz="3200" spc="-83" dirty="0">
                <a:solidFill>
                  <a:schemeClr val="tx1"/>
                </a:solidFill>
              </a:rPr>
              <a:t> </a:t>
            </a:r>
            <a:r>
              <a:rPr sz="3200" spc="-15" dirty="0">
                <a:solidFill>
                  <a:schemeClr val="tx1"/>
                </a:solidFill>
              </a:rPr>
              <a:t>Theory</a:t>
            </a:r>
            <a:r>
              <a:rPr sz="3200" spc="-86" dirty="0">
                <a:solidFill>
                  <a:schemeClr val="tx1"/>
                </a:solidFill>
              </a:rPr>
              <a:t> </a:t>
            </a:r>
            <a:r>
              <a:rPr sz="3200" dirty="0">
                <a:solidFill>
                  <a:schemeClr val="tx1"/>
                </a:solidFill>
              </a:rPr>
              <a:t>and</a:t>
            </a:r>
            <a:r>
              <a:rPr sz="3200" spc="-94" dirty="0">
                <a:solidFill>
                  <a:schemeClr val="tx1"/>
                </a:solidFill>
              </a:rPr>
              <a:t> </a:t>
            </a:r>
            <a:r>
              <a:rPr lang="en-US" sz="3200" spc="-8" dirty="0">
                <a:solidFill>
                  <a:schemeClr val="tx1"/>
                </a:solidFill>
              </a:rPr>
              <a:t>P</a:t>
            </a:r>
            <a:r>
              <a:rPr sz="3200" spc="-8" dirty="0">
                <a:solidFill>
                  <a:schemeClr val="tx1"/>
                </a:solidFill>
              </a:rPr>
              <a:t>ractice</a:t>
            </a:r>
            <a:endParaRPr sz="3200" dirty="0">
              <a:solidFill>
                <a:schemeClr val="tx1"/>
              </a:solidFill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174075" y="4960696"/>
            <a:ext cx="1607725" cy="330699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>
              <a:lnSpc>
                <a:spcPts val="2464"/>
              </a:lnSpc>
              <a:spcBef>
                <a:spcPts val="79"/>
              </a:spcBef>
            </a:pPr>
            <a:r>
              <a:rPr sz="2400" b="1" spc="-8" dirty="0">
                <a:solidFill>
                  <a:srgbClr val="FFFFFF"/>
                </a:solidFill>
                <a:latin typeface="Arial"/>
                <a:cs typeface="Arial"/>
              </a:rPr>
              <a:t>Practice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C10EB5-07BB-3344-9C21-6E3705485096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8575">
              <a:lnSpc>
                <a:spcPts val="1440"/>
              </a:lnSpc>
            </a:pPr>
            <a:fld id="{81D60167-4931-47E6-BA6A-407CBD079E47}" type="slidenum">
              <a:rPr lang="en-US" spc="-19" smtClean="0"/>
              <a:pPr marL="28575">
                <a:lnSpc>
                  <a:spcPts val="1440"/>
                </a:lnSpc>
              </a:pPr>
              <a:t>8</a:t>
            </a:fld>
            <a:endParaRPr lang="en-US" spc="-19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A94CEB2-68B6-DEE6-82BA-2F12918D8D02}"/>
              </a:ext>
            </a:extLst>
          </p:cNvPr>
          <p:cNvSpPr txBox="1"/>
          <p:nvPr/>
        </p:nvSpPr>
        <p:spPr>
          <a:xfrm>
            <a:off x="228600" y="6538912"/>
            <a:ext cx="18337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spc="-45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(Pictures</a:t>
            </a:r>
            <a:r>
              <a:rPr lang="en-US" sz="1200" spc="-23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from</a:t>
            </a:r>
            <a:r>
              <a:rPr lang="en-US" sz="1200" spc="8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1200" spc="-19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9gag.com)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PRAM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763000" cy="4525963"/>
          </a:xfrm>
        </p:spPr>
        <p:txBody>
          <a:bodyPr/>
          <a:lstStyle/>
          <a:p>
            <a:r>
              <a:rPr lang="en-US" dirty="0"/>
              <a:t>Parallel Random Access Machine (PRAM)</a:t>
            </a:r>
          </a:p>
          <a:p>
            <a:r>
              <a:rPr lang="en-US" dirty="0"/>
              <a:t>Extension of RAM: each processor is a RAM</a:t>
            </a:r>
          </a:p>
          <a:p>
            <a:r>
              <a:rPr lang="en-US" dirty="0"/>
              <a:t>Processors operate </a:t>
            </a:r>
            <a:r>
              <a:rPr lang="en-US" b="1" dirty="0">
                <a:solidFill>
                  <a:srgbClr val="FF0000"/>
                </a:solidFill>
              </a:rPr>
              <a:t>synchronously</a:t>
            </a:r>
          </a:p>
          <a:p>
            <a:r>
              <a:rPr lang="en-US" dirty="0"/>
              <a:t>Memory space is shared among all processors</a:t>
            </a:r>
          </a:p>
        </p:txBody>
      </p:sp>
      <p:pic>
        <p:nvPicPr>
          <p:cNvPr id="4" name="Picture 3" descr="A diagram of a memory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3962400"/>
            <a:ext cx="4191000" cy="260350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80F860-06DB-BB46-4410-53990A86A5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8899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3991</TotalTime>
  <Words>3676</Words>
  <Application>Microsoft Macintosh PowerPoint</Application>
  <PresentationFormat>On-screen Show (4:3)</PresentationFormat>
  <Paragraphs>721</Paragraphs>
  <Slides>43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52" baseType="lpstr">
      <vt:lpstr>Apple SD Gothic Neo</vt:lpstr>
      <vt:lpstr>Arial</vt:lpstr>
      <vt:lpstr>Arial Narrow</vt:lpstr>
      <vt:lpstr>Arial Rounded MT Bold</vt:lpstr>
      <vt:lpstr>Calibri</vt:lpstr>
      <vt:lpstr>Cambria Math</vt:lpstr>
      <vt:lpstr>Consolas</vt:lpstr>
      <vt:lpstr>Times New Roman</vt:lpstr>
      <vt:lpstr>Office Theme</vt:lpstr>
      <vt:lpstr>Parallel Algorithms</vt:lpstr>
      <vt:lpstr>Moore’s Law</vt:lpstr>
      <vt:lpstr>Technology Scaling – Clock Speed Kept Pace Until 2004</vt:lpstr>
      <vt:lpstr>Advances in Hardware</vt:lpstr>
      <vt:lpstr>Technology Scaling After 2004 – Clock Speed Hit a Wall</vt:lpstr>
      <vt:lpstr>Moore’s Law Misquote</vt:lpstr>
      <vt:lpstr>Technology Scaling: Multicore CPUs</vt:lpstr>
      <vt:lpstr>Parallel Computing: Theory and Practice</vt:lpstr>
      <vt:lpstr>The PRAM Model</vt:lpstr>
      <vt:lpstr>PRAM Variations</vt:lpstr>
      <vt:lpstr>Work and Span for a PRAM Algorithm</vt:lpstr>
      <vt:lpstr>Brent’s Meta-theorem for PRAMs</vt:lpstr>
      <vt:lpstr>Example Computations</vt:lpstr>
      <vt:lpstr>CRCW PRAM Maximum Finding</vt:lpstr>
      <vt:lpstr>CRCW PRAM Maximum Finding</vt:lpstr>
      <vt:lpstr>The Reduce Operation - Summing n numbers</vt:lpstr>
      <vt:lpstr>Two algorithms to implement a reduce</vt:lpstr>
      <vt:lpstr>Alternative Model: Binary fork-join</vt:lpstr>
      <vt:lpstr>More on Binary fork-join Model</vt:lpstr>
      <vt:lpstr>Viewing a Binary fork-join Algorithm as a DAG</vt:lpstr>
      <vt:lpstr>Binary Fork-Join Work and Span</vt:lpstr>
      <vt:lpstr>PowerPoint Presentation</vt:lpstr>
      <vt:lpstr>Work</vt:lpstr>
      <vt:lpstr>Span</vt:lpstr>
      <vt:lpstr>Work for the other reduce algorithm</vt:lpstr>
      <vt:lpstr>Span for the other reduce algorithm</vt:lpstr>
      <vt:lpstr>Simulating a PRAM in the Fork-Join Model</vt:lpstr>
      <vt:lpstr>Why is parallelism hard in practice? Concurrency!</vt:lpstr>
      <vt:lpstr>Concurrency!</vt:lpstr>
      <vt:lpstr>Which tasks are “parallel”?</vt:lpstr>
      <vt:lpstr>Race Conditions</vt:lpstr>
      <vt:lpstr>Race Example 1</vt:lpstr>
      <vt:lpstr>Race Example 2</vt:lpstr>
      <vt:lpstr>Types of Race Conditions</vt:lpstr>
      <vt:lpstr>PowerPoint Presentation</vt:lpstr>
      <vt:lpstr>An Atomic Operation: compare_and_swap</vt:lpstr>
      <vt:lpstr>Guarantee correctness</vt:lpstr>
      <vt:lpstr>Prefix sum</vt:lpstr>
      <vt:lpstr>Prefix Sum Parallel Algorithm</vt:lpstr>
      <vt:lpstr>Implementations of the prefix sum algorithm</vt:lpstr>
      <vt:lpstr>Application: Array Compaction</vt:lpstr>
      <vt:lpstr>Application: Range-Sum Queries</vt:lpstr>
      <vt:lpstr>Extension: Any Associative Operation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Parallel Algorithms in Computational Geometry  </dc:title>
  <dc:creator>Savitha</dc:creator>
  <cp:lastModifiedBy>Michael T Goodrich</cp:lastModifiedBy>
  <cp:revision>124</cp:revision>
  <dcterms:created xsi:type="dcterms:W3CDTF">2006-08-16T00:00:00Z</dcterms:created>
  <dcterms:modified xsi:type="dcterms:W3CDTF">2026-02-23T05:32:57Z</dcterms:modified>
</cp:coreProperties>
</file>