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CB8F62-16F4-4D5F-A3F3-F64F9F3BC9BD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10F6AA38-ED5C-43D8-806E-ABB7BBC822AD}">
      <dgm:prSet phldrT="[Text]"/>
      <dgm:spPr/>
      <dgm:t>
        <a:bodyPr/>
        <a:lstStyle/>
        <a:p>
          <a:r>
            <a:rPr lang="en-US" altLang="zh-CN" dirty="0" smtClean="0"/>
            <a:t>Data Receive</a:t>
          </a:r>
          <a:endParaRPr lang="zh-CN" altLang="en-US" dirty="0"/>
        </a:p>
      </dgm:t>
    </dgm:pt>
    <dgm:pt modelId="{8F7F3E94-36EF-4983-B2EF-4DDDAB5D4F28}" type="parTrans" cxnId="{A0952A7D-C0C1-4EF4-AFC5-9E2ED6F143B1}">
      <dgm:prSet/>
      <dgm:spPr/>
      <dgm:t>
        <a:bodyPr/>
        <a:lstStyle/>
        <a:p>
          <a:endParaRPr lang="zh-CN" altLang="en-US"/>
        </a:p>
      </dgm:t>
    </dgm:pt>
    <dgm:pt modelId="{ACC1591B-8EB0-494E-B0E8-8E5E16FD158E}" type="sibTrans" cxnId="{A0952A7D-C0C1-4EF4-AFC5-9E2ED6F143B1}">
      <dgm:prSet/>
      <dgm:spPr/>
      <dgm:t>
        <a:bodyPr/>
        <a:lstStyle/>
        <a:p>
          <a:endParaRPr lang="zh-CN" altLang="en-US"/>
        </a:p>
      </dgm:t>
    </dgm:pt>
    <dgm:pt modelId="{43456B27-036C-47A0-A941-F475098CDF14}">
      <dgm:prSet phldrT="[Text]"/>
      <dgm:spPr/>
      <dgm:t>
        <a:bodyPr/>
        <a:lstStyle/>
        <a:p>
          <a:r>
            <a:rPr lang="en-US" altLang="zh-CN" dirty="0" smtClean="0"/>
            <a:t>Compare</a:t>
          </a:r>
          <a:endParaRPr lang="zh-CN" altLang="en-US" dirty="0"/>
        </a:p>
      </dgm:t>
    </dgm:pt>
    <dgm:pt modelId="{1398AC83-5E71-4850-B4A0-5E67DD188631}" type="parTrans" cxnId="{D00D8AEB-F8E1-4BC0-BD6D-D0A5F4E5C51E}">
      <dgm:prSet/>
      <dgm:spPr/>
      <dgm:t>
        <a:bodyPr/>
        <a:lstStyle/>
        <a:p>
          <a:endParaRPr lang="zh-CN" altLang="en-US"/>
        </a:p>
      </dgm:t>
    </dgm:pt>
    <dgm:pt modelId="{03B3B43C-24A6-4208-BE64-CE9DB39DB295}" type="sibTrans" cxnId="{D00D8AEB-F8E1-4BC0-BD6D-D0A5F4E5C51E}">
      <dgm:prSet/>
      <dgm:spPr/>
      <dgm:t>
        <a:bodyPr/>
        <a:lstStyle/>
        <a:p>
          <a:endParaRPr lang="zh-CN" altLang="en-US"/>
        </a:p>
      </dgm:t>
    </dgm:pt>
    <dgm:pt modelId="{E152CCE8-6ED5-4B69-BB75-70004B5F4B31}">
      <dgm:prSet phldrT="[Text]"/>
      <dgm:spPr/>
      <dgm:t>
        <a:bodyPr/>
        <a:lstStyle/>
        <a:p>
          <a:r>
            <a:rPr lang="en-US" altLang="zh-CN" dirty="0" smtClean="0"/>
            <a:t>Invoke </a:t>
          </a:r>
          <a:r>
            <a:rPr lang="en-US" altLang="zh-CN" dirty="0" err="1" smtClean="0"/>
            <a:t>speaker&amp;camera</a:t>
          </a:r>
          <a:endParaRPr lang="zh-CN" altLang="en-US" dirty="0"/>
        </a:p>
      </dgm:t>
    </dgm:pt>
    <dgm:pt modelId="{FFE5D1CA-27D7-4FD0-8CC9-88A601B40717}" type="parTrans" cxnId="{71B1D889-FE80-484A-8F7C-24AD4C53A7B3}">
      <dgm:prSet/>
      <dgm:spPr/>
      <dgm:t>
        <a:bodyPr/>
        <a:lstStyle/>
        <a:p>
          <a:endParaRPr lang="zh-CN" altLang="en-US"/>
        </a:p>
      </dgm:t>
    </dgm:pt>
    <dgm:pt modelId="{4B771F05-5279-4A2F-8A91-F9192CFC3FAA}" type="sibTrans" cxnId="{71B1D889-FE80-484A-8F7C-24AD4C53A7B3}">
      <dgm:prSet/>
      <dgm:spPr/>
      <dgm:t>
        <a:bodyPr/>
        <a:lstStyle/>
        <a:p>
          <a:endParaRPr lang="zh-CN" altLang="en-US"/>
        </a:p>
      </dgm:t>
    </dgm:pt>
    <dgm:pt modelId="{5348E5DF-0626-43F2-B0CE-95F6E29B783C}" type="pres">
      <dgm:prSet presAssocID="{98CB8F62-16F4-4D5F-A3F3-F64F9F3BC9BD}" presName="linearFlow" presStyleCnt="0">
        <dgm:presLayoutVars>
          <dgm:resizeHandles val="exact"/>
        </dgm:presLayoutVars>
      </dgm:prSet>
      <dgm:spPr/>
    </dgm:pt>
    <dgm:pt modelId="{F01D5322-5FF2-4ABE-89CF-BAAFD0E5BF9E}" type="pres">
      <dgm:prSet presAssocID="{10F6AA38-ED5C-43D8-806E-ABB7BBC822A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AE867F8-295A-4584-9E78-7ADA4F2F864B}" type="pres">
      <dgm:prSet presAssocID="{ACC1591B-8EB0-494E-B0E8-8E5E16FD158E}" presName="sibTrans" presStyleLbl="sibTrans2D1" presStyleIdx="0" presStyleCnt="2"/>
      <dgm:spPr/>
    </dgm:pt>
    <dgm:pt modelId="{21971B66-0D75-4047-A330-D471B65AC1D7}" type="pres">
      <dgm:prSet presAssocID="{ACC1591B-8EB0-494E-B0E8-8E5E16FD158E}" presName="connectorText" presStyleLbl="sibTrans2D1" presStyleIdx="0" presStyleCnt="2"/>
      <dgm:spPr/>
    </dgm:pt>
    <dgm:pt modelId="{7419D0A1-2A3C-4342-AD6F-FBB021721A39}" type="pres">
      <dgm:prSet presAssocID="{43456B27-036C-47A0-A941-F475098CDF1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E42C252-103D-4F53-B608-231ACB297C18}" type="pres">
      <dgm:prSet presAssocID="{03B3B43C-24A6-4208-BE64-CE9DB39DB295}" presName="sibTrans" presStyleLbl="sibTrans2D1" presStyleIdx="1" presStyleCnt="2"/>
      <dgm:spPr/>
    </dgm:pt>
    <dgm:pt modelId="{291EFE27-815B-42BC-99D1-5D8B78A9EF16}" type="pres">
      <dgm:prSet presAssocID="{03B3B43C-24A6-4208-BE64-CE9DB39DB295}" presName="connectorText" presStyleLbl="sibTrans2D1" presStyleIdx="1" presStyleCnt="2"/>
      <dgm:spPr/>
    </dgm:pt>
    <dgm:pt modelId="{A0107612-4FED-4A20-9492-CEFEBA0298C1}" type="pres">
      <dgm:prSet presAssocID="{E152CCE8-6ED5-4B69-BB75-70004B5F4B3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71B1D889-FE80-484A-8F7C-24AD4C53A7B3}" srcId="{98CB8F62-16F4-4D5F-A3F3-F64F9F3BC9BD}" destId="{E152CCE8-6ED5-4B69-BB75-70004B5F4B31}" srcOrd="2" destOrd="0" parTransId="{FFE5D1CA-27D7-4FD0-8CC9-88A601B40717}" sibTransId="{4B771F05-5279-4A2F-8A91-F9192CFC3FAA}"/>
    <dgm:cxn modelId="{FE9CE9F7-2A58-4532-8E6C-31C604BCE293}" type="presOf" srcId="{E152CCE8-6ED5-4B69-BB75-70004B5F4B31}" destId="{A0107612-4FED-4A20-9492-CEFEBA0298C1}" srcOrd="0" destOrd="0" presId="urn:microsoft.com/office/officeart/2005/8/layout/process2"/>
    <dgm:cxn modelId="{E6C19706-C79F-4CE0-8802-BB11AD2805B5}" type="presOf" srcId="{43456B27-036C-47A0-A941-F475098CDF14}" destId="{7419D0A1-2A3C-4342-AD6F-FBB021721A39}" srcOrd="0" destOrd="0" presId="urn:microsoft.com/office/officeart/2005/8/layout/process2"/>
    <dgm:cxn modelId="{5F312074-A517-4AE1-A8AF-BCCDC9816A51}" type="presOf" srcId="{03B3B43C-24A6-4208-BE64-CE9DB39DB295}" destId="{6E42C252-103D-4F53-B608-231ACB297C18}" srcOrd="0" destOrd="0" presId="urn:microsoft.com/office/officeart/2005/8/layout/process2"/>
    <dgm:cxn modelId="{08D2E45F-BA06-440D-B962-19013C3CCE08}" type="presOf" srcId="{98CB8F62-16F4-4D5F-A3F3-F64F9F3BC9BD}" destId="{5348E5DF-0626-43F2-B0CE-95F6E29B783C}" srcOrd="0" destOrd="0" presId="urn:microsoft.com/office/officeart/2005/8/layout/process2"/>
    <dgm:cxn modelId="{17DCE739-BDBB-4B49-95ED-AA0FFF954F93}" type="presOf" srcId="{10F6AA38-ED5C-43D8-806E-ABB7BBC822AD}" destId="{F01D5322-5FF2-4ABE-89CF-BAAFD0E5BF9E}" srcOrd="0" destOrd="0" presId="urn:microsoft.com/office/officeart/2005/8/layout/process2"/>
    <dgm:cxn modelId="{B4144A96-B0B4-46B9-9BD2-35C75262C7C9}" type="presOf" srcId="{03B3B43C-24A6-4208-BE64-CE9DB39DB295}" destId="{291EFE27-815B-42BC-99D1-5D8B78A9EF16}" srcOrd="1" destOrd="0" presId="urn:microsoft.com/office/officeart/2005/8/layout/process2"/>
    <dgm:cxn modelId="{A0952A7D-C0C1-4EF4-AFC5-9E2ED6F143B1}" srcId="{98CB8F62-16F4-4D5F-A3F3-F64F9F3BC9BD}" destId="{10F6AA38-ED5C-43D8-806E-ABB7BBC822AD}" srcOrd="0" destOrd="0" parTransId="{8F7F3E94-36EF-4983-B2EF-4DDDAB5D4F28}" sibTransId="{ACC1591B-8EB0-494E-B0E8-8E5E16FD158E}"/>
    <dgm:cxn modelId="{39E70E19-24E5-44D9-9D89-EF2F9714E4A7}" type="presOf" srcId="{ACC1591B-8EB0-494E-B0E8-8E5E16FD158E}" destId="{21971B66-0D75-4047-A330-D471B65AC1D7}" srcOrd="1" destOrd="0" presId="urn:microsoft.com/office/officeart/2005/8/layout/process2"/>
    <dgm:cxn modelId="{03F61F5C-78A1-4DB1-B4EB-F530950D63B2}" type="presOf" srcId="{ACC1591B-8EB0-494E-B0E8-8E5E16FD158E}" destId="{3AE867F8-295A-4584-9E78-7ADA4F2F864B}" srcOrd="0" destOrd="0" presId="urn:microsoft.com/office/officeart/2005/8/layout/process2"/>
    <dgm:cxn modelId="{D00D8AEB-F8E1-4BC0-BD6D-D0A5F4E5C51E}" srcId="{98CB8F62-16F4-4D5F-A3F3-F64F9F3BC9BD}" destId="{43456B27-036C-47A0-A941-F475098CDF14}" srcOrd="1" destOrd="0" parTransId="{1398AC83-5E71-4850-B4A0-5E67DD188631}" sibTransId="{03B3B43C-24A6-4208-BE64-CE9DB39DB295}"/>
    <dgm:cxn modelId="{3CC9C745-8300-4728-A4F0-0C916F74170E}" type="presParOf" srcId="{5348E5DF-0626-43F2-B0CE-95F6E29B783C}" destId="{F01D5322-5FF2-4ABE-89CF-BAAFD0E5BF9E}" srcOrd="0" destOrd="0" presId="urn:microsoft.com/office/officeart/2005/8/layout/process2"/>
    <dgm:cxn modelId="{69FD0D54-8AF8-4C27-A232-4AEE566E07C2}" type="presParOf" srcId="{5348E5DF-0626-43F2-B0CE-95F6E29B783C}" destId="{3AE867F8-295A-4584-9E78-7ADA4F2F864B}" srcOrd="1" destOrd="0" presId="urn:microsoft.com/office/officeart/2005/8/layout/process2"/>
    <dgm:cxn modelId="{2701674F-CAC2-43B2-879E-8B54BE79B093}" type="presParOf" srcId="{3AE867F8-295A-4584-9E78-7ADA4F2F864B}" destId="{21971B66-0D75-4047-A330-D471B65AC1D7}" srcOrd="0" destOrd="0" presId="urn:microsoft.com/office/officeart/2005/8/layout/process2"/>
    <dgm:cxn modelId="{A0FD14A1-78ED-4438-8740-555690F60418}" type="presParOf" srcId="{5348E5DF-0626-43F2-B0CE-95F6E29B783C}" destId="{7419D0A1-2A3C-4342-AD6F-FBB021721A39}" srcOrd="2" destOrd="0" presId="urn:microsoft.com/office/officeart/2005/8/layout/process2"/>
    <dgm:cxn modelId="{098C71F2-D96C-4422-B206-2CD818E82ACE}" type="presParOf" srcId="{5348E5DF-0626-43F2-B0CE-95F6E29B783C}" destId="{6E42C252-103D-4F53-B608-231ACB297C18}" srcOrd="3" destOrd="0" presId="urn:microsoft.com/office/officeart/2005/8/layout/process2"/>
    <dgm:cxn modelId="{1BE8791F-8D7D-4C60-951C-B1E821BFDEE0}" type="presParOf" srcId="{6E42C252-103D-4F53-B608-231ACB297C18}" destId="{291EFE27-815B-42BC-99D1-5D8B78A9EF16}" srcOrd="0" destOrd="0" presId="urn:microsoft.com/office/officeart/2005/8/layout/process2"/>
    <dgm:cxn modelId="{750B9349-7785-4CC9-B6EB-3E68EDEC4025}" type="presParOf" srcId="{5348E5DF-0626-43F2-B0CE-95F6E29B783C}" destId="{A0107612-4FED-4A20-9492-CEFEBA0298C1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1D5322-5FF2-4ABE-89CF-BAAFD0E5BF9E}">
      <dsp:nvSpPr>
        <dsp:cNvPr id="0" name=""/>
        <dsp:cNvSpPr/>
      </dsp:nvSpPr>
      <dsp:spPr>
        <a:xfrm>
          <a:off x="2669540" y="0"/>
          <a:ext cx="2160270" cy="12001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100" kern="1200" dirty="0" smtClean="0"/>
            <a:t>Data Receive</a:t>
          </a:r>
          <a:endParaRPr lang="zh-CN" altLang="en-US" sz="2100" kern="1200" dirty="0"/>
        </a:p>
      </dsp:txBody>
      <dsp:txXfrm>
        <a:off x="2704691" y="35151"/>
        <a:ext cx="2089968" cy="1129848"/>
      </dsp:txXfrm>
    </dsp:sp>
    <dsp:sp modelId="{3AE867F8-295A-4584-9E78-7ADA4F2F864B}">
      <dsp:nvSpPr>
        <dsp:cNvPr id="0" name=""/>
        <dsp:cNvSpPr/>
      </dsp:nvSpPr>
      <dsp:spPr>
        <a:xfrm rot="5400000">
          <a:off x="3524646" y="1230153"/>
          <a:ext cx="450056" cy="5400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700" kern="1200"/>
        </a:p>
      </dsp:txBody>
      <dsp:txXfrm rot="-5400000">
        <a:off x="3587654" y="1275159"/>
        <a:ext cx="324041" cy="315039"/>
      </dsp:txXfrm>
    </dsp:sp>
    <dsp:sp modelId="{7419D0A1-2A3C-4342-AD6F-FBB021721A39}">
      <dsp:nvSpPr>
        <dsp:cNvPr id="0" name=""/>
        <dsp:cNvSpPr/>
      </dsp:nvSpPr>
      <dsp:spPr>
        <a:xfrm>
          <a:off x="2669540" y="1800224"/>
          <a:ext cx="2160270" cy="12001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100" kern="1200" dirty="0" smtClean="0"/>
            <a:t>Compare</a:t>
          </a:r>
          <a:endParaRPr lang="zh-CN" altLang="en-US" sz="2100" kern="1200" dirty="0"/>
        </a:p>
      </dsp:txBody>
      <dsp:txXfrm>
        <a:off x="2704691" y="1835375"/>
        <a:ext cx="2089968" cy="1129848"/>
      </dsp:txXfrm>
    </dsp:sp>
    <dsp:sp modelId="{6E42C252-103D-4F53-B608-231ACB297C18}">
      <dsp:nvSpPr>
        <dsp:cNvPr id="0" name=""/>
        <dsp:cNvSpPr/>
      </dsp:nvSpPr>
      <dsp:spPr>
        <a:xfrm rot="5400000">
          <a:off x="3524646" y="3030378"/>
          <a:ext cx="450056" cy="5400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700" kern="1200"/>
        </a:p>
      </dsp:txBody>
      <dsp:txXfrm rot="-5400000">
        <a:off x="3587654" y="3075384"/>
        <a:ext cx="324041" cy="315039"/>
      </dsp:txXfrm>
    </dsp:sp>
    <dsp:sp modelId="{A0107612-4FED-4A20-9492-CEFEBA0298C1}">
      <dsp:nvSpPr>
        <dsp:cNvPr id="0" name=""/>
        <dsp:cNvSpPr/>
      </dsp:nvSpPr>
      <dsp:spPr>
        <a:xfrm>
          <a:off x="2669540" y="3600450"/>
          <a:ext cx="2160270" cy="12001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100" kern="1200" dirty="0" smtClean="0"/>
            <a:t>Invoke </a:t>
          </a:r>
          <a:r>
            <a:rPr lang="en-US" altLang="zh-CN" sz="2100" kern="1200" dirty="0" err="1" smtClean="0"/>
            <a:t>speaker&amp;camera</a:t>
          </a:r>
          <a:endParaRPr lang="zh-CN" altLang="en-US" sz="2100" kern="1200" dirty="0"/>
        </a:p>
      </dsp:txBody>
      <dsp:txXfrm>
        <a:off x="2704691" y="3635601"/>
        <a:ext cx="2089968" cy="1129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altLang="zh-CN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altLang="zh-CN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  <a:p>
            <a:pPr lvl="1" eaLnBrk="1" latinLnBrk="0" hangingPunct="1"/>
            <a:r>
              <a:rPr kumimoji="0" lang="en-US" altLang="zh-CN" smtClean="0"/>
              <a:t>Second level</a:t>
            </a:r>
          </a:p>
          <a:p>
            <a:pPr lvl="2" eaLnBrk="1" latinLnBrk="0" hangingPunct="1"/>
            <a:r>
              <a:rPr kumimoji="0" lang="en-US" altLang="zh-CN" smtClean="0"/>
              <a:t>Third level</a:t>
            </a:r>
          </a:p>
          <a:p>
            <a:pPr lvl="3" eaLnBrk="1" latinLnBrk="0" hangingPunct="1"/>
            <a:r>
              <a:rPr kumimoji="0" lang="en-US" altLang="zh-CN" smtClean="0"/>
              <a:t>Fourth level</a:t>
            </a:r>
          </a:p>
          <a:p>
            <a:pPr lvl="4" eaLnBrk="1" latinLnBrk="0" hangingPunct="1"/>
            <a:r>
              <a:rPr kumimoji="0" lang="en-US" altLang="zh-CN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6/6/2012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/>
          <a:p>
            <a:r>
              <a:rPr lang="en-US" altLang="zh-CN" dirty="0" smtClean="0"/>
              <a:t>  POWERFUL ANDROID MONITOR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5800" y="3048000"/>
            <a:ext cx="6400800" cy="4572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CS234 PROJECT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43434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/>
              <a:t>Boyu</a:t>
            </a:r>
            <a:r>
              <a:rPr lang="en-US" altLang="zh-CN" dirty="0" smtClean="0"/>
              <a:t> Sun, </a:t>
            </a:r>
            <a:r>
              <a:rPr lang="en-US" altLang="zh-CN" dirty="0" err="1" smtClean="0"/>
              <a:t>Dawei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Ouyang</a:t>
            </a:r>
            <a:r>
              <a:rPr lang="en-US" altLang="zh-CN" dirty="0" smtClean="0"/>
              <a:t>, Shi Yan, </a:t>
            </a:r>
            <a:r>
              <a:rPr lang="en-US" altLang="zh-CN" dirty="0" err="1" smtClean="0"/>
              <a:t>Qiwei</a:t>
            </a:r>
            <a:r>
              <a:rPr lang="en-US" altLang="zh-CN" dirty="0" smtClean="0"/>
              <a:t> Zhang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3934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Development in the future...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Upload data into database</a:t>
            </a:r>
          </a:p>
          <a:p>
            <a:r>
              <a:rPr lang="en-US" altLang="zh-CN" dirty="0" smtClean="0"/>
              <a:t>Collect and parse the data</a:t>
            </a:r>
          </a:p>
          <a:p>
            <a:r>
              <a:rPr lang="en-US" altLang="zh-CN" dirty="0" smtClean="0"/>
              <a:t>Add other communicate methods besides </a:t>
            </a:r>
            <a:r>
              <a:rPr lang="en-US" altLang="zh-CN" dirty="0" err="1" smtClean="0"/>
              <a:t>wifi</a:t>
            </a:r>
            <a:r>
              <a:rPr lang="en-US" altLang="zh-CN" dirty="0" smtClean="0"/>
              <a:t> to allow monitor all around the world</a:t>
            </a:r>
          </a:p>
          <a:p>
            <a:r>
              <a:rPr lang="en-US" altLang="zh-CN" dirty="0" smtClean="0"/>
              <a:t>More...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241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altLang="zh-CN" dirty="0" smtClean="0"/>
              <a:t>            VISION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   Give consistent care to hospitalized      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family member wherever you are:</a:t>
            </a:r>
          </a:p>
          <a:p>
            <a:pPr marL="0" indent="0">
              <a:buNone/>
            </a:pPr>
            <a:endParaRPr lang="en-US" altLang="zh-CN" dirty="0"/>
          </a:p>
          <a:p>
            <a:pPr>
              <a:buFont typeface="Wingdings" pitchFamily="2" charset="2"/>
              <a:buChar char="l"/>
            </a:pPr>
            <a:r>
              <a:rPr lang="en-US" altLang="zh-CN" sz="2800" dirty="0" smtClean="0"/>
              <a:t>   Capture </a:t>
            </a:r>
            <a:r>
              <a:rPr lang="en-US" altLang="zh-CN" sz="2800" dirty="0" err="1" smtClean="0"/>
              <a:t>patients’situation</a:t>
            </a:r>
            <a:r>
              <a:rPr lang="en-US" altLang="zh-CN" sz="2800" dirty="0" smtClean="0"/>
              <a:t> in time</a:t>
            </a:r>
          </a:p>
          <a:p>
            <a:pPr marL="0" indent="0">
              <a:buNone/>
            </a:pPr>
            <a:endParaRPr lang="en-US" altLang="zh-CN" dirty="0" smtClean="0"/>
          </a:p>
          <a:p>
            <a:pPr>
              <a:buFont typeface="Wingdings" pitchFamily="2" charset="2"/>
              <a:buChar char="l"/>
            </a:pPr>
            <a:r>
              <a:rPr lang="en-US" altLang="zh-CN" dirty="0" smtClean="0"/>
              <a:t>   </a:t>
            </a:r>
            <a:r>
              <a:rPr lang="en-US" altLang="zh-CN" sz="2800" dirty="0" smtClean="0"/>
              <a:t>alert when dangerous signal raises</a:t>
            </a:r>
          </a:p>
          <a:p>
            <a:pPr marL="0" indent="0">
              <a:buNone/>
            </a:pPr>
            <a:r>
              <a:rPr lang="en-US" altLang="zh-CN" dirty="0" smtClean="0"/>
              <a:t>            </a:t>
            </a:r>
          </a:p>
          <a:p>
            <a:pPr>
              <a:buFont typeface="Wingdings" pitchFamily="2" charset="2"/>
              <a:buChar char="l"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sz="2800" dirty="0" smtClean="0"/>
              <a:t>Allow remote monitor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8434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    Implementation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/>
              <a:t>Using sensors to capture certain information of body</a:t>
            </a:r>
          </a:p>
          <a:p>
            <a:r>
              <a:rPr lang="en-US" altLang="zh-CN" sz="2800" dirty="0" smtClean="0"/>
              <a:t>Sensor pass data to cellphone via </a:t>
            </a:r>
            <a:r>
              <a:rPr lang="en-US" altLang="zh-CN" sz="2800" dirty="0" err="1" smtClean="0"/>
              <a:t>bluetooth</a:t>
            </a:r>
            <a:endParaRPr lang="en-US" altLang="zh-CN" sz="2800" dirty="0" smtClean="0"/>
          </a:p>
          <a:p>
            <a:r>
              <a:rPr lang="en-US" altLang="zh-CN" sz="2800" dirty="0" smtClean="0"/>
              <a:t>when abnormal signal happens</a:t>
            </a:r>
          </a:p>
          <a:p>
            <a:pPr marL="82296" indent="0">
              <a:buNone/>
            </a:pPr>
            <a:r>
              <a:rPr lang="en-US" altLang="zh-CN" sz="2800" dirty="0" smtClean="0"/>
              <a:t> invoke </a:t>
            </a:r>
            <a:r>
              <a:rPr lang="en-US" altLang="zh-CN" sz="2800" dirty="0"/>
              <a:t>the loud-speaker </a:t>
            </a:r>
            <a:r>
              <a:rPr lang="en-US" altLang="zh-CN" sz="2800" dirty="0" smtClean="0"/>
              <a:t>to alert</a:t>
            </a:r>
          </a:p>
          <a:p>
            <a:pPr marL="82296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invoke camera to all monitor</a:t>
            </a:r>
          </a:p>
          <a:p>
            <a:r>
              <a:rPr lang="en-US" altLang="zh-CN" sz="2800" dirty="0" smtClean="0"/>
              <a:t>Allow other cellphones get information from the certain cellphone over </a:t>
            </a:r>
            <a:r>
              <a:rPr lang="en-US" altLang="zh-CN" sz="2800" dirty="0" err="1" smtClean="0"/>
              <a:t>wifi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3263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Stage 1: Sensor Cellphone communication</a:t>
            </a:r>
            <a:endParaRPr lang="zh-CN" alt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496723"/>
            <a:ext cx="2095500" cy="1571625"/>
          </a:xfr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073" y="3314700"/>
            <a:ext cx="1466850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748" y="5253037"/>
            <a:ext cx="20955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181" y="1752600"/>
            <a:ext cx="993285" cy="1447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587211"/>
            <a:ext cx="20955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2" name="Straight Arrow Connector 21"/>
          <p:cNvCxnSpPr/>
          <p:nvPr/>
        </p:nvCxnSpPr>
        <p:spPr>
          <a:xfrm flipH="1">
            <a:off x="4876800" y="2977861"/>
            <a:ext cx="1066800" cy="113693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30" idx="2"/>
          </p:cNvCxnSpPr>
          <p:nvPr/>
        </p:nvCxnSpPr>
        <p:spPr>
          <a:xfrm flipH="1">
            <a:off x="4520823" y="3199770"/>
            <a:ext cx="1" cy="53403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520823" y="4876800"/>
            <a:ext cx="0" cy="5334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971800" y="2977861"/>
            <a:ext cx="831273" cy="106073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652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With only noise</a:t>
            </a:r>
            <a:endParaRPr lang="zh-CN" alt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565564"/>
            <a:ext cx="2302842" cy="41355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1537855"/>
            <a:ext cx="2362200" cy="41994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537855"/>
            <a:ext cx="2349645" cy="41771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2970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Data receiving</a:t>
            </a:r>
            <a:endParaRPr lang="zh-CN" alt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654848"/>
            <a:ext cx="2209800" cy="39285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620982"/>
            <a:ext cx="2228850" cy="3962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620982"/>
            <a:ext cx="2255490" cy="3962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2396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Stage2: Invoke phone device</a:t>
            </a:r>
            <a:endParaRPr lang="zh-CN" alt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0739427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562600" y="44196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Deviation too significant ?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8388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98080" cy="1143000"/>
          </a:xfrm>
        </p:spPr>
        <p:txBody>
          <a:bodyPr/>
          <a:lstStyle/>
          <a:p>
            <a:r>
              <a:rPr lang="en-US" altLang="zh-CN" dirty="0" smtClean="0"/>
              <a:t>Video capture and deliver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219200"/>
            <a:ext cx="7498080" cy="4800600"/>
          </a:xfrm>
        </p:spPr>
        <p:txBody>
          <a:bodyPr/>
          <a:lstStyle/>
          <a:p>
            <a:pPr marL="82296" indent="0">
              <a:buNone/>
            </a:pPr>
            <a:r>
              <a:rPr lang="en-US" altLang="zh-CN" dirty="0" smtClean="0"/>
              <a:t>Multiple capture choices:</a:t>
            </a:r>
          </a:p>
          <a:p>
            <a:pPr>
              <a:buFont typeface="Wingdings" pitchFamily="2" charset="2"/>
              <a:buChar char="l"/>
            </a:pPr>
            <a:r>
              <a:rPr lang="en-US" altLang="zh-CN" dirty="0" smtClean="0"/>
              <a:t>QuickTime </a:t>
            </a:r>
            <a:endParaRPr lang="en-US" altLang="zh-CN" sz="2800" dirty="0" smtClean="0"/>
          </a:p>
          <a:p>
            <a:pPr>
              <a:buFont typeface="Wingdings" pitchFamily="2" charset="2"/>
              <a:buChar char="l"/>
            </a:pPr>
            <a:r>
              <a:rPr lang="en-US" altLang="zh-CN" dirty="0" smtClean="0"/>
              <a:t>Java Media Framework</a:t>
            </a:r>
          </a:p>
          <a:p>
            <a:pPr>
              <a:buFont typeface="Wingdings" pitchFamily="2" charset="2"/>
              <a:buChar char="l"/>
            </a:pPr>
            <a:r>
              <a:rPr lang="en-US" altLang="zh-CN" dirty="0" smtClean="0"/>
              <a:t>Directshow</a:t>
            </a:r>
          </a:p>
          <a:p>
            <a:pPr>
              <a:buFont typeface="Wingdings" pitchFamily="2" charset="2"/>
              <a:buChar char="l"/>
            </a:pPr>
            <a:endParaRPr lang="en-US" altLang="zh-CN" dirty="0" smtClean="0"/>
          </a:p>
          <a:p>
            <a:pPr marL="82296" indent="0">
              <a:buNone/>
            </a:pPr>
            <a:r>
              <a:rPr lang="en-US" altLang="zh-CN" dirty="0" smtClean="0"/>
              <a:t>Deliver:</a:t>
            </a:r>
          </a:p>
          <a:p>
            <a:pPr marL="82296" indent="0">
              <a:buNone/>
            </a:pPr>
            <a:r>
              <a:rPr lang="en-US" altLang="zh-CN" dirty="0" smtClean="0"/>
              <a:t>Real-time Transfer Protocol</a:t>
            </a:r>
          </a:p>
          <a:p>
            <a:pPr marL="82296" indent="0">
              <a:buNone/>
            </a:pPr>
            <a:r>
              <a:rPr lang="en-US" altLang="zh-CN" dirty="0" smtClean="0"/>
              <a:t>(based on UDP)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3496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Stage3 mobile communication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Agent cellphone send data to other mobile devices over </a:t>
            </a:r>
            <a:r>
              <a:rPr lang="en-US" altLang="zh-CN" dirty="0" err="1" smtClean="0"/>
              <a:t>wifi</a:t>
            </a:r>
            <a:endParaRPr lang="en-US" altLang="zh-CN" dirty="0" smtClean="0"/>
          </a:p>
          <a:p>
            <a:endParaRPr lang="en-US" altLang="zh-CN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364" y="4114800"/>
            <a:ext cx="985838" cy="1752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Arc 9"/>
          <p:cNvSpPr/>
          <p:nvPr/>
        </p:nvSpPr>
        <p:spPr>
          <a:xfrm>
            <a:off x="2667000" y="3463636"/>
            <a:ext cx="1066800" cy="103216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Arc 11"/>
          <p:cNvSpPr/>
          <p:nvPr/>
        </p:nvSpPr>
        <p:spPr>
          <a:xfrm>
            <a:off x="2514600" y="3616036"/>
            <a:ext cx="1066800" cy="103216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Arc 12"/>
          <p:cNvSpPr/>
          <p:nvPr/>
        </p:nvSpPr>
        <p:spPr>
          <a:xfrm>
            <a:off x="2334491" y="3810000"/>
            <a:ext cx="1066800" cy="103216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457" y="2603885"/>
            <a:ext cx="483610" cy="8597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4939" y="3684923"/>
            <a:ext cx="483610" cy="8597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549" y="4842164"/>
            <a:ext cx="483610" cy="8597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1807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124</TotalTime>
  <Words>182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  POWERFUL ANDROID MONITOR</vt:lpstr>
      <vt:lpstr>            VISION</vt:lpstr>
      <vt:lpstr>     Implementation</vt:lpstr>
      <vt:lpstr>Stage 1: Sensor Cellphone communication</vt:lpstr>
      <vt:lpstr>With only noise</vt:lpstr>
      <vt:lpstr>Data receiving</vt:lpstr>
      <vt:lpstr>Stage2: Invoke phone device</vt:lpstr>
      <vt:lpstr>Video capture and deliver</vt:lpstr>
      <vt:lpstr>Stage3 mobile communication</vt:lpstr>
      <vt:lpstr>Development in the future...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POWERFUL ANDROID MONITOR</dc:title>
  <dc:creator>yanshi</dc:creator>
  <cp:lastModifiedBy>yanshi</cp:lastModifiedBy>
  <cp:revision>13</cp:revision>
  <dcterms:created xsi:type="dcterms:W3CDTF">2006-08-16T00:00:00Z</dcterms:created>
  <dcterms:modified xsi:type="dcterms:W3CDTF">2012-06-07T06:47:40Z</dcterms:modified>
</cp:coreProperties>
</file>