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6" r:id="rId3"/>
    <p:sldId id="400" r:id="rId4"/>
    <p:sldId id="401" r:id="rId5"/>
    <p:sldId id="402" r:id="rId6"/>
    <p:sldId id="404" r:id="rId7"/>
    <p:sldId id="406" r:id="rId8"/>
    <p:sldId id="407" r:id="rId9"/>
    <p:sldId id="408" r:id="rId10"/>
    <p:sldId id="410" r:id="rId11"/>
    <p:sldId id="411" r:id="rId12"/>
    <p:sldId id="412" r:id="rId13"/>
    <p:sldId id="413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2832" autoAdjust="0"/>
  </p:normalViewPr>
  <p:slideViewPr>
    <p:cSldViewPr>
      <p:cViewPr varScale="1">
        <p:scale>
          <a:sx n="64" d="100"/>
          <a:sy n="64" d="100"/>
        </p:scale>
        <p:origin x="-148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693C89-18D1-40D2-889E-321D749FFEC0}" type="datetimeFigureOut">
              <a:rPr lang="en-US" smtClean="0"/>
              <a:pPr/>
              <a:t>6/6/2012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6EBF0-0286-483D-9424-D23B08F216B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26EBF0-0286-483D-9424-D23B08F216B7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uidlines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s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6477000"/>
            <a:ext cx="91440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Cesar Ghali, Sky Faber, Kyle Benson,</a:t>
            </a:r>
            <a:r>
              <a:rPr lang="en-US" sz="1400" baseline="0" dirty="0" smtClean="0">
                <a:solidFill>
                  <a:schemeClr val="tx1"/>
                </a:solidFill>
                <a:latin typeface="+mj-lt"/>
              </a:rPr>
              <a:t>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Quan Nguyen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– </a:t>
            </a:r>
            <a:r>
              <a:rPr lang="en-US" sz="1400" dirty="0" smtClean="0">
                <a:solidFill>
                  <a:schemeClr val="tx1"/>
                </a:solidFill>
                <a:latin typeface="+mj-lt"/>
              </a:rPr>
              <a:t>CS 234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76200" y="6477000"/>
            <a:ext cx="8915400" cy="1588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37160" y="6510528"/>
            <a:ext cx="8915400" cy="15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  <a:alpha val="83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 userDrawn="1"/>
        </p:nvSpPr>
        <p:spPr>
          <a:xfrm>
            <a:off x="8458200" y="6477000"/>
            <a:ext cx="609600" cy="381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fld id="{CFA88537-7307-48BA-BF66-220C67DC823B}" type="slidenum">
              <a:rPr lang="en-US" sz="1200" smtClean="0">
                <a:solidFill>
                  <a:schemeClr val="bg1">
                    <a:lumMod val="50000"/>
                  </a:schemeClr>
                </a:solidFill>
              </a:rPr>
              <a:pPr algn="ctr"/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 Layou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49" r:id="rId3"/>
    <p:sldLayoutId id="2147483652" r:id="rId4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685800"/>
            <a:ext cx="9144000" cy="2819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200" dirty="0" smtClean="0"/>
              <a:t>Secure Local Data Aggregation and</a:t>
            </a:r>
          </a:p>
          <a:p>
            <a:pPr algn="ctr"/>
            <a:r>
              <a:rPr lang="en-US" sz="4200" dirty="0" smtClean="0"/>
              <a:t>Delay Tolerant Dissemination in VANETs</a:t>
            </a:r>
            <a:endParaRPr lang="en-US" sz="4200" dirty="0"/>
          </a:p>
        </p:txBody>
      </p:sp>
      <p:sp>
        <p:nvSpPr>
          <p:cNvPr id="3" name="Rectangle 2"/>
          <p:cNvSpPr/>
          <p:nvPr/>
        </p:nvSpPr>
        <p:spPr>
          <a:xfrm>
            <a:off x="0" y="3886200"/>
            <a:ext cx="9144000" cy="2133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Presented by</a:t>
            </a:r>
          </a:p>
          <a:p>
            <a:pPr algn="ctr"/>
            <a:r>
              <a:rPr lang="en-US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Cesar Ghali   Sky Faber   Kyle Benson   Quan Nguyen</a:t>
            </a:r>
          </a:p>
          <a:p>
            <a:pPr algn="ctr"/>
            <a:endParaRPr lang="en-US" sz="20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University of California, Irvine</a:t>
            </a:r>
          </a:p>
          <a:p>
            <a:pPr algn="ctr"/>
            <a:endParaRPr lang="en-US" sz="36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CS 234 – June, 2012</a:t>
            </a:r>
            <a:endParaRPr lang="en-US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Design a protocol for event detection in </a:t>
            </a:r>
            <a:r>
              <a:rPr lang="en-US" sz="3200" dirty="0" smtClean="0"/>
              <a:t>VANETs</a:t>
            </a:r>
            <a:endParaRPr lang="en-US" sz="32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 smtClean="0"/>
              <a:t>Initial event detection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3000" dirty="0" smtClean="0"/>
              <a:t>Dissemination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Simulation on NS3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Contributions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Authentication of original event data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Based on flash dissemination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Built on top of a </a:t>
            </a:r>
            <a:r>
              <a:rPr lang="en-US" sz="3000" dirty="0" smtClean="0"/>
              <a:t>graph topology</a:t>
            </a:r>
            <a:endParaRPr lang="en-US" sz="30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Multiple observers agreement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Data integrity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Non repudiation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Designed for quick dissemination for most likely </a:t>
            </a:r>
            <a:r>
              <a:rPr lang="en-US" sz="3000" dirty="0" smtClean="0"/>
              <a:t>affected </a:t>
            </a:r>
            <a:r>
              <a:rPr lang="en-US" sz="3000" dirty="0" err="1" smtClean="0"/>
              <a:t>vihecle</a:t>
            </a:r>
            <a:endParaRPr lang="en-US" sz="30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Algorithm and System Design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800100" lvl="1" indent="-342900">
              <a:spcBef>
                <a:spcPct val="20000"/>
              </a:spcBef>
              <a:defRPr/>
            </a:pPr>
            <a:endParaRPr lang="en-US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Evaluation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800100" lvl="1" indent="-342900">
              <a:spcBef>
                <a:spcPct val="20000"/>
              </a:spcBef>
              <a:defRPr/>
            </a:pPr>
            <a:endParaRPr lang="en-US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Conclusion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Distributed event detection in </a:t>
            </a:r>
            <a:r>
              <a:rPr lang="en-US" sz="3200" dirty="0" smtClean="0"/>
              <a:t>Vehicular </a:t>
            </a:r>
            <a:r>
              <a:rPr lang="en-US" sz="3200" dirty="0" err="1" smtClean="0"/>
              <a:t>Adhoc</a:t>
            </a:r>
            <a:r>
              <a:rPr lang="en-US" sz="3200" dirty="0" smtClean="0"/>
              <a:t> </a:t>
            </a:r>
            <a:r>
              <a:rPr lang="en-US" sz="3200" dirty="0" err="1" smtClean="0"/>
              <a:t>NETworks</a:t>
            </a:r>
            <a:endParaRPr lang="en-US" sz="32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Interested in detecting vehicle crash events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Collision will affect both nearby vehicles and vehicles approaching the site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Other vehicles may be present during such an event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May flood the wireless channel with crash data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0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000" dirty="0" smtClean="0"/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Introduction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Minimize the amount of power consumed by radio transmissions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Extend the battery life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Reduce communication overhead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0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Data Aggregation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Minimum spanning trees (MST)</a:t>
            </a:r>
            <a:endParaRPr lang="en-US" sz="30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Maximize the degree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Maximize the number of hops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Leader election algorithm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Address the collision transmission problem in wireless networks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Time-constrained data transmission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Ensure that all data eventually reaches the sink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Data Aggregation - Solutions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Flow updating</a:t>
            </a:r>
            <a:endParaRPr lang="en-US" sz="30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Broadcast- and gossip-based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Exploit the symmetry of the network flows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000" dirty="0" smtClean="0"/>
              <a:t>Hierarchical aggregation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Based on the distance form the origin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endParaRPr lang="en-US" sz="28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Data Aggregation - Solutions</a:t>
            </a:r>
            <a:endParaRPr lang="en-US" sz="32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Broadcast </a:t>
            </a:r>
            <a:r>
              <a:rPr lang="en-US" sz="3200" dirty="0" smtClean="0"/>
              <a:t>data to the local subset</a:t>
            </a:r>
            <a:r>
              <a:rPr lang="en-US" sz="3200" dirty="0" smtClean="0"/>
              <a:t> </a:t>
            </a:r>
            <a:r>
              <a:rPr lang="en-US" sz="3200" dirty="0" smtClean="0"/>
              <a:t>network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Locality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Quickly</a:t>
            </a:r>
            <a:endParaRPr lang="en-US" sz="3200" dirty="0" smtClean="0"/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Efficiently</a:t>
            </a:r>
          </a:p>
          <a:p>
            <a:pPr marL="342900" lvl="1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endParaRPr lang="en-US" sz="3200" dirty="0" smtClean="0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Data Dissemination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Flash dissemination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Broadcast as fast as possible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Not scalable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CREW</a:t>
            </a:r>
            <a:endParaRPr lang="en-US" sz="2800" dirty="0" smtClean="0"/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Gossip-based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Prevent receiving multiple copies of the same message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Scalable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Data Dissemination - Solutions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Jamming attack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Interfere the radio channel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Hidden vehicle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Adversary pretend to be in better position for broadcast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Results: stop broadcasting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Security Concerns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4"/>
          <p:cNvSpPr txBox="1">
            <a:spLocks/>
          </p:cNvSpPr>
          <p:nvPr/>
        </p:nvSpPr>
        <p:spPr>
          <a:xfrm>
            <a:off x="457200" y="1981200"/>
            <a:ext cx="8229600" cy="4329112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Wormhole attack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Tunneling message from area A to area B using fast external channel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Authentic messages sent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Trick vehicles in area B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/>
              <a:t>Sybil attack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Multiple fake identities</a:t>
            </a:r>
          </a:p>
          <a:p>
            <a:pPr marL="800100" lvl="1" indent="-342900">
              <a:spcBef>
                <a:spcPct val="20000"/>
              </a:spcBef>
              <a:buFont typeface="Courier New" pitchFamily="49" charset="0"/>
              <a:buChar char="o"/>
              <a:defRPr/>
            </a:pPr>
            <a:r>
              <a:rPr lang="en-US" sz="2800" dirty="0" smtClean="0"/>
              <a:t>Fake positions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447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solidFill>
                  <a:schemeClr val="bg1"/>
                </a:solidFill>
              </a:rPr>
              <a:t>    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Security Concerns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4629</TotalTime>
  <Words>325</Words>
  <Application>Microsoft Office PowerPoint</Application>
  <PresentationFormat>On-screen Show (4:3)</PresentationFormat>
  <Paragraphs>88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Cesar GHALI</dc:creator>
  <cp:lastModifiedBy>ASUS</cp:lastModifiedBy>
  <cp:revision>945</cp:revision>
  <dcterms:created xsi:type="dcterms:W3CDTF">2006-08-16T00:00:00Z</dcterms:created>
  <dcterms:modified xsi:type="dcterms:W3CDTF">2012-06-07T04:45:17Z</dcterms:modified>
</cp:coreProperties>
</file>