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2" r:id="rId3"/>
    <p:sldId id="263" r:id="rId4"/>
    <p:sldId id="264" r:id="rId5"/>
    <p:sldId id="257" r:id="rId6"/>
    <p:sldId id="259" r:id="rId7"/>
    <p:sldId id="268" r:id="rId8"/>
    <p:sldId id="265" r:id="rId9"/>
    <p:sldId id="273" r:id="rId10"/>
    <p:sldId id="260" r:id="rId11"/>
    <p:sldId id="269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5" autoAdjust="0"/>
    <p:restoredTop sz="94689" autoAdjust="0"/>
  </p:normalViewPr>
  <p:slideViewPr>
    <p:cSldViewPr>
      <p:cViewPr varScale="1">
        <p:scale>
          <a:sx n="67" d="100"/>
          <a:sy n="67" d="100"/>
        </p:scale>
        <p:origin x="-63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Xchange</a:t>
            </a:r>
            <a:r>
              <a:rPr lang="en-US" b="1" dirty="0" smtClean="0"/>
              <a:t>-Park</a:t>
            </a:r>
            <a:r>
              <a:rPr lang="en-US" b="1" dirty="0" smtClean="0"/>
              <a:t>: A Crowd-sourcing based parking reservation system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Aakash Therani	43406368</a:t>
            </a:r>
          </a:p>
          <a:p>
            <a:r>
              <a:rPr lang="en-US" dirty="0" smtClean="0"/>
              <a:t>Ankit Jasuja	18444587</a:t>
            </a:r>
          </a:p>
          <a:p>
            <a:r>
              <a:rPr lang="en-US" dirty="0" smtClean="0"/>
              <a:t>Manish Shah	56481976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This system allows you to reserve </a:t>
            </a:r>
            <a:r>
              <a:rPr lang="en-US" dirty="0" smtClean="0"/>
              <a:t>a parking space </a:t>
            </a:r>
            <a:r>
              <a:rPr lang="en-US" dirty="0" smtClean="0"/>
              <a:t>before leaving for the destination, </a:t>
            </a:r>
            <a:r>
              <a:rPr lang="en-US" dirty="0" smtClean="0"/>
              <a:t>hence avoiding the hassle of going and searching for a parking </a:t>
            </a:r>
            <a:r>
              <a:rPr lang="en-US" dirty="0" smtClean="0"/>
              <a:t>space.</a:t>
            </a:r>
          </a:p>
          <a:p>
            <a:pPr algn="just"/>
            <a:r>
              <a:rPr lang="en-US" dirty="0" smtClean="0"/>
              <a:t>The </a:t>
            </a:r>
            <a:r>
              <a:rPr lang="en-US" dirty="0" smtClean="0"/>
              <a:t>application gives a chance to users such as students or people who have free parking space and can in turn end up earning some cash. </a:t>
            </a:r>
            <a:endParaRPr lang="en-US" dirty="0" smtClean="0"/>
          </a:p>
          <a:p>
            <a:pPr algn="just"/>
            <a:r>
              <a:rPr lang="en-US" dirty="0" smtClean="0"/>
              <a:t>This application helps increasing the utilization </a:t>
            </a:r>
            <a:r>
              <a:rPr lang="en-US" dirty="0" smtClean="0"/>
              <a:t>of free parking space </a:t>
            </a:r>
            <a:r>
              <a:rPr lang="en-US" dirty="0" smtClean="0"/>
              <a:t>&amp; is beneficial </a:t>
            </a:r>
            <a:r>
              <a:rPr lang="en-US" dirty="0" smtClean="0"/>
              <a:t>in crowded cities and downtown areas. </a:t>
            </a:r>
            <a:endParaRPr lang="en-US" dirty="0" smtClean="0"/>
          </a:p>
          <a:p>
            <a:pPr algn="just"/>
            <a:r>
              <a:rPr lang="en-US" dirty="0" smtClean="0"/>
              <a:t>Dynamic nature of application allows more and more available parking space with increase in user participation.</a:t>
            </a:r>
            <a:endParaRPr lang="en-US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900" dirty="0" smtClean="0"/>
              <a:t>Within </a:t>
            </a:r>
            <a:r>
              <a:rPr lang="en-US" sz="2900" dirty="0" smtClean="0"/>
              <a:t>a short period of time, Android has managed to overtake a significant part of the global </a:t>
            </a:r>
            <a:r>
              <a:rPr lang="en-US" sz="2900" dirty="0" smtClean="0"/>
              <a:t>smart-phone </a:t>
            </a:r>
            <a:r>
              <a:rPr lang="en-US" sz="2900" dirty="0" smtClean="0"/>
              <a:t>market. </a:t>
            </a:r>
            <a:endParaRPr lang="en-US" sz="2900" dirty="0" smtClean="0"/>
          </a:p>
          <a:p>
            <a:r>
              <a:rPr lang="en-US" sz="2900" dirty="0" smtClean="0"/>
              <a:t>Another </a:t>
            </a:r>
            <a:r>
              <a:rPr lang="en-US" sz="2900" dirty="0" smtClean="0"/>
              <a:t>revolution is the emergence  of a new model of computation named crowdsourcing, where the power of crowds of people is utilized on tasks that are costly or time consuming with traditional methods. </a:t>
            </a:r>
            <a:endParaRPr lang="en-US" sz="2900" dirty="0" smtClean="0"/>
          </a:p>
          <a:p>
            <a:r>
              <a:rPr lang="en-US" sz="2900" dirty="0" smtClean="0"/>
              <a:t>Enormous potential can be truly unleashed when these two concurrent revolutions are combined together</a:t>
            </a:r>
            <a:r>
              <a:rPr lang="en-US" sz="2900" dirty="0" smtClean="0"/>
              <a:t>.</a:t>
            </a:r>
          </a:p>
          <a:p>
            <a:r>
              <a:rPr lang="en-US" sz="2900" dirty="0" smtClean="0"/>
              <a:t>Application like ours can help to target specific problem and reduce them.</a:t>
            </a:r>
            <a:endParaRPr lang="en-US" sz="29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Crowdsourcing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3000" dirty="0" smtClean="0"/>
              <a:t>Crowdsourcing is a process that involves outsourcing tasks to a distributed group of people.</a:t>
            </a:r>
          </a:p>
          <a:p>
            <a:pPr algn="just"/>
            <a:r>
              <a:rPr lang="en-US" sz="2800" dirty="0" smtClean="0"/>
              <a:t>It </a:t>
            </a:r>
            <a:r>
              <a:rPr lang="en-US" sz="2800" dirty="0" smtClean="0"/>
              <a:t>may be defined as the act of taking a job traditionally performed by a designated agent (usually an employee) and outsourcing it to an undefined, generally large group of people in the form of an open call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These </a:t>
            </a:r>
            <a:r>
              <a:rPr lang="en-US" sz="2800" dirty="0" smtClean="0"/>
              <a:t>applications exhibit a list of available tasks, associating with reward and time period, that are presented by requesters; and during the period, workers compete to provide the best submission.</a:t>
            </a:r>
            <a:endParaRPr lang="en-US" sz="3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Crowdsourcing?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 smtClean="0"/>
              <a:t>Tasks that are trivial for humans but challenging for sophisticated machines can be easily solved using crowdsourcing concept by distributing it to human network. For e.g. image search and annotation.</a:t>
            </a:r>
          </a:p>
          <a:p>
            <a:pPr algn="just"/>
            <a:r>
              <a:rPr lang="en-US" sz="2800" dirty="0" smtClean="0"/>
              <a:t>It can help to reduce</a:t>
            </a:r>
            <a:r>
              <a:rPr lang="en-US" sz="2800" dirty="0" smtClean="0"/>
              <a:t> </a:t>
            </a:r>
            <a:r>
              <a:rPr lang="en-US" sz="2800" dirty="0" smtClean="0"/>
              <a:t>a </a:t>
            </a:r>
            <a:r>
              <a:rPr lang="en-US" sz="2800" dirty="0" smtClean="0"/>
              <a:t>company’s production costs and make more efficient use of labor and </a:t>
            </a:r>
            <a:r>
              <a:rPr lang="en-US" sz="2800" dirty="0" smtClean="0"/>
              <a:t>resources.</a:t>
            </a:r>
          </a:p>
          <a:p>
            <a:pPr algn="just"/>
            <a:r>
              <a:rPr lang="en-US" sz="2800" dirty="0" smtClean="0"/>
              <a:t>Humans </a:t>
            </a:r>
            <a:r>
              <a:rPr lang="en-US" sz="2800" dirty="0" smtClean="0"/>
              <a:t>can innovate creative ideas in a product design process but computers cannot.</a:t>
            </a:r>
            <a:endParaRPr lang="en-US" sz="3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000" dirty="0" err="1" smtClean="0"/>
              <a:t>CrowdPark</a:t>
            </a:r>
            <a:r>
              <a:rPr lang="en-US" sz="3000" dirty="0" smtClean="0"/>
              <a:t>: A </a:t>
            </a:r>
            <a:r>
              <a:rPr lang="en-US" sz="3000" dirty="0" smtClean="0"/>
              <a:t>Crowdsourcing-based Parking R</a:t>
            </a:r>
            <a:r>
              <a:rPr lang="en-US" sz="3000" dirty="0" smtClean="0"/>
              <a:t>eservation </a:t>
            </a:r>
            <a:r>
              <a:rPr lang="en-US" sz="3000" dirty="0" smtClean="0"/>
              <a:t>System for Mobile Phones that enables users to loosely reserve parking spots. </a:t>
            </a:r>
            <a:endParaRPr lang="en-US" sz="3000" dirty="0" smtClean="0"/>
          </a:p>
          <a:p>
            <a:pPr algn="just"/>
            <a:r>
              <a:rPr lang="en-US" sz="3000" dirty="0" smtClean="0"/>
              <a:t>TXTEAGLE:  Doled out in Kenya and Rwanda, it is a system where people are rewarded with small amount of airtime for completing simple tasks such as translation, transcription, etc.</a:t>
            </a:r>
          </a:p>
          <a:p>
            <a:pPr algn="just"/>
            <a:r>
              <a:rPr lang="en-US" sz="3000" dirty="0" smtClean="0"/>
              <a:t>Product Empire: </a:t>
            </a:r>
            <a:r>
              <a:rPr lang="en-US" sz="2800" dirty="0" smtClean="0"/>
              <a:t>This app is available in android market and uses a social network game concept where users participate and help to build a data repository of products linked to barcodes. </a:t>
            </a:r>
            <a:endParaRPr lang="en-US" sz="3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Xchange</a:t>
            </a:r>
            <a:r>
              <a:rPr lang="en-US" dirty="0" smtClean="0"/>
              <a:t>-Park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Xchange</a:t>
            </a:r>
            <a:r>
              <a:rPr lang="en-US" dirty="0" smtClean="0"/>
              <a:t>-Park </a:t>
            </a:r>
            <a:r>
              <a:rPr lang="en-US" dirty="0" smtClean="0"/>
              <a:t>is a </a:t>
            </a:r>
            <a:r>
              <a:rPr lang="en-US" dirty="0" smtClean="0"/>
              <a:t>crowd-sourcing based parking </a:t>
            </a:r>
            <a:r>
              <a:rPr lang="en-US" dirty="0" smtClean="0"/>
              <a:t>reservation system which allows people to rent/lease or take parking </a:t>
            </a:r>
            <a:r>
              <a:rPr lang="en-US" dirty="0" smtClean="0"/>
              <a:t>space beforehand </a:t>
            </a:r>
            <a:r>
              <a:rPr lang="en-US" dirty="0" smtClean="0"/>
              <a:t>and reserve a parking spot before you reach the destination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The </a:t>
            </a:r>
            <a:r>
              <a:rPr lang="en-US" dirty="0" smtClean="0"/>
              <a:t>purpose of the application is for people who have parking spots to lease it to people who are in need of parking. </a:t>
            </a:r>
            <a:r>
              <a:rPr lang="en-US" dirty="0" smtClean="0"/>
              <a:t> This </a:t>
            </a:r>
            <a:r>
              <a:rPr lang="en-US" dirty="0" smtClean="0"/>
              <a:t>arrangement could work both ways as people in need for parking would get assured parking and the person renting would earn money. </a:t>
            </a:r>
          </a:p>
          <a:p>
            <a:pPr algn="just"/>
            <a:r>
              <a:rPr lang="en-US" dirty="0" smtClean="0"/>
              <a:t>This </a:t>
            </a:r>
            <a:r>
              <a:rPr lang="en-US" dirty="0" smtClean="0"/>
              <a:t>application is pure use of the concept of crowdsourcing as people not related to each other help each other. </a:t>
            </a:r>
            <a:endParaRPr lang="en-US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Architecture	</a:t>
            </a:r>
            <a:endParaRPr lang="en-US" dirty="0"/>
          </a:p>
        </p:txBody>
      </p:sp>
      <p:pic>
        <p:nvPicPr>
          <p:cNvPr id="4" name="Content Placeholder 3" descr="Architectur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0700" y="1815306"/>
            <a:ext cx="5562600" cy="40957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Mobile Device</a:t>
            </a:r>
          </a:p>
          <a:p>
            <a:pPr lvl="1"/>
            <a:r>
              <a:rPr lang="en-US" dirty="0" smtClean="0"/>
              <a:t>Interface to the application</a:t>
            </a:r>
          </a:p>
          <a:p>
            <a:pPr lvl="1"/>
            <a:r>
              <a:rPr lang="en-US" dirty="0" smtClean="0"/>
              <a:t>Buyers can search nearby parking slots</a:t>
            </a:r>
          </a:p>
          <a:p>
            <a:pPr lvl="1"/>
            <a:r>
              <a:rPr lang="en-US" dirty="0" smtClean="0"/>
              <a:t>Sellers can post available parking space</a:t>
            </a:r>
          </a:p>
          <a:p>
            <a:r>
              <a:rPr lang="en-US" dirty="0" smtClean="0"/>
              <a:t>Server</a:t>
            </a:r>
          </a:p>
          <a:p>
            <a:pPr lvl="1"/>
            <a:r>
              <a:rPr lang="en-US" dirty="0" smtClean="0"/>
              <a:t>Spawns new thread for each requesting client</a:t>
            </a:r>
          </a:p>
          <a:p>
            <a:pPr lvl="1"/>
            <a:r>
              <a:rPr lang="en-US" dirty="0" smtClean="0"/>
              <a:t>Does the processing to find the nearest parking space available to the buyer </a:t>
            </a:r>
            <a:endParaRPr lang="en-US" dirty="0" smtClean="0"/>
          </a:p>
          <a:p>
            <a:r>
              <a:rPr lang="en-US" dirty="0" smtClean="0"/>
              <a:t>Database</a:t>
            </a:r>
          </a:p>
          <a:p>
            <a:pPr lvl="1"/>
            <a:r>
              <a:rPr lang="en-US" dirty="0" smtClean="0"/>
              <a:t>Maintains tables for the buyers, sellers, available parking space and transactions.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Dynamic Nature of Database allow more and more users to participate either to request or post the available parking space.</a:t>
            </a:r>
          </a:p>
          <a:p>
            <a:r>
              <a:rPr lang="en-US" dirty="0" smtClean="0"/>
              <a:t>User can rate the person with whom he performs the transaction. </a:t>
            </a:r>
          </a:p>
          <a:p>
            <a:r>
              <a:rPr lang="en-US" dirty="0" smtClean="0"/>
              <a:t>Map view allows spot the nearest parking space available.</a:t>
            </a:r>
          </a:p>
          <a:p>
            <a:r>
              <a:rPr lang="en-US" dirty="0" smtClean="0"/>
              <a:t>Modular design allows scope for future extensions to the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</a:t>
            </a:r>
            <a:endParaRPr lang="en-US" dirty="0"/>
          </a:p>
        </p:txBody>
      </p:sp>
      <p:pic>
        <p:nvPicPr>
          <p:cNvPr id="5" name="Content Placeholder 4" descr="20120606_22502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-114301" y="2301081"/>
            <a:ext cx="5181601" cy="3124200"/>
          </a:xfrm>
        </p:spPr>
      </p:pic>
      <p:pic>
        <p:nvPicPr>
          <p:cNvPr id="6" name="Content Placeholder 5" descr="20120606_224907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 rot="5400000">
            <a:off x="4076699" y="2324102"/>
            <a:ext cx="5181601" cy="31242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652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Xchange-Park: A Crowd-sourcing based parking reservation system </vt:lpstr>
      <vt:lpstr>Crowdsourcing</vt:lpstr>
      <vt:lpstr>Why Crowdsourcing?</vt:lpstr>
      <vt:lpstr>Related Work</vt:lpstr>
      <vt:lpstr>Xchange-Park</vt:lpstr>
      <vt:lpstr>System Architecture </vt:lpstr>
      <vt:lpstr>Working</vt:lpstr>
      <vt:lpstr>Features</vt:lpstr>
      <vt:lpstr>Simulation</vt:lpstr>
      <vt:lpstr>Benefits</vt:lpstr>
      <vt:lpstr>Conclusion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Xchange-Park</dc:title>
  <dc:creator>JASUJA</dc:creator>
  <cp:lastModifiedBy>JASUJA</cp:lastModifiedBy>
  <cp:revision>25</cp:revision>
  <dcterms:created xsi:type="dcterms:W3CDTF">2006-08-16T00:00:00Z</dcterms:created>
  <dcterms:modified xsi:type="dcterms:W3CDTF">2012-06-07T06:30:03Z</dcterms:modified>
</cp:coreProperties>
</file>