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05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60005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>
            <a:off x="0" y="0"/>
            <a:ext cx="9144000" cy="46910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9" name="Shape 9"/>
          <p:cNvCxnSpPr/>
          <p:nvPr/>
        </p:nvCxnSpPr>
        <p:spPr>
          <a:xfrm>
            <a:off x="0" y="4662139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685800" y="2490375"/>
            <a:ext cx="7772400" cy="2198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spcBef>
                <a:spcPts val="0"/>
              </a:spcBef>
              <a:buSzPct val="100000"/>
              <a:defRPr sz="7200"/>
            </a:lvl1pPr>
            <a:lvl2pPr indent="457200">
              <a:spcBef>
                <a:spcPts val="0"/>
              </a:spcBef>
              <a:buSzPct val="100000"/>
              <a:defRPr sz="7200"/>
            </a:lvl2pPr>
            <a:lvl3pPr indent="457200">
              <a:spcBef>
                <a:spcPts val="0"/>
              </a:spcBef>
              <a:buSzPct val="100000"/>
              <a:defRPr sz="7200"/>
            </a:lvl3pPr>
            <a:lvl4pPr indent="457200">
              <a:spcBef>
                <a:spcPts val="0"/>
              </a:spcBef>
              <a:buSzPct val="100000"/>
              <a:defRPr sz="7200"/>
            </a:lvl4pPr>
            <a:lvl5pPr indent="457200">
              <a:spcBef>
                <a:spcPts val="0"/>
              </a:spcBef>
              <a:buSzPct val="100000"/>
              <a:defRPr sz="7200"/>
            </a:lvl5pPr>
            <a:lvl6pPr indent="457200">
              <a:spcBef>
                <a:spcPts val="0"/>
              </a:spcBef>
              <a:buSzPct val="100000"/>
              <a:defRPr sz="7200"/>
            </a:lvl6pPr>
            <a:lvl7pPr indent="457200">
              <a:spcBef>
                <a:spcPts val="0"/>
              </a:spcBef>
              <a:buSzPct val="100000"/>
              <a:defRPr sz="7200"/>
            </a:lvl7pPr>
            <a:lvl8pPr indent="457200">
              <a:spcBef>
                <a:spcPts val="0"/>
              </a:spcBef>
              <a:buSzPct val="100000"/>
              <a:defRPr sz="7200"/>
            </a:lvl8pPr>
            <a:lvl9pPr indent="457200">
              <a:spcBef>
                <a:spcPts val="0"/>
              </a:spcBef>
              <a:buSzPct val="100000"/>
              <a:defRPr sz="7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685800" y="4836035"/>
            <a:ext cx="7772400" cy="1032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0" y="0"/>
            <a:ext cx="9144000" cy="15332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4" name="Shape 14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0" y="0"/>
            <a:ext cx="9144000" cy="15332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9" name="Shape 19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1533299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5" name="Shape 25"/>
          <p:cNvCxnSpPr/>
          <p:nvPr/>
        </p:nvCxnSpPr>
        <p:spPr>
          <a:xfrm>
            <a:off x="0" y="1503833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>
              <a:spcBef>
                <a:spcPts val="0"/>
              </a:spcBef>
              <a:buClr>
                <a:schemeClr val="dk2"/>
              </a:buClr>
              <a:buSzPct val="100000"/>
              <a:buNone/>
              <a:defRPr sz="1800">
                <a:solidFill>
                  <a:schemeClr val="dk2"/>
                </a:solidFill>
              </a:defRPr>
            </a:lvl1pPr>
          </a:lstStyle>
          <a:p>
            <a:endParaRPr/>
          </a:p>
        </p:txBody>
      </p:sp>
      <p:sp>
        <p:nvSpPr>
          <p:cNvPr id="29" name="Shape 29"/>
          <p:cNvSpPr/>
          <p:nvPr/>
        </p:nvSpPr>
        <p:spPr>
          <a:xfrm>
            <a:off x="4274" y="0"/>
            <a:ext cx="9144000" cy="58752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0" y="5845828"/>
            <a:ext cx="9144000" cy="0"/>
          </a:xfrm>
          <a:prstGeom prst="straightConnector1">
            <a:avLst/>
          </a:prstGeom>
          <a:noFill/>
          <a:ln w="57150" cap="flat">
            <a:solidFill>
              <a:srgbClr val="000000">
                <a:alpha val="14901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dk2"/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1pPr>
            <a:lvl2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2pPr>
            <a:lvl3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3pPr>
            <a:lvl4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4pPr>
            <a:lvl5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5pPr>
            <a:lvl6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6pPr>
            <a:lvl7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7pPr>
            <a:lvl8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8pPr>
            <a:lvl9pPr marL="0" indent="228600">
              <a:spcBef>
                <a:spcPts val="0"/>
              </a:spcBef>
              <a:buClr>
                <a:schemeClr val="lt1"/>
              </a:buClr>
              <a:buSzPct val="100000"/>
              <a:buNone/>
              <a:defRPr sz="36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7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xfrm>
            <a:off x="117800" y="2490375"/>
            <a:ext cx="8938799" cy="2198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Separated Children Seeking Platform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183225" y="4836025"/>
            <a:ext cx="8274900" cy="103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400" b="1">
                <a:solidFill>
                  <a:schemeClr val="dk1"/>
                </a:solidFill>
              </a:rPr>
              <a:t>Based on Location Information from Street Snap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 txBox="1"/>
          <p:nvPr/>
        </p:nvSpPr>
        <p:spPr>
          <a:xfrm>
            <a:off x="173350" y="5534075"/>
            <a:ext cx="1557600" cy="542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/>
              <a:t>Group 3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Introduction</a:t>
            </a:r>
          </a:p>
        </p:txBody>
      </p:sp>
      <p:pic>
        <p:nvPicPr>
          <p:cNvPr id="41" name="Shape 4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4412662" y="5247700"/>
            <a:ext cx="1966573" cy="1295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379774" y="2243298"/>
            <a:ext cx="1757375" cy="223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5055530" y="2394425"/>
            <a:ext cx="3991644" cy="2095237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/>
          <p:nvPr/>
        </p:nvSpPr>
        <p:spPr>
          <a:xfrm>
            <a:off x="2526400" y="3552187"/>
            <a:ext cx="2486100" cy="17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rot="-10797925">
            <a:off x="2923102" y="6627960"/>
            <a:ext cx="2486100" cy="171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6" name="Shape 46"/>
          <p:cNvSpPr txBox="1"/>
          <p:nvPr/>
        </p:nvSpPr>
        <p:spPr>
          <a:xfrm>
            <a:off x="5980550" y="4402475"/>
            <a:ext cx="2628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2400" b="1"/>
              <a:t>Apache Server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294200" y="4548975"/>
            <a:ext cx="26288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Android App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2638425" y="1705375"/>
            <a:ext cx="36576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Photos, Location, Time etc.</a:t>
            </a:r>
          </a:p>
        </p:txBody>
      </p:sp>
      <p:sp>
        <p:nvSpPr>
          <p:cNvPr id="49" name="Shape 49"/>
          <p:cNvSpPr txBox="1"/>
          <p:nvPr/>
        </p:nvSpPr>
        <p:spPr>
          <a:xfrm>
            <a:off x="2801925" y="4548975"/>
            <a:ext cx="28431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 list of photos &amp; Location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2844547" y="2243297"/>
            <a:ext cx="2019822" cy="114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Shape 51"/>
          <p:cNvPicPr preferRelativeResize="0"/>
          <p:nvPr/>
        </p:nvPicPr>
        <p:blipFill>
          <a:blip r:embed="rId7"/>
          <a:stretch>
            <a:fillRect/>
          </a:stretch>
        </p:blipFill>
        <p:spPr>
          <a:xfrm>
            <a:off x="2137150" y="5113101"/>
            <a:ext cx="2151199" cy="142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dirty="0"/>
              <a:t>Now the public are commonly indifferent and unconcerned about the separate children seeking issue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unwilling to provide personal information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avoiding the touch with police</a:t>
            </a:r>
          </a:p>
          <a:p>
            <a:pPr marL="457200" lvl="0" indent="-3810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sz="2400" dirty="0"/>
              <a:t>confused about what to do</a:t>
            </a:r>
          </a:p>
          <a:p>
            <a:pPr lvl="0" rtl="0">
              <a:spcBef>
                <a:spcPts val="0"/>
              </a:spcBef>
              <a:buNone/>
            </a:pPr>
            <a:endParaRPr sz="2400" dirty="0"/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We want to change this situation, and merge this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dirty="0"/>
              <a:t>public service with game-like mobile application </a:t>
            </a:r>
            <a:r>
              <a:rPr lang="en" sz="2400" dirty="0" smtClean="0"/>
              <a:t>to</a:t>
            </a:r>
            <a:r>
              <a:rPr lang="zh-CN" altLang="en-US" sz="2400" smtClean="0"/>
              <a:t> </a:t>
            </a:r>
            <a:r>
              <a:rPr lang="en" sz="2400" smtClean="0"/>
              <a:t>encourage </a:t>
            </a:r>
            <a:r>
              <a:rPr lang="en" sz="2400" dirty="0"/>
              <a:t>the participation of populace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Android App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Activities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take photo &amp; add comments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display similar photos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give feedback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display locations on map</a:t>
            </a:r>
          </a:p>
        </p:txBody>
      </p:sp>
      <p:pic>
        <p:nvPicPr>
          <p:cNvPr id="64" name="Shape 64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5640852" y="1803950"/>
            <a:ext cx="2606249" cy="4763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Client-Server Model</a:t>
            </a:r>
          </a:p>
        </p:txBody>
      </p:sp>
      <p:sp>
        <p:nvSpPr>
          <p:cNvPr id="70" name="Shape 70"/>
          <p:cNvSpPr txBox="1"/>
          <p:nvPr/>
        </p:nvSpPr>
        <p:spPr>
          <a:xfrm>
            <a:off x="2254450" y="1754700"/>
            <a:ext cx="1055999" cy="51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JSON</a:t>
            </a:r>
          </a:p>
        </p:txBody>
      </p:sp>
      <p:sp>
        <p:nvSpPr>
          <p:cNvPr id="71" name="Shape 71"/>
          <p:cNvSpPr txBox="1"/>
          <p:nvPr/>
        </p:nvSpPr>
        <p:spPr>
          <a:xfrm>
            <a:off x="5048500" y="2171800"/>
            <a:ext cx="8115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PHP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7276275" y="4492350"/>
            <a:ext cx="1311299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MySQL</a:t>
            </a:r>
          </a:p>
        </p:txBody>
      </p:sp>
      <p:sp>
        <p:nvSpPr>
          <p:cNvPr id="73" name="Shape 73"/>
          <p:cNvSpPr txBox="1"/>
          <p:nvPr/>
        </p:nvSpPr>
        <p:spPr>
          <a:xfrm>
            <a:off x="5332475" y="5630375"/>
            <a:ext cx="8940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PHP</a:t>
            </a:r>
          </a:p>
        </p:txBody>
      </p:sp>
      <p:sp>
        <p:nvSpPr>
          <p:cNvPr id="74" name="Shape 74"/>
          <p:cNvSpPr txBox="1"/>
          <p:nvPr/>
        </p:nvSpPr>
        <p:spPr>
          <a:xfrm>
            <a:off x="3070800" y="6234925"/>
            <a:ext cx="1135500" cy="51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JSON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88375" y="3032050"/>
            <a:ext cx="1866075" cy="23757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353950" y="5504100"/>
            <a:ext cx="2098500" cy="54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 b="1"/>
              <a:t>Android App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2647800" y="3600625"/>
            <a:ext cx="1981499" cy="51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33.646576, -117.842793,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2014-05-20 14:01:03</a:t>
            </a:r>
          </a:p>
        </p:txBody>
      </p:sp>
      <p:pic>
        <p:nvPicPr>
          <p:cNvPr id="78" name="Shape 7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122300" y="3342975"/>
            <a:ext cx="161925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/>
          <p:nvPr/>
        </p:nvSpPr>
        <p:spPr>
          <a:xfrm>
            <a:off x="1557525" y="2265300"/>
            <a:ext cx="3226800" cy="670499"/>
          </a:xfrm>
          <a:prstGeom prst="bentArrow">
            <a:avLst>
              <a:gd name="adj1" fmla="val 25000"/>
              <a:gd name="adj2" fmla="val 26782"/>
              <a:gd name="adj3" fmla="val 50000"/>
              <a:gd name="adj4" fmla="val 4375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0" name="Shape 80"/>
          <p:cNvSpPr/>
          <p:nvPr/>
        </p:nvSpPr>
        <p:spPr>
          <a:xfrm rot="10800000">
            <a:off x="6754774" y="5173473"/>
            <a:ext cx="1677900" cy="1009800"/>
          </a:xfrm>
          <a:prstGeom prst="bentArrow">
            <a:avLst>
              <a:gd name="adj1" fmla="val 25000"/>
              <a:gd name="adj2" fmla="val 24962"/>
              <a:gd name="adj3" fmla="val 50000"/>
              <a:gd name="adj4" fmla="val 4375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/>
          <p:nvPr/>
        </p:nvSpPr>
        <p:spPr>
          <a:xfrm rot="5398385">
            <a:off x="7281224" y="1889047"/>
            <a:ext cx="638700" cy="1647299"/>
          </a:xfrm>
          <a:prstGeom prst="bentArrow">
            <a:avLst>
              <a:gd name="adj1" fmla="val 25000"/>
              <a:gd name="adj2" fmla="val 25738"/>
              <a:gd name="adj3" fmla="val 25000"/>
              <a:gd name="adj4" fmla="val 4375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/>
          <p:nvPr/>
        </p:nvSpPr>
        <p:spPr>
          <a:xfrm rot="-10797556">
            <a:off x="2271874" y="5934874"/>
            <a:ext cx="2532300" cy="3999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3" name="Shape 83"/>
          <p:cNvSpPr txBox="1"/>
          <p:nvPr/>
        </p:nvSpPr>
        <p:spPr>
          <a:xfrm>
            <a:off x="6776775" y="1950775"/>
            <a:ext cx="1465499" cy="51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insert an entry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2654476" y="2629001"/>
            <a:ext cx="1619249" cy="916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115325" y="4595281"/>
            <a:ext cx="1311299" cy="87161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714175" y="5446550"/>
            <a:ext cx="1981499" cy="51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33.856147, -116.146351,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>
                <a:solidFill>
                  <a:schemeClr val="dk1"/>
                </a:solidFill>
              </a:rPr>
              <a:t>2014-05-20 10:46:42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4998350" y="2730900"/>
            <a:ext cx="11355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$_POST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893350" y="6087575"/>
            <a:ext cx="2098500" cy="457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echo json_encode()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6991850" y="6183275"/>
            <a:ext cx="1465499" cy="510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dk1"/>
                </a:solidFill>
              </a:rPr>
              <a:t>database query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Server and Database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Store the images in a folder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/>
              <a:t>Entry format in the database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`id`, for every photo, INT, PRIMARY KEY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`desc`, verbal description, VARCHAR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`location`, location info, POINT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en" sz="2400"/>
              <a:t>SPATIAL INDEX, RTREE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`time`, TIMESTAMP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Arial"/>
              <a:buChar char="○"/>
            </a:pPr>
            <a:r>
              <a:rPr lang="en"/>
              <a:t>MYISAM engine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Image Query Approach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Time and location matching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Define a reasonable time interval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Define a reasonable spatial interval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Notice that the location information is in latitude and longitude. Translation to absolute distance should be define.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1 degree latitude deviation = 69 miles (approx.)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1 degree longitude deviation = 69 miles (approx.)</a:t>
            </a:r>
          </a:p>
          <a:p>
            <a:pPr marL="457200" lvl="0" indent="-4191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lang="en" dirty="0"/>
              <a:t>Face recognition </a:t>
            </a:r>
          </a:p>
          <a:p>
            <a:pPr marL="914400" lvl="1" indent="-381000" rtl="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 dirty="0"/>
              <a:t>Face recognition algorithms</a:t>
            </a:r>
          </a:p>
          <a:p>
            <a:pPr marL="914400" lvl="1" indent="-381000">
              <a:spcBef>
                <a:spcPts val="0"/>
              </a:spcBef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-US" dirty="0"/>
              <a:t>C</a:t>
            </a:r>
            <a:r>
              <a:rPr lang="en" dirty="0" smtClean="0"/>
              <a:t>hallenge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biz">
  <a:themeElements>
    <a:clrScheme name="Custom 233">
      <a:dk1>
        <a:srgbClr val="000000"/>
      </a:dk1>
      <a:lt1>
        <a:srgbClr val="FFFFFF"/>
      </a:lt1>
      <a:dk2>
        <a:srgbClr val="2388DB"/>
      </a:dk2>
      <a:lt2>
        <a:srgbClr val="BBD7F8"/>
      </a:lt2>
      <a:accent1>
        <a:srgbClr val="80B606"/>
      </a:accent1>
      <a:accent2>
        <a:srgbClr val="E29F1D"/>
      </a:accent2>
      <a:accent3>
        <a:srgbClr val="1D6FB2"/>
      </a:accent3>
      <a:accent4>
        <a:srgbClr val="3FAC98"/>
      </a:accent4>
      <a:accent5>
        <a:srgbClr val="5B57BB"/>
      </a:accent5>
      <a:accent6>
        <a:srgbClr val="D1505E"/>
      </a:accent6>
      <a:hlink>
        <a:srgbClr val="185DA2"/>
      </a:hlink>
      <a:folHlink>
        <a:srgbClr val="00487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Macintosh PowerPoint</Application>
  <PresentationFormat>全屏显示(4:3)</PresentationFormat>
  <Paragraphs>59</Paragraphs>
  <Slides>7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biz</vt:lpstr>
      <vt:lpstr>Separated Children Seeking Platform</vt:lpstr>
      <vt:lpstr>Introduction</vt:lpstr>
      <vt:lpstr>Background</vt:lpstr>
      <vt:lpstr>Android App</vt:lpstr>
      <vt:lpstr>Client-Server Model</vt:lpstr>
      <vt:lpstr>Server and Database</vt:lpstr>
      <vt:lpstr>Image Query Approach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Separated Children Seeking Platform</dc:title>
  <cp:lastModifiedBy>Tan CHazyhabiT</cp:lastModifiedBy>
  <cp:revision>2</cp:revision>
  <dcterms:modified xsi:type="dcterms:W3CDTF">2014-05-27T05:33:04Z</dcterms:modified>
</cp:coreProperties>
</file>