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12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30.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4" r:id="rId5"/>
    <p:sldMasterId id="214748366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 id="362" r:id="rId114"/>
    <p:sldId id="363" r:id="rId115"/>
    <p:sldId id="364" r:id="rId116"/>
    <p:sldId id="365" r:id="rId117"/>
    <p:sldId id="366" r:id="rId118"/>
    <p:sldId id="367" r:id="rId119"/>
    <p:sldId id="368" r:id="rId120"/>
    <p:sldId id="369" r:id="rId121"/>
    <p:sldId id="370" r:id="rId122"/>
    <p:sldId id="371" r:id="rId123"/>
    <p:sldId id="372" r:id="rId124"/>
    <p:sldId id="373" r:id="rId125"/>
    <p:sldId id="374" r:id="rId126"/>
    <p:sldId id="375" r:id="rId127"/>
    <p:sldId id="376" r:id="rId128"/>
    <p:sldId id="377" r:id="rId129"/>
    <p:sldId id="378" r:id="rId130"/>
    <p:sldId id="379" r:id="rId131"/>
    <p:sldId id="380" r:id="rId132"/>
    <p:sldId id="381" r:id="rId133"/>
    <p:sldId id="382" r:id="rId134"/>
    <p:sldId id="383" r:id="rId135"/>
    <p:sldId id="384" r:id="rId136"/>
    <p:sldId id="385" r:id="rId137"/>
    <p:sldId id="386" r:id="rId138"/>
  </p:sldIdLst>
  <p:sldSz cy="6858000" cx="9144000"/>
  <p:notesSz cx="6858000" cy="9144000"/>
  <p:embeddedFontLst>
    <p:embeddedFont>
      <p:font typeface="Garamond"/>
      <p:regular r:id="rId139"/>
      <p:bold r:id="rId140"/>
      <p:italic r:id="rId141"/>
      <p:boldItalic r:id="rId142"/>
    </p:embeddedFont>
    <p:embeddedFont>
      <p:font typeface="Tahoma"/>
      <p:regular r:id="rId143"/>
      <p:bold r:id="rId144"/>
    </p:embeddedFont>
    <p:embeddedFont>
      <p:font typeface="Arial Black"/>
      <p:regular r:id="rId1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024">
          <p15:clr>
            <a:srgbClr val="000000"/>
          </p15:clr>
        </p15:guide>
        <p15:guide id="2" pos="3984">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2CC11109-BE9D-480E-9C5C-4D5A4FF8B940}">
  <a:tblStyle styleId="{2CC11109-BE9D-480E-9C5C-4D5A4FF8B940}"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024" orient="horz"/>
        <p:guide pos="3984"/>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07" Type="http://schemas.openxmlformats.org/officeDocument/2006/relationships/slide" Target="slides/slide100.xml"/><Relationship Id="rId106" Type="http://schemas.openxmlformats.org/officeDocument/2006/relationships/slide" Target="slides/slide99.xml"/><Relationship Id="rId105" Type="http://schemas.openxmlformats.org/officeDocument/2006/relationships/slide" Target="slides/slide98.xml"/><Relationship Id="rId104" Type="http://schemas.openxmlformats.org/officeDocument/2006/relationships/slide" Target="slides/slide97.xml"/><Relationship Id="rId109" Type="http://schemas.openxmlformats.org/officeDocument/2006/relationships/slide" Target="slides/slide102.xml"/><Relationship Id="rId108" Type="http://schemas.openxmlformats.org/officeDocument/2006/relationships/slide" Target="slides/slide101.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103" Type="http://schemas.openxmlformats.org/officeDocument/2006/relationships/slide" Target="slides/slide96.xml"/><Relationship Id="rId102" Type="http://schemas.openxmlformats.org/officeDocument/2006/relationships/slide" Target="slides/slide95.xml"/><Relationship Id="rId101" Type="http://schemas.openxmlformats.org/officeDocument/2006/relationships/slide" Target="slides/slide94.xml"/><Relationship Id="rId100" Type="http://schemas.openxmlformats.org/officeDocument/2006/relationships/slide" Target="slides/slide93.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29" Type="http://schemas.openxmlformats.org/officeDocument/2006/relationships/slide" Target="slides/slide122.xml"/><Relationship Id="rId128" Type="http://schemas.openxmlformats.org/officeDocument/2006/relationships/slide" Target="slides/slide121.xml"/><Relationship Id="rId127" Type="http://schemas.openxmlformats.org/officeDocument/2006/relationships/slide" Target="slides/slide120.xml"/><Relationship Id="rId126" Type="http://schemas.openxmlformats.org/officeDocument/2006/relationships/slide" Target="slides/slide119.xml"/><Relationship Id="rId26" Type="http://schemas.openxmlformats.org/officeDocument/2006/relationships/slide" Target="slides/slide19.xml"/><Relationship Id="rId121" Type="http://schemas.openxmlformats.org/officeDocument/2006/relationships/slide" Target="slides/slide114.xml"/><Relationship Id="rId25" Type="http://schemas.openxmlformats.org/officeDocument/2006/relationships/slide" Target="slides/slide18.xml"/><Relationship Id="rId120" Type="http://schemas.openxmlformats.org/officeDocument/2006/relationships/slide" Target="slides/slide113.xml"/><Relationship Id="rId28" Type="http://schemas.openxmlformats.org/officeDocument/2006/relationships/slide" Target="slides/slide21.xml"/><Relationship Id="rId27" Type="http://schemas.openxmlformats.org/officeDocument/2006/relationships/slide" Target="slides/slide20.xml"/><Relationship Id="rId125" Type="http://schemas.openxmlformats.org/officeDocument/2006/relationships/slide" Target="slides/slide118.xml"/><Relationship Id="rId29" Type="http://schemas.openxmlformats.org/officeDocument/2006/relationships/slide" Target="slides/slide22.xml"/><Relationship Id="rId124" Type="http://schemas.openxmlformats.org/officeDocument/2006/relationships/slide" Target="slides/slide117.xml"/><Relationship Id="rId123" Type="http://schemas.openxmlformats.org/officeDocument/2006/relationships/slide" Target="slides/slide116.xml"/><Relationship Id="rId122" Type="http://schemas.openxmlformats.org/officeDocument/2006/relationships/slide" Target="slides/slide115.xml"/><Relationship Id="rId95" Type="http://schemas.openxmlformats.org/officeDocument/2006/relationships/slide" Target="slides/slide88.xml"/><Relationship Id="rId94" Type="http://schemas.openxmlformats.org/officeDocument/2006/relationships/slide" Target="slides/slide87.xml"/><Relationship Id="rId97" Type="http://schemas.openxmlformats.org/officeDocument/2006/relationships/slide" Target="slides/slide90.xml"/><Relationship Id="rId96" Type="http://schemas.openxmlformats.org/officeDocument/2006/relationships/slide" Target="slides/slide89.xml"/><Relationship Id="rId11" Type="http://schemas.openxmlformats.org/officeDocument/2006/relationships/slide" Target="slides/slide4.xml"/><Relationship Id="rId99" Type="http://schemas.openxmlformats.org/officeDocument/2006/relationships/slide" Target="slides/slide92.xml"/><Relationship Id="rId10" Type="http://schemas.openxmlformats.org/officeDocument/2006/relationships/slide" Target="slides/slide3.xml"/><Relationship Id="rId98" Type="http://schemas.openxmlformats.org/officeDocument/2006/relationships/slide" Target="slides/slide91.xml"/><Relationship Id="rId13" Type="http://schemas.openxmlformats.org/officeDocument/2006/relationships/slide" Target="slides/slide6.xml"/><Relationship Id="rId12" Type="http://schemas.openxmlformats.org/officeDocument/2006/relationships/slide" Target="slides/slide5.xml"/><Relationship Id="rId91" Type="http://schemas.openxmlformats.org/officeDocument/2006/relationships/slide" Target="slides/slide84.xml"/><Relationship Id="rId90" Type="http://schemas.openxmlformats.org/officeDocument/2006/relationships/slide" Target="slides/slide83.xml"/><Relationship Id="rId93" Type="http://schemas.openxmlformats.org/officeDocument/2006/relationships/slide" Target="slides/slide86.xml"/><Relationship Id="rId92" Type="http://schemas.openxmlformats.org/officeDocument/2006/relationships/slide" Target="slides/slide85.xml"/><Relationship Id="rId118" Type="http://schemas.openxmlformats.org/officeDocument/2006/relationships/slide" Target="slides/slide111.xml"/><Relationship Id="rId117" Type="http://schemas.openxmlformats.org/officeDocument/2006/relationships/slide" Target="slides/slide110.xml"/><Relationship Id="rId116" Type="http://schemas.openxmlformats.org/officeDocument/2006/relationships/slide" Target="slides/slide109.xml"/><Relationship Id="rId115" Type="http://schemas.openxmlformats.org/officeDocument/2006/relationships/slide" Target="slides/slide108.xml"/><Relationship Id="rId119" Type="http://schemas.openxmlformats.org/officeDocument/2006/relationships/slide" Target="slides/slide112.xml"/><Relationship Id="rId15" Type="http://schemas.openxmlformats.org/officeDocument/2006/relationships/slide" Target="slides/slide8.xml"/><Relationship Id="rId110" Type="http://schemas.openxmlformats.org/officeDocument/2006/relationships/slide" Target="slides/slide103.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14" Type="http://schemas.openxmlformats.org/officeDocument/2006/relationships/slide" Target="slides/slide107.xml"/><Relationship Id="rId18" Type="http://schemas.openxmlformats.org/officeDocument/2006/relationships/slide" Target="slides/slide11.xml"/><Relationship Id="rId113" Type="http://schemas.openxmlformats.org/officeDocument/2006/relationships/slide" Target="slides/slide106.xml"/><Relationship Id="rId112" Type="http://schemas.openxmlformats.org/officeDocument/2006/relationships/slide" Target="slides/slide105.xml"/><Relationship Id="rId111" Type="http://schemas.openxmlformats.org/officeDocument/2006/relationships/slide" Target="slides/slide104.xml"/><Relationship Id="rId84" Type="http://schemas.openxmlformats.org/officeDocument/2006/relationships/slide" Target="slides/slide77.xml"/><Relationship Id="rId83" Type="http://schemas.openxmlformats.org/officeDocument/2006/relationships/slide" Target="slides/slide76.xml"/><Relationship Id="rId86" Type="http://schemas.openxmlformats.org/officeDocument/2006/relationships/slide" Target="slides/slide79.xml"/><Relationship Id="rId85" Type="http://schemas.openxmlformats.org/officeDocument/2006/relationships/slide" Target="slides/slide78.xml"/><Relationship Id="rId88" Type="http://schemas.openxmlformats.org/officeDocument/2006/relationships/slide" Target="slides/slide81.xml"/><Relationship Id="rId87" Type="http://schemas.openxmlformats.org/officeDocument/2006/relationships/slide" Target="slides/slide80.xml"/><Relationship Id="rId89" Type="http://schemas.openxmlformats.org/officeDocument/2006/relationships/slide" Target="slides/slide82.xml"/><Relationship Id="rId80" Type="http://schemas.openxmlformats.org/officeDocument/2006/relationships/slide" Target="slides/slide73.xml"/><Relationship Id="rId82" Type="http://schemas.openxmlformats.org/officeDocument/2006/relationships/slide" Target="slides/slide75.xml"/><Relationship Id="rId81" Type="http://schemas.openxmlformats.org/officeDocument/2006/relationships/slide" Target="slides/slide74.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143" Type="http://schemas.openxmlformats.org/officeDocument/2006/relationships/font" Target="fonts/Tahoma-regular.fntdata"/><Relationship Id="rId142" Type="http://schemas.openxmlformats.org/officeDocument/2006/relationships/font" Target="fonts/Garamond-boldItalic.fntdata"/><Relationship Id="rId141" Type="http://schemas.openxmlformats.org/officeDocument/2006/relationships/font" Target="fonts/Garamond-italic.fntdata"/><Relationship Id="rId140" Type="http://schemas.openxmlformats.org/officeDocument/2006/relationships/font" Target="fonts/Garamond-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145" Type="http://schemas.openxmlformats.org/officeDocument/2006/relationships/font" Target="fonts/ArialBlack-regular.fntdata"/><Relationship Id="rId8" Type="http://schemas.openxmlformats.org/officeDocument/2006/relationships/slide" Target="slides/slide1.xml"/><Relationship Id="rId144" Type="http://schemas.openxmlformats.org/officeDocument/2006/relationships/font" Target="fonts/Tahoma-bold.fntdata"/><Relationship Id="rId73" Type="http://schemas.openxmlformats.org/officeDocument/2006/relationships/slide" Target="slides/slide66.xml"/><Relationship Id="rId72" Type="http://schemas.openxmlformats.org/officeDocument/2006/relationships/slide" Target="slides/slide65.xml"/><Relationship Id="rId75" Type="http://schemas.openxmlformats.org/officeDocument/2006/relationships/slide" Target="slides/slide68.xml"/><Relationship Id="rId74" Type="http://schemas.openxmlformats.org/officeDocument/2006/relationships/slide" Target="slides/slide67.xml"/><Relationship Id="rId77" Type="http://schemas.openxmlformats.org/officeDocument/2006/relationships/slide" Target="slides/slide70.xml"/><Relationship Id="rId76" Type="http://schemas.openxmlformats.org/officeDocument/2006/relationships/slide" Target="slides/slide69.xml"/><Relationship Id="rId79" Type="http://schemas.openxmlformats.org/officeDocument/2006/relationships/slide" Target="slides/slide72.xml"/><Relationship Id="rId78" Type="http://schemas.openxmlformats.org/officeDocument/2006/relationships/slide" Target="slides/slide71.xml"/><Relationship Id="rId71" Type="http://schemas.openxmlformats.org/officeDocument/2006/relationships/slide" Target="slides/slide64.xml"/><Relationship Id="rId70" Type="http://schemas.openxmlformats.org/officeDocument/2006/relationships/slide" Target="slides/slide63.xml"/><Relationship Id="rId139" Type="http://schemas.openxmlformats.org/officeDocument/2006/relationships/font" Target="fonts/Garamond-regular.fntdata"/><Relationship Id="rId138" Type="http://schemas.openxmlformats.org/officeDocument/2006/relationships/slide" Target="slides/slide131.xml"/><Relationship Id="rId137" Type="http://schemas.openxmlformats.org/officeDocument/2006/relationships/slide" Target="slides/slide130.xml"/><Relationship Id="rId132" Type="http://schemas.openxmlformats.org/officeDocument/2006/relationships/slide" Target="slides/slide125.xml"/><Relationship Id="rId131" Type="http://schemas.openxmlformats.org/officeDocument/2006/relationships/slide" Target="slides/slide124.xml"/><Relationship Id="rId130" Type="http://schemas.openxmlformats.org/officeDocument/2006/relationships/slide" Target="slides/slide123.xml"/><Relationship Id="rId136" Type="http://schemas.openxmlformats.org/officeDocument/2006/relationships/slide" Target="slides/slide129.xml"/><Relationship Id="rId135" Type="http://schemas.openxmlformats.org/officeDocument/2006/relationships/slide" Target="slides/slide128.xml"/><Relationship Id="rId134" Type="http://schemas.openxmlformats.org/officeDocument/2006/relationships/slide" Target="slides/slide127.xml"/><Relationship Id="rId133" Type="http://schemas.openxmlformats.org/officeDocument/2006/relationships/slide" Target="slides/slide126.xml"/><Relationship Id="rId62" Type="http://schemas.openxmlformats.org/officeDocument/2006/relationships/slide" Target="slides/slide55.xml"/><Relationship Id="rId61" Type="http://schemas.openxmlformats.org/officeDocument/2006/relationships/slide" Target="slides/slide54.xml"/><Relationship Id="rId64" Type="http://schemas.openxmlformats.org/officeDocument/2006/relationships/slide" Target="slides/slide57.xml"/><Relationship Id="rId63" Type="http://schemas.openxmlformats.org/officeDocument/2006/relationships/slide" Target="slides/slide56.xml"/><Relationship Id="rId66" Type="http://schemas.openxmlformats.org/officeDocument/2006/relationships/slide" Target="slides/slide59.xml"/><Relationship Id="rId65" Type="http://schemas.openxmlformats.org/officeDocument/2006/relationships/slide" Target="slides/slide58.xml"/><Relationship Id="rId68" Type="http://schemas.openxmlformats.org/officeDocument/2006/relationships/slide" Target="slides/slide61.xml"/><Relationship Id="rId67" Type="http://schemas.openxmlformats.org/officeDocument/2006/relationships/slide" Target="slides/slide60.xml"/><Relationship Id="rId60" Type="http://schemas.openxmlformats.org/officeDocument/2006/relationships/slide" Target="slides/slide53.xml"/><Relationship Id="rId69" Type="http://schemas.openxmlformats.org/officeDocument/2006/relationships/slide" Target="slides/slide6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55" Type="http://schemas.openxmlformats.org/officeDocument/2006/relationships/slide" Target="slides/slide48.xml"/><Relationship Id="rId54" Type="http://schemas.openxmlformats.org/officeDocument/2006/relationships/slide" Target="slides/slide47.xml"/><Relationship Id="rId57" Type="http://schemas.openxmlformats.org/officeDocument/2006/relationships/slide" Target="slides/slide50.xml"/><Relationship Id="rId56" Type="http://schemas.openxmlformats.org/officeDocument/2006/relationships/slide" Target="slides/slide49.xml"/><Relationship Id="rId59" Type="http://schemas.openxmlformats.org/officeDocument/2006/relationships/slide" Target="slides/slide52.xml"/><Relationship Id="rId58"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3886200" y="0"/>
            <a:ext cx="2971800" cy="4572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6800"/>
            <a:ext cx="2971800" cy="457200"/>
          </a:xfrm>
          <a:prstGeom prst="rect">
            <a:avLst/>
          </a:prstGeom>
          <a:noFill/>
          <a:ln>
            <a:noFill/>
          </a:ln>
        </p:spPr>
        <p:txBody>
          <a:bodyPr anchorCtr="0" anchor="b" bIns="45700" lIns="91425" spcFirstLastPara="1" rIns="91425" wrap="square" tIns="45700"/>
          <a:lstStyle>
            <a:lvl1pPr lvl="0"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Google Shape;282;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6" name="Shape 2076"/>
        <p:cNvGrpSpPr/>
        <p:nvPr/>
      </p:nvGrpSpPr>
      <p:grpSpPr>
        <a:xfrm>
          <a:off x="0" y="0"/>
          <a:ext cx="0" cy="0"/>
          <a:chOff x="0" y="0"/>
          <a:chExt cx="0" cy="0"/>
        </a:xfrm>
      </p:grpSpPr>
      <p:sp>
        <p:nvSpPr>
          <p:cNvPr id="2077" name="Google Shape;2077;p9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8" name="Google Shape;2078;p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8" name="Shape 2088"/>
        <p:cNvGrpSpPr/>
        <p:nvPr/>
      </p:nvGrpSpPr>
      <p:grpSpPr>
        <a:xfrm>
          <a:off x="0" y="0"/>
          <a:ext cx="0" cy="0"/>
          <a:chOff x="0" y="0"/>
          <a:chExt cx="0" cy="0"/>
        </a:xfrm>
      </p:grpSpPr>
      <p:sp>
        <p:nvSpPr>
          <p:cNvPr id="2089" name="Google Shape;2089;p10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0" name="Google Shape;2090;p10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0" name="Shape 2100"/>
        <p:cNvGrpSpPr/>
        <p:nvPr/>
      </p:nvGrpSpPr>
      <p:grpSpPr>
        <a:xfrm>
          <a:off x="0" y="0"/>
          <a:ext cx="0" cy="0"/>
          <a:chOff x="0" y="0"/>
          <a:chExt cx="0" cy="0"/>
        </a:xfrm>
      </p:grpSpPr>
      <p:sp>
        <p:nvSpPr>
          <p:cNvPr id="2101" name="Google Shape;2101;p10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2" name="Google Shape;2102;p10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1" name="Shape 2111"/>
        <p:cNvGrpSpPr/>
        <p:nvPr/>
      </p:nvGrpSpPr>
      <p:grpSpPr>
        <a:xfrm>
          <a:off x="0" y="0"/>
          <a:ext cx="0" cy="0"/>
          <a:chOff x="0" y="0"/>
          <a:chExt cx="0" cy="0"/>
        </a:xfrm>
      </p:grpSpPr>
      <p:sp>
        <p:nvSpPr>
          <p:cNvPr id="2112" name="Google Shape;2112;p10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3" name="Google Shape;2113;p10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2" name="Shape 2122"/>
        <p:cNvGrpSpPr/>
        <p:nvPr/>
      </p:nvGrpSpPr>
      <p:grpSpPr>
        <a:xfrm>
          <a:off x="0" y="0"/>
          <a:ext cx="0" cy="0"/>
          <a:chOff x="0" y="0"/>
          <a:chExt cx="0" cy="0"/>
        </a:xfrm>
      </p:grpSpPr>
      <p:sp>
        <p:nvSpPr>
          <p:cNvPr id="2123" name="Google Shape;2123;p10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4" name="Google Shape;2124;p10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1" name="Shape 2131"/>
        <p:cNvGrpSpPr/>
        <p:nvPr/>
      </p:nvGrpSpPr>
      <p:grpSpPr>
        <a:xfrm>
          <a:off x="0" y="0"/>
          <a:ext cx="0" cy="0"/>
          <a:chOff x="0" y="0"/>
          <a:chExt cx="0" cy="0"/>
        </a:xfrm>
      </p:grpSpPr>
      <p:sp>
        <p:nvSpPr>
          <p:cNvPr id="2132" name="Google Shape;2132;p10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3" name="Google Shape;2133;p10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7" name="Shape 2137"/>
        <p:cNvGrpSpPr/>
        <p:nvPr/>
      </p:nvGrpSpPr>
      <p:grpSpPr>
        <a:xfrm>
          <a:off x="0" y="0"/>
          <a:ext cx="0" cy="0"/>
          <a:chOff x="0" y="0"/>
          <a:chExt cx="0" cy="0"/>
        </a:xfrm>
      </p:grpSpPr>
      <p:sp>
        <p:nvSpPr>
          <p:cNvPr id="2138" name="Google Shape;2138;p10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9" name="Google Shape;2139;p10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3" name="Shape 2143"/>
        <p:cNvGrpSpPr/>
        <p:nvPr/>
      </p:nvGrpSpPr>
      <p:grpSpPr>
        <a:xfrm>
          <a:off x="0" y="0"/>
          <a:ext cx="0" cy="0"/>
          <a:chOff x="0" y="0"/>
          <a:chExt cx="0" cy="0"/>
        </a:xfrm>
      </p:grpSpPr>
      <p:sp>
        <p:nvSpPr>
          <p:cNvPr id="2144" name="Google Shape;2144;p10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5" name="Google Shape;2145;p10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0" name="Shape 2150"/>
        <p:cNvGrpSpPr/>
        <p:nvPr/>
      </p:nvGrpSpPr>
      <p:grpSpPr>
        <a:xfrm>
          <a:off x="0" y="0"/>
          <a:ext cx="0" cy="0"/>
          <a:chOff x="0" y="0"/>
          <a:chExt cx="0" cy="0"/>
        </a:xfrm>
      </p:grpSpPr>
      <p:sp>
        <p:nvSpPr>
          <p:cNvPr id="2151" name="Google Shape;2151;p10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2" name="Google Shape;2152;p10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5" name="Shape 2155"/>
        <p:cNvGrpSpPr/>
        <p:nvPr/>
      </p:nvGrpSpPr>
      <p:grpSpPr>
        <a:xfrm>
          <a:off x="0" y="0"/>
          <a:ext cx="0" cy="0"/>
          <a:chOff x="0" y="0"/>
          <a:chExt cx="0" cy="0"/>
        </a:xfrm>
      </p:grpSpPr>
      <p:sp>
        <p:nvSpPr>
          <p:cNvPr id="2156" name="Google Shape;2156;p10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7" name="Google Shape;2157;p10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1" name="Shape 2161"/>
        <p:cNvGrpSpPr/>
        <p:nvPr/>
      </p:nvGrpSpPr>
      <p:grpSpPr>
        <a:xfrm>
          <a:off x="0" y="0"/>
          <a:ext cx="0" cy="0"/>
          <a:chOff x="0" y="0"/>
          <a:chExt cx="0" cy="0"/>
        </a:xfrm>
      </p:grpSpPr>
      <p:sp>
        <p:nvSpPr>
          <p:cNvPr id="2162" name="Google Shape;2162;p10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3" name="Google Shape;2163;p10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7" name="Shape 2167"/>
        <p:cNvGrpSpPr/>
        <p:nvPr/>
      </p:nvGrpSpPr>
      <p:grpSpPr>
        <a:xfrm>
          <a:off x="0" y="0"/>
          <a:ext cx="0" cy="0"/>
          <a:chOff x="0" y="0"/>
          <a:chExt cx="0" cy="0"/>
        </a:xfrm>
      </p:grpSpPr>
      <p:sp>
        <p:nvSpPr>
          <p:cNvPr id="2168" name="Google Shape;2168;p1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9" name="Google Shape;2169;p1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3" name="Shape 2173"/>
        <p:cNvGrpSpPr/>
        <p:nvPr/>
      </p:nvGrpSpPr>
      <p:grpSpPr>
        <a:xfrm>
          <a:off x="0" y="0"/>
          <a:ext cx="0" cy="0"/>
          <a:chOff x="0" y="0"/>
          <a:chExt cx="0" cy="0"/>
        </a:xfrm>
      </p:grpSpPr>
      <p:sp>
        <p:nvSpPr>
          <p:cNvPr id="2174" name="Google Shape;2174;p1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5" name="Google Shape;2175;p1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9" name="Shape 2179"/>
        <p:cNvGrpSpPr/>
        <p:nvPr/>
      </p:nvGrpSpPr>
      <p:grpSpPr>
        <a:xfrm>
          <a:off x="0" y="0"/>
          <a:ext cx="0" cy="0"/>
          <a:chOff x="0" y="0"/>
          <a:chExt cx="0" cy="0"/>
        </a:xfrm>
      </p:grpSpPr>
      <p:sp>
        <p:nvSpPr>
          <p:cNvPr id="2180" name="Google Shape;2180;p1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1" name="Google Shape;2181;p1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5" name="Shape 2185"/>
        <p:cNvGrpSpPr/>
        <p:nvPr/>
      </p:nvGrpSpPr>
      <p:grpSpPr>
        <a:xfrm>
          <a:off x="0" y="0"/>
          <a:ext cx="0" cy="0"/>
          <a:chOff x="0" y="0"/>
          <a:chExt cx="0" cy="0"/>
        </a:xfrm>
      </p:grpSpPr>
      <p:sp>
        <p:nvSpPr>
          <p:cNvPr id="2186" name="Google Shape;2186;p1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7" name="Google Shape;2187;p1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1" name="Shape 2191"/>
        <p:cNvGrpSpPr/>
        <p:nvPr/>
      </p:nvGrpSpPr>
      <p:grpSpPr>
        <a:xfrm>
          <a:off x="0" y="0"/>
          <a:ext cx="0" cy="0"/>
          <a:chOff x="0" y="0"/>
          <a:chExt cx="0" cy="0"/>
        </a:xfrm>
      </p:grpSpPr>
      <p:sp>
        <p:nvSpPr>
          <p:cNvPr id="2192" name="Google Shape;2192;p1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3" name="Google Shape;2193;p1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7" name="Shape 2197"/>
        <p:cNvGrpSpPr/>
        <p:nvPr/>
      </p:nvGrpSpPr>
      <p:grpSpPr>
        <a:xfrm>
          <a:off x="0" y="0"/>
          <a:ext cx="0" cy="0"/>
          <a:chOff x="0" y="0"/>
          <a:chExt cx="0" cy="0"/>
        </a:xfrm>
      </p:grpSpPr>
      <p:sp>
        <p:nvSpPr>
          <p:cNvPr id="2198" name="Google Shape;2198;p1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9" name="Google Shape;2199;p1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3" name="Shape 2203"/>
        <p:cNvGrpSpPr/>
        <p:nvPr/>
      </p:nvGrpSpPr>
      <p:grpSpPr>
        <a:xfrm>
          <a:off x="0" y="0"/>
          <a:ext cx="0" cy="0"/>
          <a:chOff x="0" y="0"/>
          <a:chExt cx="0" cy="0"/>
        </a:xfrm>
      </p:grpSpPr>
      <p:sp>
        <p:nvSpPr>
          <p:cNvPr id="2204" name="Google Shape;2204;p1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5" name="Google Shape;2205;p1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8" name="Shape 2208"/>
        <p:cNvGrpSpPr/>
        <p:nvPr/>
      </p:nvGrpSpPr>
      <p:grpSpPr>
        <a:xfrm>
          <a:off x="0" y="0"/>
          <a:ext cx="0" cy="0"/>
          <a:chOff x="0" y="0"/>
          <a:chExt cx="0" cy="0"/>
        </a:xfrm>
      </p:grpSpPr>
      <p:sp>
        <p:nvSpPr>
          <p:cNvPr id="2209" name="Google Shape;2209;p1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0" name="Google Shape;2210;p1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4" name="Shape 2214"/>
        <p:cNvGrpSpPr/>
        <p:nvPr/>
      </p:nvGrpSpPr>
      <p:grpSpPr>
        <a:xfrm>
          <a:off x="0" y="0"/>
          <a:ext cx="0" cy="0"/>
          <a:chOff x="0" y="0"/>
          <a:chExt cx="0" cy="0"/>
        </a:xfrm>
      </p:grpSpPr>
      <p:sp>
        <p:nvSpPr>
          <p:cNvPr id="2215" name="Google Shape;2215;p1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6" name="Google Shape;2216;p1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0" name="Shape 2220"/>
        <p:cNvGrpSpPr/>
        <p:nvPr/>
      </p:nvGrpSpPr>
      <p:grpSpPr>
        <a:xfrm>
          <a:off x="0" y="0"/>
          <a:ext cx="0" cy="0"/>
          <a:chOff x="0" y="0"/>
          <a:chExt cx="0" cy="0"/>
        </a:xfrm>
      </p:grpSpPr>
      <p:sp>
        <p:nvSpPr>
          <p:cNvPr id="2221" name="Google Shape;2221;p1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2" name="Google Shape;2222;p1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5" name="Shape 2225"/>
        <p:cNvGrpSpPr/>
        <p:nvPr/>
      </p:nvGrpSpPr>
      <p:grpSpPr>
        <a:xfrm>
          <a:off x="0" y="0"/>
          <a:ext cx="0" cy="0"/>
          <a:chOff x="0" y="0"/>
          <a:chExt cx="0" cy="0"/>
        </a:xfrm>
      </p:grpSpPr>
      <p:sp>
        <p:nvSpPr>
          <p:cNvPr id="2226" name="Google Shape;2226;p1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7" name="Google Shape;2227;p1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1" name="Shape 2231"/>
        <p:cNvGrpSpPr/>
        <p:nvPr/>
      </p:nvGrpSpPr>
      <p:grpSpPr>
        <a:xfrm>
          <a:off x="0" y="0"/>
          <a:ext cx="0" cy="0"/>
          <a:chOff x="0" y="0"/>
          <a:chExt cx="0" cy="0"/>
        </a:xfrm>
      </p:grpSpPr>
      <p:sp>
        <p:nvSpPr>
          <p:cNvPr id="2232" name="Google Shape;2232;p1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3" name="Google Shape;2233;p1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8" name="Shape 2238"/>
        <p:cNvGrpSpPr/>
        <p:nvPr/>
      </p:nvGrpSpPr>
      <p:grpSpPr>
        <a:xfrm>
          <a:off x="0" y="0"/>
          <a:ext cx="0" cy="0"/>
          <a:chOff x="0" y="0"/>
          <a:chExt cx="0" cy="0"/>
        </a:xfrm>
      </p:grpSpPr>
      <p:sp>
        <p:nvSpPr>
          <p:cNvPr id="2239" name="Google Shape;2239;p1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0" name="Google Shape;2240;p1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4" name="Shape 2244"/>
        <p:cNvGrpSpPr/>
        <p:nvPr/>
      </p:nvGrpSpPr>
      <p:grpSpPr>
        <a:xfrm>
          <a:off x="0" y="0"/>
          <a:ext cx="0" cy="0"/>
          <a:chOff x="0" y="0"/>
          <a:chExt cx="0" cy="0"/>
        </a:xfrm>
      </p:grpSpPr>
      <p:sp>
        <p:nvSpPr>
          <p:cNvPr id="2245" name="Google Shape;2245;p1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6" name="Google Shape;2246;p1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9" name="Shape 2249"/>
        <p:cNvGrpSpPr/>
        <p:nvPr/>
      </p:nvGrpSpPr>
      <p:grpSpPr>
        <a:xfrm>
          <a:off x="0" y="0"/>
          <a:ext cx="0" cy="0"/>
          <a:chOff x="0" y="0"/>
          <a:chExt cx="0" cy="0"/>
        </a:xfrm>
      </p:grpSpPr>
      <p:sp>
        <p:nvSpPr>
          <p:cNvPr id="2250" name="Google Shape;2250;p1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1" name="Google Shape;2251;p1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5" name="Shape 2255"/>
        <p:cNvGrpSpPr/>
        <p:nvPr/>
      </p:nvGrpSpPr>
      <p:grpSpPr>
        <a:xfrm>
          <a:off x="0" y="0"/>
          <a:ext cx="0" cy="0"/>
          <a:chOff x="0" y="0"/>
          <a:chExt cx="0" cy="0"/>
        </a:xfrm>
      </p:grpSpPr>
      <p:sp>
        <p:nvSpPr>
          <p:cNvPr id="2256" name="Google Shape;2256;p1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7" name="Google Shape;2257;p1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1" name="Shape 2261"/>
        <p:cNvGrpSpPr/>
        <p:nvPr/>
      </p:nvGrpSpPr>
      <p:grpSpPr>
        <a:xfrm>
          <a:off x="0" y="0"/>
          <a:ext cx="0" cy="0"/>
          <a:chOff x="0" y="0"/>
          <a:chExt cx="0" cy="0"/>
        </a:xfrm>
      </p:grpSpPr>
      <p:sp>
        <p:nvSpPr>
          <p:cNvPr id="2262" name="Google Shape;2262;p1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3" name="Google Shape;2263;p1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6" name="Shape 2266"/>
        <p:cNvGrpSpPr/>
        <p:nvPr/>
      </p:nvGrpSpPr>
      <p:grpSpPr>
        <a:xfrm>
          <a:off x="0" y="0"/>
          <a:ext cx="0" cy="0"/>
          <a:chOff x="0" y="0"/>
          <a:chExt cx="0" cy="0"/>
        </a:xfrm>
      </p:grpSpPr>
      <p:sp>
        <p:nvSpPr>
          <p:cNvPr id="2267" name="Google Shape;2267;p1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8" name="Google Shape;2268;p1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2" name="Shape 2272"/>
        <p:cNvGrpSpPr/>
        <p:nvPr/>
      </p:nvGrpSpPr>
      <p:grpSpPr>
        <a:xfrm>
          <a:off x="0" y="0"/>
          <a:ext cx="0" cy="0"/>
          <a:chOff x="0" y="0"/>
          <a:chExt cx="0" cy="0"/>
        </a:xfrm>
      </p:grpSpPr>
      <p:sp>
        <p:nvSpPr>
          <p:cNvPr id="2273" name="Google Shape;2273;p1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4" name="Google Shape;2274;p1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8" name="Shape 2278"/>
        <p:cNvGrpSpPr/>
        <p:nvPr/>
      </p:nvGrpSpPr>
      <p:grpSpPr>
        <a:xfrm>
          <a:off x="0" y="0"/>
          <a:ext cx="0" cy="0"/>
          <a:chOff x="0" y="0"/>
          <a:chExt cx="0" cy="0"/>
        </a:xfrm>
      </p:grpSpPr>
      <p:sp>
        <p:nvSpPr>
          <p:cNvPr id="2279" name="Google Shape;2279;p1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0" name="Google Shape;2280;p1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4" name="Shape 2284"/>
        <p:cNvGrpSpPr/>
        <p:nvPr/>
      </p:nvGrpSpPr>
      <p:grpSpPr>
        <a:xfrm>
          <a:off x="0" y="0"/>
          <a:ext cx="0" cy="0"/>
          <a:chOff x="0" y="0"/>
          <a:chExt cx="0" cy="0"/>
        </a:xfrm>
      </p:grpSpPr>
      <p:sp>
        <p:nvSpPr>
          <p:cNvPr id="2285" name="Google Shape;2285;p1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6" name="Google Shape;2286;p1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Google Shape;323;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Google Shape;332;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Google Shape;341;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Google Shape;347;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Google Shape;353;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6" name="Shape 406"/>
        <p:cNvGrpSpPr/>
        <p:nvPr/>
      </p:nvGrpSpPr>
      <p:grpSpPr>
        <a:xfrm>
          <a:off x="0" y="0"/>
          <a:ext cx="0" cy="0"/>
          <a:chOff x="0" y="0"/>
          <a:chExt cx="0" cy="0"/>
        </a:xfrm>
      </p:grpSpPr>
      <p:sp>
        <p:nvSpPr>
          <p:cNvPr id="407" name="Google Shape;407;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2" name="Shape 412"/>
        <p:cNvGrpSpPr/>
        <p:nvPr/>
      </p:nvGrpSpPr>
      <p:grpSpPr>
        <a:xfrm>
          <a:off x="0" y="0"/>
          <a:ext cx="0" cy="0"/>
          <a:chOff x="0" y="0"/>
          <a:chExt cx="0" cy="0"/>
        </a:xfrm>
      </p:grpSpPr>
      <p:sp>
        <p:nvSpPr>
          <p:cNvPr id="413" name="Google Shape;413;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Google Shape;419;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4" name="Shape 444"/>
        <p:cNvGrpSpPr/>
        <p:nvPr/>
      </p:nvGrpSpPr>
      <p:grpSpPr>
        <a:xfrm>
          <a:off x="0" y="0"/>
          <a:ext cx="0" cy="0"/>
          <a:chOff x="0" y="0"/>
          <a:chExt cx="0" cy="0"/>
        </a:xfrm>
      </p:grpSpPr>
      <p:sp>
        <p:nvSpPr>
          <p:cNvPr id="445" name="Google Shape;445;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6" name="Google Shape;446;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0" name="Shape 450"/>
        <p:cNvGrpSpPr/>
        <p:nvPr/>
      </p:nvGrpSpPr>
      <p:grpSpPr>
        <a:xfrm>
          <a:off x="0" y="0"/>
          <a:ext cx="0" cy="0"/>
          <a:chOff x="0" y="0"/>
          <a:chExt cx="0" cy="0"/>
        </a:xfrm>
      </p:grpSpPr>
      <p:sp>
        <p:nvSpPr>
          <p:cNvPr id="451" name="Google Shape;451;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2" name="Google Shape;452;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6" name="Shape 456"/>
        <p:cNvGrpSpPr/>
        <p:nvPr/>
      </p:nvGrpSpPr>
      <p:grpSpPr>
        <a:xfrm>
          <a:off x="0" y="0"/>
          <a:ext cx="0" cy="0"/>
          <a:chOff x="0" y="0"/>
          <a:chExt cx="0" cy="0"/>
        </a:xfrm>
      </p:grpSpPr>
      <p:sp>
        <p:nvSpPr>
          <p:cNvPr id="457" name="Google Shape;457;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8" name="Google Shape;458;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2" name="Shape 462"/>
        <p:cNvGrpSpPr/>
        <p:nvPr/>
      </p:nvGrpSpPr>
      <p:grpSpPr>
        <a:xfrm>
          <a:off x="0" y="0"/>
          <a:ext cx="0" cy="0"/>
          <a:chOff x="0" y="0"/>
          <a:chExt cx="0" cy="0"/>
        </a:xfrm>
      </p:grpSpPr>
      <p:sp>
        <p:nvSpPr>
          <p:cNvPr id="463" name="Google Shape;463;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4" name="Google Shape;464;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8" name="Shape 468"/>
        <p:cNvGrpSpPr/>
        <p:nvPr/>
      </p:nvGrpSpPr>
      <p:grpSpPr>
        <a:xfrm>
          <a:off x="0" y="0"/>
          <a:ext cx="0" cy="0"/>
          <a:chOff x="0" y="0"/>
          <a:chExt cx="0" cy="0"/>
        </a:xfrm>
      </p:grpSpPr>
      <p:sp>
        <p:nvSpPr>
          <p:cNvPr id="469" name="Google Shape;469;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0" name="Google Shape;470;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4" name="Shape 474"/>
        <p:cNvGrpSpPr/>
        <p:nvPr/>
      </p:nvGrpSpPr>
      <p:grpSpPr>
        <a:xfrm>
          <a:off x="0" y="0"/>
          <a:ext cx="0" cy="0"/>
          <a:chOff x="0" y="0"/>
          <a:chExt cx="0" cy="0"/>
        </a:xfrm>
      </p:grpSpPr>
      <p:sp>
        <p:nvSpPr>
          <p:cNvPr id="475" name="Google Shape;475;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6" name="Google Shape;476;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0" name="Shape 480"/>
        <p:cNvGrpSpPr/>
        <p:nvPr/>
      </p:nvGrpSpPr>
      <p:grpSpPr>
        <a:xfrm>
          <a:off x="0" y="0"/>
          <a:ext cx="0" cy="0"/>
          <a:chOff x="0" y="0"/>
          <a:chExt cx="0" cy="0"/>
        </a:xfrm>
      </p:grpSpPr>
      <p:sp>
        <p:nvSpPr>
          <p:cNvPr id="481" name="Google Shape;481;p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2" name="Google Shape;482;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6" name="Shape 486"/>
        <p:cNvGrpSpPr/>
        <p:nvPr/>
      </p:nvGrpSpPr>
      <p:grpSpPr>
        <a:xfrm>
          <a:off x="0" y="0"/>
          <a:ext cx="0" cy="0"/>
          <a:chOff x="0" y="0"/>
          <a:chExt cx="0" cy="0"/>
        </a:xfrm>
      </p:grpSpPr>
      <p:sp>
        <p:nvSpPr>
          <p:cNvPr id="487" name="Google Shape;487;p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8" name="Google Shape;488;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1" name="Shape 491"/>
        <p:cNvGrpSpPr/>
        <p:nvPr/>
      </p:nvGrpSpPr>
      <p:grpSpPr>
        <a:xfrm>
          <a:off x="0" y="0"/>
          <a:ext cx="0" cy="0"/>
          <a:chOff x="0" y="0"/>
          <a:chExt cx="0" cy="0"/>
        </a:xfrm>
      </p:grpSpPr>
      <p:sp>
        <p:nvSpPr>
          <p:cNvPr id="492" name="Google Shape;492;p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3" name="Google Shape;493;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7" name="Shape 497"/>
        <p:cNvGrpSpPr/>
        <p:nvPr/>
      </p:nvGrpSpPr>
      <p:grpSpPr>
        <a:xfrm>
          <a:off x="0" y="0"/>
          <a:ext cx="0" cy="0"/>
          <a:chOff x="0" y="0"/>
          <a:chExt cx="0" cy="0"/>
        </a:xfrm>
      </p:grpSpPr>
      <p:sp>
        <p:nvSpPr>
          <p:cNvPr id="498" name="Google Shape;498;p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9" name="Google Shape;499;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3" name="Shape 503"/>
        <p:cNvGrpSpPr/>
        <p:nvPr/>
      </p:nvGrpSpPr>
      <p:grpSpPr>
        <a:xfrm>
          <a:off x="0" y="0"/>
          <a:ext cx="0" cy="0"/>
          <a:chOff x="0" y="0"/>
          <a:chExt cx="0" cy="0"/>
        </a:xfrm>
      </p:grpSpPr>
      <p:sp>
        <p:nvSpPr>
          <p:cNvPr id="504" name="Google Shape;504;p3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3" name="Shape 523"/>
        <p:cNvGrpSpPr/>
        <p:nvPr/>
      </p:nvGrpSpPr>
      <p:grpSpPr>
        <a:xfrm>
          <a:off x="0" y="0"/>
          <a:ext cx="0" cy="0"/>
          <a:chOff x="0" y="0"/>
          <a:chExt cx="0" cy="0"/>
        </a:xfrm>
      </p:grpSpPr>
      <p:sp>
        <p:nvSpPr>
          <p:cNvPr id="524" name="Google Shape;524;p3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5" name="Google Shape;525;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9" name="Shape 529"/>
        <p:cNvGrpSpPr/>
        <p:nvPr/>
      </p:nvGrpSpPr>
      <p:grpSpPr>
        <a:xfrm>
          <a:off x="0" y="0"/>
          <a:ext cx="0" cy="0"/>
          <a:chOff x="0" y="0"/>
          <a:chExt cx="0" cy="0"/>
        </a:xfrm>
      </p:grpSpPr>
      <p:sp>
        <p:nvSpPr>
          <p:cNvPr id="530" name="Google Shape;530;p3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1" name="Google Shape;531;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5" name="Shape 535"/>
        <p:cNvGrpSpPr/>
        <p:nvPr/>
      </p:nvGrpSpPr>
      <p:grpSpPr>
        <a:xfrm>
          <a:off x="0" y="0"/>
          <a:ext cx="0" cy="0"/>
          <a:chOff x="0" y="0"/>
          <a:chExt cx="0" cy="0"/>
        </a:xfrm>
      </p:grpSpPr>
      <p:sp>
        <p:nvSpPr>
          <p:cNvPr id="536" name="Google Shape;536;p3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7" name="Google Shape;537;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1" name="Shape 541"/>
        <p:cNvGrpSpPr/>
        <p:nvPr/>
      </p:nvGrpSpPr>
      <p:grpSpPr>
        <a:xfrm>
          <a:off x="0" y="0"/>
          <a:ext cx="0" cy="0"/>
          <a:chOff x="0" y="0"/>
          <a:chExt cx="0" cy="0"/>
        </a:xfrm>
      </p:grpSpPr>
      <p:sp>
        <p:nvSpPr>
          <p:cNvPr id="542" name="Google Shape;542;p3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3" name="Google Shape;543;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7" name="Shape 547"/>
        <p:cNvGrpSpPr/>
        <p:nvPr/>
      </p:nvGrpSpPr>
      <p:grpSpPr>
        <a:xfrm>
          <a:off x="0" y="0"/>
          <a:ext cx="0" cy="0"/>
          <a:chOff x="0" y="0"/>
          <a:chExt cx="0" cy="0"/>
        </a:xfrm>
      </p:grpSpPr>
      <p:sp>
        <p:nvSpPr>
          <p:cNvPr id="548" name="Google Shape;548;p3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9" name="Google Shape;549;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4" name="Shape 554"/>
        <p:cNvGrpSpPr/>
        <p:nvPr/>
      </p:nvGrpSpPr>
      <p:grpSpPr>
        <a:xfrm>
          <a:off x="0" y="0"/>
          <a:ext cx="0" cy="0"/>
          <a:chOff x="0" y="0"/>
          <a:chExt cx="0" cy="0"/>
        </a:xfrm>
      </p:grpSpPr>
      <p:sp>
        <p:nvSpPr>
          <p:cNvPr id="555" name="Google Shape;555;p4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6" name="Google Shape;556;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1" name="Shape 561"/>
        <p:cNvGrpSpPr/>
        <p:nvPr/>
      </p:nvGrpSpPr>
      <p:grpSpPr>
        <a:xfrm>
          <a:off x="0" y="0"/>
          <a:ext cx="0" cy="0"/>
          <a:chOff x="0" y="0"/>
          <a:chExt cx="0" cy="0"/>
        </a:xfrm>
      </p:grpSpPr>
      <p:sp>
        <p:nvSpPr>
          <p:cNvPr id="562" name="Google Shape;562;p4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3" name="Google Shape;563;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8" name="Shape 568"/>
        <p:cNvGrpSpPr/>
        <p:nvPr/>
      </p:nvGrpSpPr>
      <p:grpSpPr>
        <a:xfrm>
          <a:off x="0" y="0"/>
          <a:ext cx="0" cy="0"/>
          <a:chOff x="0" y="0"/>
          <a:chExt cx="0" cy="0"/>
        </a:xfrm>
      </p:grpSpPr>
      <p:sp>
        <p:nvSpPr>
          <p:cNvPr id="569" name="Google Shape;569;g59dc89ee57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0" name="Google Shape;570;g59dc89ee57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3" name="Shape 573"/>
        <p:cNvGrpSpPr/>
        <p:nvPr/>
      </p:nvGrpSpPr>
      <p:grpSpPr>
        <a:xfrm>
          <a:off x="0" y="0"/>
          <a:ext cx="0" cy="0"/>
          <a:chOff x="0" y="0"/>
          <a:chExt cx="0" cy="0"/>
        </a:xfrm>
      </p:grpSpPr>
      <p:sp>
        <p:nvSpPr>
          <p:cNvPr id="574" name="Google Shape;574;p4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5" name="Google Shape;575;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0" name="Shape 580"/>
        <p:cNvGrpSpPr/>
        <p:nvPr/>
      </p:nvGrpSpPr>
      <p:grpSpPr>
        <a:xfrm>
          <a:off x="0" y="0"/>
          <a:ext cx="0" cy="0"/>
          <a:chOff x="0" y="0"/>
          <a:chExt cx="0" cy="0"/>
        </a:xfrm>
      </p:grpSpPr>
      <p:sp>
        <p:nvSpPr>
          <p:cNvPr id="581" name="Google Shape;581;p4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2" name="Google Shape;582;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6" name="Shape 586"/>
        <p:cNvGrpSpPr/>
        <p:nvPr/>
      </p:nvGrpSpPr>
      <p:grpSpPr>
        <a:xfrm>
          <a:off x="0" y="0"/>
          <a:ext cx="0" cy="0"/>
          <a:chOff x="0" y="0"/>
          <a:chExt cx="0" cy="0"/>
        </a:xfrm>
      </p:grpSpPr>
      <p:sp>
        <p:nvSpPr>
          <p:cNvPr id="587" name="Google Shape;587;p4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8" name="Google Shape;588;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2" name="Shape 592"/>
        <p:cNvGrpSpPr/>
        <p:nvPr/>
      </p:nvGrpSpPr>
      <p:grpSpPr>
        <a:xfrm>
          <a:off x="0" y="0"/>
          <a:ext cx="0" cy="0"/>
          <a:chOff x="0" y="0"/>
          <a:chExt cx="0" cy="0"/>
        </a:xfrm>
      </p:grpSpPr>
      <p:sp>
        <p:nvSpPr>
          <p:cNvPr id="593" name="Google Shape;593;p4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4" name="Google Shape;594;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0" name="Shape 620"/>
        <p:cNvGrpSpPr/>
        <p:nvPr/>
      </p:nvGrpSpPr>
      <p:grpSpPr>
        <a:xfrm>
          <a:off x="0" y="0"/>
          <a:ext cx="0" cy="0"/>
          <a:chOff x="0" y="0"/>
          <a:chExt cx="0" cy="0"/>
        </a:xfrm>
      </p:grpSpPr>
      <p:sp>
        <p:nvSpPr>
          <p:cNvPr id="621" name="Google Shape;621;p4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2" name="Google Shape;622;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6" name="Shape 636"/>
        <p:cNvGrpSpPr/>
        <p:nvPr/>
      </p:nvGrpSpPr>
      <p:grpSpPr>
        <a:xfrm>
          <a:off x="0" y="0"/>
          <a:ext cx="0" cy="0"/>
          <a:chOff x="0" y="0"/>
          <a:chExt cx="0" cy="0"/>
        </a:xfrm>
      </p:grpSpPr>
      <p:sp>
        <p:nvSpPr>
          <p:cNvPr id="637" name="Google Shape;637;p4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8" name="Google Shape;638;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6" name="Shape 696"/>
        <p:cNvGrpSpPr/>
        <p:nvPr/>
      </p:nvGrpSpPr>
      <p:grpSpPr>
        <a:xfrm>
          <a:off x="0" y="0"/>
          <a:ext cx="0" cy="0"/>
          <a:chOff x="0" y="0"/>
          <a:chExt cx="0" cy="0"/>
        </a:xfrm>
      </p:grpSpPr>
      <p:sp>
        <p:nvSpPr>
          <p:cNvPr id="697" name="Google Shape;697;p4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8" name="Google Shape;698;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8" name="Shape 748"/>
        <p:cNvGrpSpPr/>
        <p:nvPr/>
      </p:nvGrpSpPr>
      <p:grpSpPr>
        <a:xfrm>
          <a:off x="0" y="0"/>
          <a:ext cx="0" cy="0"/>
          <a:chOff x="0" y="0"/>
          <a:chExt cx="0" cy="0"/>
        </a:xfrm>
      </p:grpSpPr>
      <p:sp>
        <p:nvSpPr>
          <p:cNvPr id="749" name="Google Shape;749;p4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0" name="Google Shape;750;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0" name="Shape 790"/>
        <p:cNvGrpSpPr/>
        <p:nvPr/>
      </p:nvGrpSpPr>
      <p:grpSpPr>
        <a:xfrm>
          <a:off x="0" y="0"/>
          <a:ext cx="0" cy="0"/>
          <a:chOff x="0" y="0"/>
          <a:chExt cx="0" cy="0"/>
        </a:xfrm>
      </p:grpSpPr>
      <p:sp>
        <p:nvSpPr>
          <p:cNvPr id="791" name="Google Shape;791;p5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2" name="Google Shape;792;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8" name="Shape 798"/>
        <p:cNvGrpSpPr/>
        <p:nvPr/>
      </p:nvGrpSpPr>
      <p:grpSpPr>
        <a:xfrm>
          <a:off x="0" y="0"/>
          <a:ext cx="0" cy="0"/>
          <a:chOff x="0" y="0"/>
          <a:chExt cx="0" cy="0"/>
        </a:xfrm>
      </p:grpSpPr>
      <p:sp>
        <p:nvSpPr>
          <p:cNvPr id="799" name="Google Shape;799;p5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0" name="Google Shape;800;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5" name="Shape 805"/>
        <p:cNvGrpSpPr/>
        <p:nvPr/>
      </p:nvGrpSpPr>
      <p:grpSpPr>
        <a:xfrm>
          <a:off x="0" y="0"/>
          <a:ext cx="0" cy="0"/>
          <a:chOff x="0" y="0"/>
          <a:chExt cx="0" cy="0"/>
        </a:xfrm>
      </p:grpSpPr>
      <p:sp>
        <p:nvSpPr>
          <p:cNvPr id="806" name="Google Shape;806;p5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7" name="Google Shape;807;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3" name="Shape 813"/>
        <p:cNvGrpSpPr/>
        <p:nvPr/>
      </p:nvGrpSpPr>
      <p:grpSpPr>
        <a:xfrm>
          <a:off x="0" y="0"/>
          <a:ext cx="0" cy="0"/>
          <a:chOff x="0" y="0"/>
          <a:chExt cx="0" cy="0"/>
        </a:xfrm>
      </p:grpSpPr>
      <p:sp>
        <p:nvSpPr>
          <p:cNvPr id="814" name="Google Shape;814;p5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5" name="Google Shape;815;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1" name="Shape 821"/>
        <p:cNvGrpSpPr/>
        <p:nvPr/>
      </p:nvGrpSpPr>
      <p:grpSpPr>
        <a:xfrm>
          <a:off x="0" y="0"/>
          <a:ext cx="0" cy="0"/>
          <a:chOff x="0" y="0"/>
          <a:chExt cx="0" cy="0"/>
        </a:xfrm>
      </p:grpSpPr>
      <p:sp>
        <p:nvSpPr>
          <p:cNvPr id="822" name="Google Shape;822;p5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3" name="Google Shape;823;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9" name="Shape 829"/>
        <p:cNvGrpSpPr/>
        <p:nvPr/>
      </p:nvGrpSpPr>
      <p:grpSpPr>
        <a:xfrm>
          <a:off x="0" y="0"/>
          <a:ext cx="0" cy="0"/>
          <a:chOff x="0" y="0"/>
          <a:chExt cx="0" cy="0"/>
        </a:xfrm>
      </p:grpSpPr>
      <p:sp>
        <p:nvSpPr>
          <p:cNvPr id="830" name="Google Shape;830;p5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1" name="Google Shape;831;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7" name="Shape 837"/>
        <p:cNvGrpSpPr/>
        <p:nvPr/>
      </p:nvGrpSpPr>
      <p:grpSpPr>
        <a:xfrm>
          <a:off x="0" y="0"/>
          <a:ext cx="0" cy="0"/>
          <a:chOff x="0" y="0"/>
          <a:chExt cx="0" cy="0"/>
        </a:xfrm>
      </p:grpSpPr>
      <p:sp>
        <p:nvSpPr>
          <p:cNvPr id="838" name="Google Shape;838;p5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9" name="Google Shape;839;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5" name="Shape 845"/>
        <p:cNvGrpSpPr/>
        <p:nvPr/>
      </p:nvGrpSpPr>
      <p:grpSpPr>
        <a:xfrm>
          <a:off x="0" y="0"/>
          <a:ext cx="0" cy="0"/>
          <a:chOff x="0" y="0"/>
          <a:chExt cx="0" cy="0"/>
        </a:xfrm>
      </p:grpSpPr>
      <p:sp>
        <p:nvSpPr>
          <p:cNvPr id="846" name="Google Shape;846;p5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7" name="Google Shape;847;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3" name="Shape 853"/>
        <p:cNvGrpSpPr/>
        <p:nvPr/>
      </p:nvGrpSpPr>
      <p:grpSpPr>
        <a:xfrm>
          <a:off x="0" y="0"/>
          <a:ext cx="0" cy="0"/>
          <a:chOff x="0" y="0"/>
          <a:chExt cx="0" cy="0"/>
        </a:xfrm>
      </p:grpSpPr>
      <p:sp>
        <p:nvSpPr>
          <p:cNvPr id="854" name="Google Shape;854;p5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5" name="Google Shape;855;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1" name="Shape 861"/>
        <p:cNvGrpSpPr/>
        <p:nvPr/>
      </p:nvGrpSpPr>
      <p:grpSpPr>
        <a:xfrm>
          <a:off x="0" y="0"/>
          <a:ext cx="0" cy="0"/>
          <a:chOff x="0" y="0"/>
          <a:chExt cx="0" cy="0"/>
        </a:xfrm>
      </p:grpSpPr>
      <p:sp>
        <p:nvSpPr>
          <p:cNvPr id="862" name="Google Shape;862;p5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3" name="Google Shape;863;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0" name="Shape 870"/>
        <p:cNvGrpSpPr/>
        <p:nvPr/>
      </p:nvGrpSpPr>
      <p:grpSpPr>
        <a:xfrm>
          <a:off x="0" y="0"/>
          <a:ext cx="0" cy="0"/>
          <a:chOff x="0" y="0"/>
          <a:chExt cx="0" cy="0"/>
        </a:xfrm>
      </p:grpSpPr>
      <p:sp>
        <p:nvSpPr>
          <p:cNvPr id="871" name="Google Shape;871;p6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2" name="Google Shape;872;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5" name="Shape 935"/>
        <p:cNvGrpSpPr/>
        <p:nvPr/>
      </p:nvGrpSpPr>
      <p:grpSpPr>
        <a:xfrm>
          <a:off x="0" y="0"/>
          <a:ext cx="0" cy="0"/>
          <a:chOff x="0" y="0"/>
          <a:chExt cx="0" cy="0"/>
        </a:xfrm>
      </p:grpSpPr>
      <p:sp>
        <p:nvSpPr>
          <p:cNvPr id="936" name="Google Shape;936;p6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7" name="Google Shape;937;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1" name="Shape 1001"/>
        <p:cNvGrpSpPr/>
        <p:nvPr/>
      </p:nvGrpSpPr>
      <p:grpSpPr>
        <a:xfrm>
          <a:off x="0" y="0"/>
          <a:ext cx="0" cy="0"/>
          <a:chOff x="0" y="0"/>
          <a:chExt cx="0" cy="0"/>
        </a:xfrm>
      </p:grpSpPr>
      <p:sp>
        <p:nvSpPr>
          <p:cNvPr id="1002" name="Google Shape;1002;p6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3" name="Google Shape;1003;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8" name="Shape 1018"/>
        <p:cNvGrpSpPr/>
        <p:nvPr/>
      </p:nvGrpSpPr>
      <p:grpSpPr>
        <a:xfrm>
          <a:off x="0" y="0"/>
          <a:ext cx="0" cy="0"/>
          <a:chOff x="0" y="0"/>
          <a:chExt cx="0" cy="0"/>
        </a:xfrm>
      </p:grpSpPr>
      <p:sp>
        <p:nvSpPr>
          <p:cNvPr id="1019" name="Google Shape;1019;p6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0" name="Google Shape;1020;p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8" name="Shape 1028"/>
        <p:cNvGrpSpPr/>
        <p:nvPr/>
      </p:nvGrpSpPr>
      <p:grpSpPr>
        <a:xfrm>
          <a:off x="0" y="0"/>
          <a:ext cx="0" cy="0"/>
          <a:chOff x="0" y="0"/>
          <a:chExt cx="0" cy="0"/>
        </a:xfrm>
      </p:grpSpPr>
      <p:sp>
        <p:nvSpPr>
          <p:cNvPr id="1029" name="Google Shape;1029;p6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0" name="Google Shape;1030;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3" name="Shape 1103"/>
        <p:cNvGrpSpPr/>
        <p:nvPr/>
      </p:nvGrpSpPr>
      <p:grpSpPr>
        <a:xfrm>
          <a:off x="0" y="0"/>
          <a:ext cx="0" cy="0"/>
          <a:chOff x="0" y="0"/>
          <a:chExt cx="0" cy="0"/>
        </a:xfrm>
      </p:grpSpPr>
      <p:sp>
        <p:nvSpPr>
          <p:cNvPr id="1104" name="Google Shape;1104;p6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5" name="Google Shape;1105;p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7" name="Shape 1187"/>
        <p:cNvGrpSpPr/>
        <p:nvPr/>
      </p:nvGrpSpPr>
      <p:grpSpPr>
        <a:xfrm>
          <a:off x="0" y="0"/>
          <a:ext cx="0" cy="0"/>
          <a:chOff x="0" y="0"/>
          <a:chExt cx="0" cy="0"/>
        </a:xfrm>
      </p:grpSpPr>
      <p:sp>
        <p:nvSpPr>
          <p:cNvPr id="1188" name="Google Shape;1188;p6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9" name="Google Shape;1189;p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6" name="Shape 1256"/>
        <p:cNvGrpSpPr/>
        <p:nvPr/>
      </p:nvGrpSpPr>
      <p:grpSpPr>
        <a:xfrm>
          <a:off x="0" y="0"/>
          <a:ext cx="0" cy="0"/>
          <a:chOff x="0" y="0"/>
          <a:chExt cx="0" cy="0"/>
        </a:xfrm>
      </p:grpSpPr>
      <p:sp>
        <p:nvSpPr>
          <p:cNvPr id="1257" name="Google Shape;1257;p6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8" name="Google Shape;1258;p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9" name="Shape 1359"/>
        <p:cNvGrpSpPr/>
        <p:nvPr/>
      </p:nvGrpSpPr>
      <p:grpSpPr>
        <a:xfrm>
          <a:off x="0" y="0"/>
          <a:ext cx="0" cy="0"/>
          <a:chOff x="0" y="0"/>
          <a:chExt cx="0" cy="0"/>
        </a:xfrm>
      </p:grpSpPr>
      <p:sp>
        <p:nvSpPr>
          <p:cNvPr id="1360" name="Google Shape;1360;p6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1" name="Google Shape;1361;p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1" name="Shape 1461"/>
        <p:cNvGrpSpPr/>
        <p:nvPr/>
      </p:nvGrpSpPr>
      <p:grpSpPr>
        <a:xfrm>
          <a:off x="0" y="0"/>
          <a:ext cx="0" cy="0"/>
          <a:chOff x="0" y="0"/>
          <a:chExt cx="0" cy="0"/>
        </a:xfrm>
      </p:grpSpPr>
      <p:sp>
        <p:nvSpPr>
          <p:cNvPr id="1462" name="Google Shape;1462;p6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3" name="Google Shape;1463;p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3" name="Shape 1563"/>
        <p:cNvGrpSpPr/>
        <p:nvPr/>
      </p:nvGrpSpPr>
      <p:grpSpPr>
        <a:xfrm>
          <a:off x="0" y="0"/>
          <a:ext cx="0" cy="0"/>
          <a:chOff x="0" y="0"/>
          <a:chExt cx="0" cy="0"/>
        </a:xfrm>
      </p:grpSpPr>
      <p:sp>
        <p:nvSpPr>
          <p:cNvPr id="1564" name="Google Shape;1564;p7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5" name="Google Shape;1565;p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1" name="Shape 1621"/>
        <p:cNvGrpSpPr/>
        <p:nvPr/>
      </p:nvGrpSpPr>
      <p:grpSpPr>
        <a:xfrm>
          <a:off x="0" y="0"/>
          <a:ext cx="0" cy="0"/>
          <a:chOff x="0" y="0"/>
          <a:chExt cx="0" cy="0"/>
        </a:xfrm>
      </p:grpSpPr>
      <p:sp>
        <p:nvSpPr>
          <p:cNvPr id="1622" name="Google Shape;1622;p7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3" name="Google Shape;1623;p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8" name="Shape 1628"/>
        <p:cNvGrpSpPr/>
        <p:nvPr/>
      </p:nvGrpSpPr>
      <p:grpSpPr>
        <a:xfrm>
          <a:off x="0" y="0"/>
          <a:ext cx="0" cy="0"/>
          <a:chOff x="0" y="0"/>
          <a:chExt cx="0" cy="0"/>
        </a:xfrm>
      </p:grpSpPr>
      <p:sp>
        <p:nvSpPr>
          <p:cNvPr id="1629" name="Google Shape;1629;g59dc89ee57_0_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30" name="Google Shape;1630;g59dc89ee57_0_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1" name="Google Shape;1631;g59dc89ee57_0_5: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5" name="Shape 1635"/>
        <p:cNvGrpSpPr/>
        <p:nvPr/>
      </p:nvGrpSpPr>
      <p:grpSpPr>
        <a:xfrm>
          <a:off x="0" y="0"/>
          <a:ext cx="0" cy="0"/>
          <a:chOff x="0" y="0"/>
          <a:chExt cx="0" cy="0"/>
        </a:xfrm>
      </p:grpSpPr>
      <p:sp>
        <p:nvSpPr>
          <p:cNvPr id="1636" name="Google Shape;1636;p7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7" name="Google Shape;1637;p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0" name="Shape 1640"/>
        <p:cNvGrpSpPr/>
        <p:nvPr/>
      </p:nvGrpSpPr>
      <p:grpSpPr>
        <a:xfrm>
          <a:off x="0" y="0"/>
          <a:ext cx="0" cy="0"/>
          <a:chOff x="0" y="0"/>
          <a:chExt cx="0" cy="0"/>
        </a:xfrm>
      </p:grpSpPr>
      <p:sp>
        <p:nvSpPr>
          <p:cNvPr id="1641" name="Google Shape;1641;p7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2" name="Google Shape;1642;p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6" name="Shape 1646"/>
        <p:cNvGrpSpPr/>
        <p:nvPr/>
      </p:nvGrpSpPr>
      <p:grpSpPr>
        <a:xfrm>
          <a:off x="0" y="0"/>
          <a:ext cx="0" cy="0"/>
          <a:chOff x="0" y="0"/>
          <a:chExt cx="0" cy="0"/>
        </a:xfrm>
      </p:grpSpPr>
      <p:sp>
        <p:nvSpPr>
          <p:cNvPr id="1647" name="Google Shape;1647;p7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8" name="Google Shape;1648;p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4" name="Shape 1654"/>
        <p:cNvGrpSpPr/>
        <p:nvPr/>
      </p:nvGrpSpPr>
      <p:grpSpPr>
        <a:xfrm>
          <a:off x="0" y="0"/>
          <a:ext cx="0" cy="0"/>
          <a:chOff x="0" y="0"/>
          <a:chExt cx="0" cy="0"/>
        </a:xfrm>
      </p:grpSpPr>
      <p:sp>
        <p:nvSpPr>
          <p:cNvPr id="1655" name="Google Shape;1655;p7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6" name="Google Shape;1656;p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9" name="Shape 1689"/>
        <p:cNvGrpSpPr/>
        <p:nvPr/>
      </p:nvGrpSpPr>
      <p:grpSpPr>
        <a:xfrm>
          <a:off x="0" y="0"/>
          <a:ext cx="0" cy="0"/>
          <a:chOff x="0" y="0"/>
          <a:chExt cx="0" cy="0"/>
        </a:xfrm>
      </p:grpSpPr>
      <p:sp>
        <p:nvSpPr>
          <p:cNvPr id="1690" name="Google Shape;1690;p7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1" name="Google Shape;1691;p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7" name="Shape 1707"/>
        <p:cNvGrpSpPr/>
        <p:nvPr/>
      </p:nvGrpSpPr>
      <p:grpSpPr>
        <a:xfrm>
          <a:off x="0" y="0"/>
          <a:ext cx="0" cy="0"/>
          <a:chOff x="0" y="0"/>
          <a:chExt cx="0" cy="0"/>
        </a:xfrm>
      </p:grpSpPr>
      <p:sp>
        <p:nvSpPr>
          <p:cNvPr id="1708" name="Google Shape;1708;p7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9" name="Google Shape;1709;p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6" name="Shape 1736"/>
        <p:cNvGrpSpPr/>
        <p:nvPr/>
      </p:nvGrpSpPr>
      <p:grpSpPr>
        <a:xfrm>
          <a:off x="0" y="0"/>
          <a:ext cx="0" cy="0"/>
          <a:chOff x="0" y="0"/>
          <a:chExt cx="0" cy="0"/>
        </a:xfrm>
      </p:grpSpPr>
      <p:sp>
        <p:nvSpPr>
          <p:cNvPr id="1737" name="Google Shape;1737;p7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8" name="Google Shape;1738;p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6" name="Shape 1766"/>
        <p:cNvGrpSpPr/>
        <p:nvPr/>
      </p:nvGrpSpPr>
      <p:grpSpPr>
        <a:xfrm>
          <a:off x="0" y="0"/>
          <a:ext cx="0" cy="0"/>
          <a:chOff x="0" y="0"/>
          <a:chExt cx="0" cy="0"/>
        </a:xfrm>
      </p:grpSpPr>
      <p:sp>
        <p:nvSpPr>
          <p:cNvPr id="1767" name="Google Shape;1767;p7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8" name="Google Shape;1768;p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7" name="Shape 1817"/>
        <p:cNvGrpSpPr/>
        <p:nvPr/>
      </p:nvGrpSpPr>
      <p:grpSpPr>
        <a:xfrm>
          <a:off x="0" y="0"/>
          <a:ext cx="0" cy="0"/>
          <a:chOff x="0" y="0"/>
          <a:chExt cx="0" cy="0"/>
        </a:xfrm>
      </p:grpSpPr>
      <p:sp>
        <p:nvSpPr>
          <p:cNvPr id="1818" name="Google Shape;1818;p8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9" name="Google Shape;1819;p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6" name="Shape 1826"/>
        <p:cNvGrpSpPr/>
        <p:nvPr/>
      </p:nvGrpSpPr>
      <p:grpSpPr>
        <a:xfrm>
          <a:off x="0" y="0"/>
          <a:ext cx="0" cy="0"/>
          <a:chOff x="0" y="0"/>
          <a:chExt cx="0" cy="0"/>
        </a:xfrm>
      </p:grpSpPr>
      <p:sp>
        <p:nvSpPr>
          <p:cNvPr id="1827" name="Google Shape;1827;p8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8" name="Google Shape;1828;p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5" name="Shape 1865"/>
        <p:cNvGrpSpPr/>
        <p:nvPr/>
      </p:nvGrpSpPr>
      <p:grpSpPr>
        <a:xfrm>
          <a:off x="0" y="0"/>
          <a:ext cx="0" cy="0"/>
          <a:chOff x="0" y="0"/>
          <a:chExt cx="0" cy="0"/>
        </a:xfrm>
      </p:grpSpPr>
      <p:sp>
        <p:nvSpPr>
          <p:cNvPr id="1866" name="Google Shape;1866;p8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7" name="Google Shape;1867;p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6" name="Shape 1886"/>
        <p:cNvGrpSpPr/>
        <p:nvPr/>
      </p:nvGrpSpPr>
      <p:grpSpPr>
        <a:xfrm>
          <a:off x="0" y="0"/>
          <a:ext cx="0" cy="0"/>
          <a:chOff x="0" y="0"/>
          <a:chExt cx="0" cy="0"/>
        </a:xfrm>
      </p:grpSpPr>
      <p:sp>
        <p:nvSpPr>
          <p:cNvPr id="1887" name="Google Shape;1887;p8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8" name="Google Shape;1888;p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4" name="Shape 1944"/>
        <p:cNvGrpSpPr/>
        <p:nvPr/>
      </p:nvGrpSpPr>
      <p:grpSpPr>
        <a:xfrm>
          <a:off x="0" y="0"/>
          <a:ext cx="0" cy="0"/>
          <a:chOff x="0" y="0"/>
          <a:chExt cx="0" cy="0"/>
        </a:xfrm>
      </p:grpSpPr>
      <p:sp>
        <p:nvSpPr>
          <p:cNvPr id="1945" name="Google Shape;1945;p8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6" name="Google Shape;1946;p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5" name="Shape 1955"/>
        <p:cNvGrpSpPr/>
        <p:nvPr/>
      </p:nvGrpSpPr>
      <p:grpSpPr>
        <a:xfrm>
          <a:off x="0" y="0"/>
          <a:ext cx="0" cy="0"/>
          <a:chOff x="0" y="0"/>
          <a:chExt cx="0" cy="0"/>
        </a:xfrm>
      </p:grpSpPr>
      <p:sp>
        <p:nvSpPr>
          <p:cNvPr id="1956" name="Google Shape;1956;p8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7" name="Google Shape;1957;p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5" name="Shape 1965"/>
        <p:cNvGrpSpPr/>
        <p:nvPr/>
      </p:nvGrpSpPr>
      <p:grpSpPr>
        <a:xfrm>
          <a:off x="0" y="0"/>
          <a:ext cx="0" cy="0"/>
          <a:chOff x="0" y="0"/>
          <a:chExt cx="0" cy="0"/>
        </a:xfrm>
      </p:grpSpPr>
      <p:sp>
        <p:nvSpPr>
          <p:cNvPr id="1966" name="Google Shape;1966;p8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7" name="Google Shape;1967;p8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2" name="Shape 1972"/>
        <p:cNvGrpSpPr/>
        <p:nvPr/>
      </p:nvGrpSpPr>
      <p:grpSpPr>
        <a:xfrm>
          <a:off x="0" y="0"/>
          <a:ext cx="0" cy="0"/>
          <a:chOff x="0" y="0"/>
          <a:chExt cx="0" cy="0"/>
        </a:xfrm>
      </p:grpSpPr>
      <p:sp>
        <p:nvSpPr>
          <p:cNvPr id="1973" name="Google Shape;1973;p8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4" name="Google Shape;1974;p8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1" name="Shape 1981"/>
        <p:cNvGrpSpPr/>
        <p:nvPr/>
      </p:nvGrpSpPr>
      <p:grpSpPr>
        <a:xfrm>
          <a:off x="0" y="0"/>
          <a:ext cx="0" cy="0"/>
          <a:chOff x="0" y="0"/>
          <a:chExt cx="0" cy="0"/>
        </a:xfrm>
      </p:grpSpPr>
      <p:sp>
        <p:nvSpPr>
          <p:cNvPr id="1982" name="Google Shape;1982;p8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3" name="Google Shape;1983;p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0" name="Shape 1990"/>
        <p:cNvGrpSpPr/>
        <p:nvPr/>
      </p:nvGrpSpPr>
      <p:grpSpPr>
        <a:xfrm>
          <a:off x="0" y="0"/>
          <a:ext cx="0" cy="0"/>
          <a:chOff x="0" y="0"/>
          <a:chExt cx="0" cy="0"/>
        </a:xfrm>
      </p:grpSpPr>
      <p:sp>
        <p:nvSpPr>
          <p:cNvPr id="1991" name="Google Shape;1991;p8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2" name="Google Shape;1992;p8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8" name="Shape 1998"/>
        <p:cNvGrpSpPr/>
        <p:nvPr/>
      </p:nvGrpSpPr>
      <p:grpSpPr>
        <a:xfrm>
          <a:off x="0" y="0"/>
          <a:ext cx="0" cy="0"/>
          <a:chOff x="0" y="0"/>
          <a:chExt cx="0" cy="0"/>
        </a:xfrm>
      </p:grpSpPr>
      <p:sp>
        <p:nvSpPr>
          <p:cNvPr id="1999" name="Google Shape;1999;p9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0" name="Google Shape;2000;p9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5" name="Shape 2005"/>
        <p:cNvGrpSpPr/>
        <p:nvPr/>
      </p:nvGrpSpPr>
      <p:grpSpPr>
        <a:xfrm>
          <a:off x="0" y="0"/>
          <a:ext cx="0" cy="0"/>
          <a:chOff x="0" y="0"/>
          <a:chExt cx="0" cy="0"/>
        </a:xfrm>
      </p:grpSpPr>
      <p:sp>
        <p:nvSpPr>
          <p:cNvPr id="2006" name="Google Shape;2006;p9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7" name="Google Shape;2007;p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7" name="Shape 2017"/>
        <p:cNvGrpSpPr/>
        <p:nvPr/>
      </p:nvGrpSpPr>
      <p:grpSpPr>
        <a:xfrm>
          <a:off x="0" y="0"/>
          <a:ext cx="0" cy="0"/>
          <a:chOff x="0" y="0"/>
          <a:chExt cx="0" cy="0"/>
        </a:xfrm>
      </p:grpSpPr>
      <p:sp>
        <p:nvSpPr>
          <p:cNvPr id="2018" name="Google Shape;2018;p9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9" name="Google Shape;2019;p9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4" name="Shape 2024"/>
        <p:cNvGrpSpPr/>
        <p:nvPr/>
      </p:nvGrpSpPr>
      <p:grpSpPr>
        <a:xfrm>
          <a:off x="0" y="0"/>
          <a:ext cx="0" cy="0"/>
          <a:chOff x="0" y="0"/>
          <a:chExt cx="0" cy="0"/>
        </a:xfrm>
      </p:grpSpPr>
      <p:sp>
        <p:nvSpPr>
          <p:cNvPr id="2025" name="Google Shape;2025;p9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6" name="Google Shape;2026;p9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8" name="Shape 2038"/>
        <p:cNvGrpSpPr/>
        <p:nvPr/>
      </p:nvGrpSpPr>
      <p:grpSpPr>
        <a:xfrm>
          <a:off x="0" y="0"/>
          <a:ext cx="0" cy="0"/>
          <a:chOff x="0" y="0"/>
          <a:chExt cx="0" cy="0"/>
        </a:xfrm>
      </p:grpSpPr>
      <p:sp>
        <p:nvSpPr>
          <p:cNvPr id="2039" name="Google Shape;2039;p9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0" name="Google Shape;2040;p9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5" name="Shape 2045"/>
        <p:cNvGrpSpPr/>
        <p:nvPr/>
      </p:nvGrpSpPr>
      <p:grpSpPr>
        <a:xfrm>
          <a:off x="0" y="0"/>
          <a:ext cx="0" cy="0"/>
          <a:chOff x="0" y="0"/>
          <a:chExt cx="0" cy="0"/>
        </a:xfrm>
      </p:grpSpPr>
      <p:sp>
        <p:nvSpPr>
          <p:cNvPr id="2046" name="Google Shape;2046;p9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7" name="Google Shape;2047;p9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2" name="Shape 2052"/>
        <p:cNvGrpSpPr/>
        <p:nvPr/>
      </p:nvGrpSpPr>
      <p:grpSpPr>
        <a:xfrm>
          <a:off x="0" y="0"/>
          <a:ext cx="0" cy="0"/>
          <a:chOff x="0" y="0"/>
          <a:chExt cx="0" cy="0"/>
        </a:xfrm>
      </p:grpSpPr>
      <p:sp>
        <p:nvSpPr>
          <p:cNvPr id="2053" name="Google Shape;2053;p9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4" name="Google Shape;2054;p9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9" name="Shape 2059"/>
        <p:cNvGrpSpPr/>
        <p:nvPr/>
      </p:nvGrpSpPr>
      <p:grpSpPr>
        <a:xfrm>
          <a:off x="0" y="0"/>
          <a:ext cx="0" cy="0"/>
          <a:chOff x="0" y="0"/>
          <a:chExt cx="0" cy="0"/>
        </a:xfrm>
      </p:grpSpPr>
      <p:sp>
        <p:nvSpPr>
          <p:cNvPr id="2060" name="Google Shape;2060;p9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1" name="Google Shape;2061;p9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6" name="Shape 2066"/>
        <p:cNvGrpSpPr/>
        <p:nvPr/>
      </p:nvGrpSpPr>
      <p:grpSpPr>
        <a:xfrm>
          <a:off x="0" y="0"/>
          <a:ext cx="0" cy="0"/>
          <a:chOff x="0" y="0"/>
          <a:chExt cx="0" cy="0"/>
        </a:xfrm>
      </p:grpSpPr>
      <p:sp>
        <p:nvSpPr>
          <p:cNvPr id="2067" name="Google Shape;2067;p9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8" name="Google Shape;2068;p9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6" name="Shape 16"/>
        <p:cNvGrpSpPr/>
        <p:nvPr/>
      </p:nvGrpSpPr>
      <p:grpSpPr>
        <a:xfrm>
          <a:off x="0" y="0"/>
          <a:ext cx="0" cy="0"/>
          <a:chOff x="0" y="0"/>
          <a:chExt cx="0" cy="0"/>
        </a:xfrm>
      </p:grpSpPr>
      <p:sp>
        <p:nvSpPr>
          <p:cNvPr id="17" name="Google Shape;17;p2"/>
          <p:cNvSpPr txBox="1"/>
          <p:nvPr>
            <p:ph type="ctrTitle"/>
          </p:nvPr>
        </p:nvSpPr>
        <p:spPr>
          <a:xfrm>
            <a:off x="914400" y="685800"/>
            <a:ext cx="7721600" cy="114300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 type="subTitle"/>
          </p:nvPr>
        </p:nvSpPr>
        <p:spPr>
          <a:xfrm>
            <a:off x="2133600" y="3886200"/>
            <a:ext cx="6400800" cy="1771650"/>
          </a:xfrm>
          <a:prstGeom prst="rect">
            <a:avLst/>
          </a:prstGeom>
          <a:noFill/>
          <a:ln>
            <a:noFill/>
          </a:ln>
        </p:spPr>
        <p:txBody>
          <a:bodyPr anchorCtr="0" anchor="t" bIns="45700" lIns="91425" spcFirstLastPara="1" rIns="91425" wrap="square" tIns="45700"/>
          <a:lstStyle>
            <a:lvl1pPr lvl="0" algn="l">
              <a:spcBef>
                <a:spcPts val="640"/>
              </a:spcBef>
              <a:spcAft>
                <a:spcPts val="0"/>
              </a:spcAft>
              <a:buSzPts val="3200"/>
              <a:buFont typeface="Arial"/>
              <a:buNone/>
              <a:defRPr>
                <a:latin typeface="Arial Black"/>
                <a:ea typeface="Arial Black"/>
                <a:cs typeface="Arial Black"/>
                <a:sym typeface="Arial Black"/>
              </a:defRPr>
            </a:lvl1pPr>
            <a:lvl2pPr lvl="1" algn="l">
              <a:spcBef>
                <a:spcPts val="36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SzPts val="1800"/>
              <a:buChar char="•"/>
              <a:defRPr/>
            </a:lvl4pPr>
            <a:lvl5pPr lvl="4" algn="l">
              <a:spcBef>
                <a:spcPts val="360"/>
              </a:spcBef>
              <a:spcAft>
                <a:spcPts val="0"/>
              </a:spcAft>
              <a:buSzPts val="1800"/>
              <a:buChar char="–"/>
              <a:defRPr/>
            </a:lvl5pPr>
            <a:lvl6pPr lvl="5" algn="l">
              <a:spcBef>
                <a:spcPts val="360"/>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0"/>
              </a:spcAft>
              <a:buSzPts val="1800"/>
              <a:buChar char="–"/>
              <a:defRPr/>
            </a:lvl9pPr>
          </a:lstStyle>
          <a:p/>
        </p:txBody>
      </p:sp>
      <p:sp>
        <p:nvSpPr>
          <p:cNvPr id="19" name="Google Shape;19;p2"/>
          <p:cNvSpPr txBox="1"/>
          <p:nvPr>
            <p:ph idx="10" type="dt"/>
          </p:nvPr>
        </p:nvSpPr>
        <p:spPr>
          <a:xfrm>
            <a:off x="711200" y="6229350"/>
            <a:ext cx="1930400" cy="514350"/>
          </a:xfrm>
          <a:prstGeom prst="rect">
            <a:avLst/>
          </a:prstGeom>
          <a:noFill/>
          <a:ln>
            <a:noFill/>
          </a:ln>
        </p:spPr>
        <p:txBody>
          <a:bodyPr anchorCtr="0" anchor="b"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1" type="ftr"/>
          </p:nvPr>
        </p:nvSpPr>
        <p:spPr>
          <a:xfrm>
            <a:off x="3149600" y="6229350"/>
            <a:ext cx="2844800" cy="514350"/>
          </a:xfrm>
          <a:prstGeom prst="rect">
            <a:avLst/>
          </a:prstGeom>
          <a:noFill/>
          <a:ln>
            <a:noFill/>
          </a:ln>
        </p:spPr>
        <p:txBody>
          <a:bodyPr anchorCtr="0" anchor="b"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
          <p:cNvSpPr txBox="1"/>
          <p:nvPr>
            <p:ph idx="12" type="sldNum"/>
          </p:nvPr>
        </p:nvSpPr>
        <p:spPr>
          <a:xfrm>
            <a:off x="6604000" y="6229350"/>
            <a:ext cx="1828800" cy="51435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5E574E"/>
              </a:buClr>
              <a:buSzPts val="1400"/>
              <a:buFont typeface="Arial"/>
              <a:buNone/>
              <a:defRPr b="0" i="0" sz="1400" u="none" cap="none" strike="noStrike">
                <a:solidFill>
                  <a:srgbClr val="5E574E"/>
                </a:solidFill>
                <a:latin typeface="Arial"/>
                <a:ea typeface="Arial"/>
                <a:cs typeface="Arial"/>
                <a:sym typeface="Arial"/>
              </a:defRPr>
            </a:lvl1pPr>
            <a:lvl2pPr indent="0" lvl="1" marL="0" marR="0" algn="r">
              <a:lnSpc>
                <a:spcPct val="100000"/>
              </a:lnSpc>
              <a:spcBef>
                <a:spcPts val="0"/>
              </a:spcBef>
              <a:spcAft>
                <a:spcPts val="0"/>
              </a:spcAft>
              <a:buClr>
                <a:srgbClr val="5E574E"/>
              </a:buClr>
              <a:buSzPts val="1400"/>
              <a:buFont typeface="Arial"/>
              <a:buNone/>
              <a:defRPr b="0" i="0" sz="1400" u="none" cap="none" strike="noStrike">
                <a:solidFill>
                  <a:srgbClr val="5E574E"/>
                </a:solidFill>
                <a:latin typeface="Arial"/>
                <a:ea typeface="Arial"/>
                <a:cs typeface="Arial"/>
                <a:sym typeface="Arial"/>
              </a:defRPr>
            </a:lvl2pPr>
            <a:lvl3pPr indent="0" lvl="2" marL="0" marR="0" algn="r">
              <a:lnSpc>
                <a:spcPct val="100000"/>
              </a:lnSpc>
              <a:spcBef>
                <a:spcPts val="0"/>
              </a:spcBef>
              <a:spcAft>
                <a:spcPts val="0"/>
              </a:spcAft>
              <a:buClr>
                <a:srgbClr val="5E574E"/>
              </a:buClr>
              <a:buSzPts val="1400"/>
              <a:buFont typeface="Arial"/>
              <a:buNone/>
              <a:defRPr b="0" i="0" sz="1400" u="none" cap="none" strike="noStrike">
                <a:solidFill>
                  <a:srgbClr val="5E574E"/>
                </a:solidFill>
                <a:latin typeface="Arial"/>
                <a:ea typeface="Arial"/>
                <a:cs typeface="Arial"/>
                <a:sym typeface="Arial"/>
              </a:defRPr>
            </a:lvl3pPr>
            <a:lvl4pPr indent="0" lvl="3" marL="0" marR="0" algn="r">
              <a:lnSpc>
                <a:spcPct val="100000"/>
              </a:lnSpc>
              <a:spcBef>
                <a:spcPts val="0"/>
              </a:spcBef>
              <a:spcAft>
                <a:spcPts val="0"/>
              </a:spcAft>
              <a:buClr>
                <a:srgbClr val="5E574E"/>
              </a:buClr>
              <a:buSzPts val="1400"/>
              <a:buFont typeface="Arial"/>
              <a:buNone/>
              <a:defRPr b="0" i="0" sz="1400" u="none" cap="none" strike="noStrike">
                <a:solidFill>
                  <a:srgbClr val="5E574E"/>
                </a:solidFill>
                <a:latin typeface="Arial"/>
                <a:ea typeface="Arial"/>
                <a:cs typeface="Arial"/>
                <a:sym typeface="Arial"/>
              </a:defRPr>
            </a:lvl4pPr>
            <a:lvl5pPr indent="0" lvl="4" marL="0" marR="0" algn="r">
              <a:lnSpc>
                <a:spcPct val="100000"/>
              </a:lnSpc>
              <a:spcBef>
                <a:spcPts val="0"/>
              </a:spcBef>
              <a:spcAft>
                <a:spcPts val="0"/>
              </a:spcAft>
              <a:buClr>
                <a:srgbClr val="5E574E"/>
              </a:buClr>
              <a:buSzPts val="1400"/>
              <a:buFont typeface="Arial"/>
              <a:buNone/>
              <a:defRPr b="0" i="0" sz="1400" u="none" cap="none" strike="noStrike">
                <a:solidFill>
                  <a:srgbClr val="5E574E"/>
                </a:solidFill>
                <a:latin typeface="Arial"/>
                <a:ea typeface="Arial"/>
                <a:cs typeface="Arial"/>
                <a:sym typeface="Arial"/>
              </a:defRPr>
            </a:lvl5pPr>
            <a:lvl6pPr indent="0" lvl="5" marL="0" marR="0" algn="r">
              <a:lnSpc>
                <a:spcPct val="100000"/>
              </a:lnSpc>
              <a:spcBef>
                <a:spcPts val="0"/>
              </a:spcBef>
              <a:spcAft>
                <a:spcPts val="0"/>
              </a:spcAft>
              <a:buClr>
                <a:srgbClr val="5E574E"/>
              </a:buClr>
              <a:buSzPts val="1400"/>
              <a:buFont typeface="Arial"/>
              <a:buNone/>
              <a:defRPr b="0" i="0" sz="1400" u="none" cap="none" strike="noStrike">
                <a:solidFill>
                  <a:srgbClr val="5E574E"/>
                </a:solidFill>
                <a:latin typeface="Arial"/>
                <a:ea typeface="Arial"/>
                <a:cs typeface="Arial"/>
                <a:sym typeface="Arial"/>
              </a:defRPr>
            </a:lvl6pPr>
            <a:lvl7pPr indent="0" lvl="6" marL="0" marR="0" algn="r">
              <a:lnSpc>
                <a:spcPct val="100000"/>
              </a:lnSpc>
              <a:spcBef>
                <a:spcPts val="0"/>
              </a:spcBef>
              <a:spcAft>
                <a:spcPts val="0"/>
              </a:spcAft>
              <a:buClr>
                <a:srgbClr val="5E574E"/>
              </a:buClr>
              <a:buSzPts val="1400"/>
              <a:buFont typeface="Arial"/>
              <a:buNone/>
              <a:defRPr b="0" i="0" sz="1400" u="none" cap="none" strike="noStrike">
                <a:solidFill>
                  <a:srgbClr val="5E574E"/>
                </a:solidFill>
                <a:latin typeface="Arial"/>
                <a:ea typeface="Arial"/>
                <a:cs typeface="Arial"/>
                <a:sym typeface="Arial"/>
              </a:defRPr>
            </a:lvl7pPr>
            <a:lvl8pPr indent="0" lvl="7" marL="0" marR="0" algn="r">
              <a:lnSpc>
                <a:spcPct val="100000"/>
              </a:lnSpc>
              <a:spcBef>
                <a:spcPts val="0"/>
              </a:spcBef>
              <a:spcAft>
                <a:spcPts val="0"/>
              </a:spcAft>
              <a:buClr>
                <a:srgbClr val="5E574E"/>
              </a:buClr>
              <a:buSzPts val="1400"/>
              <a:buFont typeface="Arial"/>
              <a:buNone/>
              <a:defRPr b="0" i="0" sz="1400" u="none" cap="none" strike="noStrike">
                <a:solidFill>
                  <a:srgbClr val="5E574E"/>
                </a:solidFill>
                <a:latin typeface="Arial"/>
                <a:ea typeface="Arial"/>
                <a:cs typeface="Arial"/>
                <a:sym typeface="Arial"/>
              </a:defRPr>
            </a:lvl8pPr>
            <a:lvl9pPr indent="0" lvl="8" marL="0" marR="0" algn="r">
              <a:lnSpc>
                <a:spcPct val="100000"/>
              </a:lnSpc>
              <a:spcBef>
                <a:spcPts val="0"/>
              </a:spcBef>
              <a:spcAft>
                <a:spcPts val="0"/>
              </a:spcAft>
              <a:buClr>
                <a:srgbClr val="5E574E"/>
              </a:buClr>
              <a:buSzPts val="1400"/>
              <a:buFont typeface="Arial"/>
              <a:buNone/>
              <a:defRPr b="0" i="0" sz="1400" u="none" cap="none" strike="noStrike">
                <a:solidFill>
                  <a:srgbClr val="5E574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4 Content" type="fourObj">
  <p:cSld name="FOUR_OBJECTS">
    <p:spTree>
      <p:nvGrpSpPr>
        <p:cNvPr id="81" name="Shape 81"/>
        <p:cNvGrpSpPr/>
        <p:nvPr/>
      </p:nvGrpSpPr>
      <p:grpSpPr>
        <a:xfrm>
          <a:off x="0" y="0"/>
          <a:ext cx="0" cy="0"/>
          <a:chOff x="0" y="0"/>
          <a:chExt cx="0" cy="0"/>
        </a:xfrm>
      </p:grpSpPr>
      <p:sp>
        <p:nvSpPr>
          <p:cNvPr id="82" name="Google Shape;82;p12"/>
          <p:cNvSpPr txBox="1"/>
          <p:nvPr>
            <p:ph type="title"/>
          </p:nvPr>
        </p:nvSpPr>
        <p:spPr>
          <a:xfrm>
            <a:off x="457200" y="277813"/>
            <a:ext cx="8229600" cy="1139825"/>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 type="body"/>
          </p:nvPr>
        </p:nvSpPr>
        <p:spPr>
          <a:xfrm>
            <a:off x="457200" y="1600200"/>
            <a:ext cx="4038600" cy="2189163"/>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4" name="Google Shape;84;p12"/>
          <p:cNvSpPr txBox="1"/>
          <p:nvPr>
            <p:ph idx="2" type="body"/>
          </p:nvPr>
        </p:nvSpPr>
        <p:spPr>
          <a:xfrm>
            <a:off x="4648200" y="1600200"/>
            <a:ext cx="4038600" cy="2189163"/>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5" name="Google Shape;85;p12"/>
          <p:cNvSpPr txBox="1"/>
          <p:nvPr>
            <p:ph idx="3" type="body"/>
          </p:nvPr>
        </p:nvSpPr>
        <p:spPr>
          <a:xfrm>
            <a:off x="457200" y="3941763"/>
            <a:ext cx="4038600" cy="2189162"/>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6" name="Google Shape;86;p12"/>
          <p:cNvSpPr txBox="1"/>
          <p:nvPr>
            <p:ph idx="4" type="body"/>
          </p:nvPr>
        </p:nvSpPr>
        <p:spPr>
          <a:xfrm>
            <a:off x="4648200" y="3941763"/>
            <a:ext cx="4038600" cy="2189162"/>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7" name="Google Shape;87;p12"/>
          <p:cNvSpPr txBox="1"/>
          <p:nvPr>
            <p:ph idx="10" type="dt"/>
          </p:nvPr>
        </p:nvSpPr>
        <p:spPr>
          <a:xfrm>
            <a:off x="431800" y="6229350"/>
            <a:ext cx="1905000" cy="457200"/>
          </a:xfrm>
          <a:prstGeom prst="rect">
            <a:avLst/>
          </a:prstGeom>
          <a:noFill/>
          <a:ln>
            <a:noFill/>
          </a:ln>
        </p:spPr>
        <p:txBody>
          <a:bodyPr anchorCtr="0" anchor="b"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2"/>
          <p:cNvSpPr txBox="1"/>
          <p:nvPr>
            <p:ph idx="11" type="ftr"/>
          </p:nvPr>
        </p:nvSpPr>
        <p:spPr>
          <a:xfrm>
            <a:off x="3124200" y="6229350"/>
            <a:ext cx="2895600" cy="457200"/>
          </a:xfrm>
          <a:prstGeom prst="rect">
            <a:avLst/>
          </a:prstGeom>
          <a:noFill/>
          <a:ln>
            <a:noFill/>
          </a:ln>
        </p:spPr>
        <p:txBody>
          <a:bodyPr anchorCtr="0" anchor="b"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12"/>
          <p:cNvSpPr txBox="1"/>
          <p:nvPr>
            <p:ph idx="12" type="sldNum"/>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1pPr>
            <a:lvl2pPr indent="0" lvl="1"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2pPr>
            <a:lvl3pPr indent="0" lvl="2"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3pPr>
            <a:lvl4pPr indent="0" lvl="3"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4pPr>
            <a:lvl5pPr indent="0" lvl="4"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5pPr>
            <a:lvl6pPr indent="0" lvl="5"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6pPr>
            <a:lvl7pPr indent="0" lvl="6"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7pPr>
            <a:lvl8pPr indent="0" lvl="7"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8pPr>
            <a:lvl9pPr indent="0" lvl="8"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90" name="Shape 90"/>
        <p:cNvGrpSpPr/>
        <p:nvPr/>
      </p:nvGrpSpPr>
      <p:grpSpPr>
        <a:xfrm>
          <a:off x="0" y="0"/>
          <a:ext cx="0" cy="0"/>
          <a:chOff x="0" y="0"/>
          <a:chExt cx="0" cy="0"/>
        </a:xfrm>
      </p:grpSpPr>
      <p:sp>
        <p:nvSpPr>
          <p:cNvPr id="91" name="Google Shape;91;p13"/>
          <p:cNvSpPr txBox="1"/>
          <p:nvPr>
            <p:ph type="title"/>
          </p:nvPr>
        </p:nvSpPr>
        <p:spPr>
          <a:xfrm rot="5400000">
            <a:off x="4692650" y="2114550"/>
            <a:ext cx="5829300" cy="205740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3"/>
          <p:cNvSpPr txBox="1"/>
          <p:nvPr>
            <p:ph idx="1" type="body"/>
          </p:nvPr>
        </p:nvSpPr>
        <p:spPr>
          <a:xfrm rot="5400000">
            <a:off x="501650" y="133350"/>
            <a:ext cx="5829300" cy="601980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93" name="Google Shape;93;p13"/>
          <p:cNvSpPr txBox="1"/>
          <p:nvPr>
            <p:ph idx="10" type="dt"/>
          </p:nvPr>
        </p:nvSpPr>
        <p:spPr>
          <a:xfrm>
            <a:off x="431800" y="6229350"/>
            <a:ext cx="1905000" cy="457200"/>
          </a:xfrm>
          <a:prstGeom prst="rect">
            <a:avLst/>
          </a:prstGeom>
          <a:noFill/>
          <a:ln>
            <a:noFill/>
          </a:ln>
        </p:spPr>
        <p:txBody>
          <a:bodyPr anchorCtr="0" anchor="b"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3"/>
          <p:cNvSpPr txBox="1"/>
          <p:nvPr>
            <p:ph idx="11" type="ftr"/>
          </p:nvPr>
        </p:nvSpPr>
        <p:spPr>
          <a:xfrm>
            <a:off x="3124200" y="6229350"/>
            <a:ext cx="2895600" cy="457200"/>
          </a:xfrm>
          <a:prstGeom prst="rect">
            <a:avLst/>
          </a:prstGeom>
          <a:noFill/>
          <a:ln>
            <a:noFill/>
          </a:ln>
        </p:spPr>
        <p:txBody>
          <a:bodyPr anchorCtr="0" anchor="b"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13"/>
          <p:cNvSpPr txBox="1"/>
          <p:nvPr>
            <p:ph idx="12" type="sldNum"/>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1pPr>
            <a:lvl2pPr indent="0" lvl="1"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2pPr>
            <a:lvl3pPr indent="0" lvl="2"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3pPr>
            <a:lvl4pPr indent="0" lvl="3"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4pPr>
            <a:lvl5pPr indent="0" lvl="4"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5pPr>
            <a:lvl6pPr indent="0" lvl="5"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6pPr>
            <a:lvl7pPr indent="0" lvl="6"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7pPr>
            <a:lvl8pPr indent="0" lvl="7"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8pPr>
            <a:lvl9pPr indent="0" lvl="8"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96" name="Shape 96"/>
        <p:cNvGrpSpPr/>
        <p:nvPr/>
      </p:nvGrpSpPr>
      <p:grpSpPr>
        <a:xfrm>
          <a:off x="0" y="0"/>
          <a:ext cx="0" cy="0"/>
          <a:chOff x="0" y="0"/>
          <a:chExt cx="0" cy="0"/>
        </a:xfrm>
      </p:grpSpPr>
      <p:sp>
        <p:nvSpPr>
          <p:cNvPr id="97" name="Google Shape;97;p1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4"/>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accent2"/>
              </a:buClr>
              <a:buSzPts val="3200"/>
              <a:buFont typeface="Arial"/>
              <a:buNone/>
              <a:defRPr sz="3200">
                <a:solidFill>
                  <a:schemeClr val="dk1"/>
                </a:solidFill>
                <a:latin typeface="Tahoma"/>
                <a:ea typeface="Tahoma"/>
                <a:cs typeface="Tahoma"/>
                <a:sym typeface="Tahoma"/>
              </a:defRPr>
            </a:lvl1pPr>
            <a:lvl2pPr lvl="1" marR="0" rtl="0" algn="l">
              <a:spcBef>
                <a:spcPts val="560"/>
              </a:spcBef>
              <a:spcAft>
                <a:spcPts val="0"/>
              </a:spcAft>
              <a:buClr>
                <a:schemeClr val="accent2"/>
              </a:buClr>
              <a:buSzPts val="2800"/>
              <a:buFont typeface="Arial"/>
              <a:buNone/>
              <a:defRPr b="0" i="0" sz="2800" u="none" cap="none" strike="noStrike">
                <a:solidFill>
                  <a:schemeClr val="dk1"/>
                </a:solidFill>
                <a:latin typeface="Tahoma"/>
                <a:ea typeface="Tahoma"/>
                <a:cs typeface="Tahoma"/>
                <a:sym typeface="Tahoma"/>
              </a:defRPr>
            </a:lvl2pPr>
            <a:lvl3pPr lvl="2" marR="0" rtl="0" algn="l">
              <a:spcBef>
                <a:spcPts val="480"/>
              </a:spcBef>
              <a:spcAft>
                <a:spcPts val="0"/>
              </a:spcAft>
              <a:buClr>
                <a:schemeClr val="accent2"/>
              </a:buClr>
              <a:buSzPts val="2400"/>
              <a:buFont typeface="Arial"/>
              <a:buNone/>
              <a:defRPr b="0" i="0" sz="2400" u="none" cap="none" strike="noStrike">
                <a:solidFill>
                  <a:schemeClr val="dk1"/>
                </a:solidFill>
                <a:latin typeface="Tahoma"/>
                <a:ea typeface="Tahoma"/>
                <a:cs typeface="Tahoma"/>
                <a:sym typeface="Tahoma"/>
              </a:defRPr>
            </a:lvl3pPr>
            <a:lvl4pPr lvl="3" marR="0" rtl="0" algn="l">
              <a:spcBef>
                <a:spcPts val="400"/>
              </a:spcBef>
              <a:spcAft>
                <a:spcPts val="0"/>
              </a:spcAft>
              <a:buClr>
                <a:schemeClr val="accent2"/>
              </a:buClr>
              <a:buSzPts val="2000"/>
              <a:buFont typeface="Tahoma"/>
              <a:buNone/>
              <a:defRPr b="0" i="0" sz="2000" u="none" cap="none" strike="noStrike">
                <a:solidFill>
                  <a:schemeClr val="dk1"/>
                </a:solidFill>
                <a:latin typeface="Tahoma"/>
                <a:ea typeface="Tahoma"/>
                <a:cs typeface="Tahoma"/>
                <a:sym typeface="Tahoma"/>
              </a:defRPr>
            </a:lvl4pPr>
            <a:lvl5pPr lvl="4" marR="0" rtl="0" algn="l">
              <a:spcBef>
                <a:spcPts val="400"/>
              </a:spcBef>
              <a:spcAft>
                <a:spcPts val="0"/>
              </a:spcAft>
              <a:buClr>
                <a:schemeClr val="accent2"/>
              </a:buClr>
              <a:buSzPts val="2000"/>
              <a:buFont typeface="Tahoma"/>
              <a:buNone/>
              <a:defRPr b="0" i="0" sz="2000" u="none" cap="none" strike="noStrike">
                <a:solidFill>
                  <a:schemeClr val="dk1"/>
                </a:solidFill>
                <a:latin typeface="Tahoma"/>
                <a:ea typeface="Tahoma"/>
                <a:cs typeface="Tahoma"/>
                <a:sym typeface="Tahoma"/>
              </a:defRPr>
            </a:lvl5pPr>
            <a:lvl6pPr lvl="5" marR="0" rtl="0" algn="l">
              <a:spcBef>
                <a:spcPts val="400"/>
              </a:spcBef>
              <a:spcAft>
                <a:spcPts val="0"/>
              </a:spcAft>
              <a:buClr>
                <a:schemeClr val="accent2"/>
              </a:buClr>
              <a:buSzPts val="2000"/>
              <a:buFont typeface="Tahoma"/>
              <a:buNone/>
              <a:defRPr b="0" i="0" sz="2000" u="none" cap="none" strike="noStrike">
                <a:solidFill>
                  <a:schemeClr val="dk1"/>
                </a:solidFill>
                <a:latin typeface="Tahoma"/>
                <a:ea typeface="Tahoma"/>
                <a:cs typeface="Tahoma"/>
                <a:sym typeface="Tahoma"/>
              </a:defRPr>
            </a:lvl6pPr>
            <a:lvl7pPr lvl="6" marR="0" rtl="0" algn="l">
              <a:spcBef>
                <a:spcPts val="400"/>
              </a:spcBef>
              <a:spcAft>
                <a:spcPts val="0"/>
              </a:spcAft>
              <a:buClr>
                <a:schemeClr val="accent2"/>
              </a:buClr>
              <a:buSzPts val="2000"/>
              <a:buFont typeface="Tahoma"/>
              <a:buNone/>
              <a:defRPr b="0" i="0" sz="2000" u="none" cap="none" strike="noStrike">
                <a:solidFill>
                  <a:schemeClr val="dk1"/>
                </a:solidFill>
                <a:latin typeface="Tahoma"/>
                <a:ea typeface="Tahoma"/>
                <a:cs typeface="Tahoma"/>
                <a:sym typeface="Tahoma"/>
              </a:defRPr>
            </a:lvl7pPr>
            <a:lvl8pPr lvl="7" marR="0" rtl="0" algn="l">
              <a:spcBef>
                <a:spcPts val="400"/>
              </a:spcBef>
              <a:spcAft>
                <a:spcPts val="0"/>
              </a:spcAft>
              <a:buClr>
                <a:schemeClr val="accent2"/>
              </a:buClr>
              <a:buSzPts val="2000"/>
              <a:buFont typeface="Tahoma"/>
              <a:buNone/>
              <a:defRPr b="0" i="0" sz="2000" u="none" cap="none" strike="noStrike">
                <a:solidFill>
                  <a:schemeClr val="dk1"/>
                </a:solidFill>
                <a:latin typeface="Tahoma"/>
                <a:ea typeface="Tahoma"/>
                <a:cs typeface="Tahoma"/>
                <a:sym typeface="Tahoma"/>
              </a:defRPr>
            </a:lvl8pPr>
            <a:lvl9pPr lvl="8" marR="0" rtl="0" algn="l">
              <a:spcBef>
                <a:spcPts val="400"/>
              </a:spcBef>
              <a:spcAft>
                <a:spcPts val="0"/>
              </a:spcAft>
              <a:buClr>
                <a:schemeClr val="accent2"/>
              </a:buClr>
              <a:buSzPts val="2000"/>
              <a:buFont typeface="Tahoma"/>
              <a:buNone/>
              <a:defRPr b="0" i="0" sz="2000" u="none" cap="none" strike="noStrike">
                <a:solidFill>
                  <a:schemeClr val="dk1"/>
                </a:solidFill>
                <a:latin typeface="Tahoma"/>
                <a:ea typeface="Tahoma"/>
                <a:cs typeface="Tahoma"/>
                <a:sym typeface="Tahoma"/>
              </a:defRPr>
            </a:lvl9pPr>
          </a:lstStyle>
          <a:p/>
        </p:txBody>
      </p:sp>
      <p:sp>
        <p:nvSpPr>
          <p:cNvPr id="99" name="Google Shape;99;p1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SzPts val="1400"/>
              <a:buNone/>
              <a:defRPr sz="14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Font typeface="Tahoma"/>
              <a:buNone/>
              <a:defRPr sz="900"/>
            </a:lvl4pPr>
            <a:lvl5pPr indent="-228600" lvl="4" marL="2286000" algn="l">
              <a:spcBef>
                <a:spcPts val="180"/>
              </a:spcBef>
              <a:spcAft>
                <a:spcPts val="0"/>
              </a:spcAft>
              <a:buSzPts val="900"/>
              <a:buFont typeface="Tahoma"/>
              <a:buNone/>
              <a:defRPr sz="900"/>
            </a:lvl5pPr>
            <a:lvl6pPr indent="-228600" lvl="5" marL="2743200" algn="l">
              <a:spcBef>
                <a:spcPts val="180"/>
              </a:spcBef>
              <a:spcAft>
                <a:spcPts val="0"/>
              </a:spcAft>
              <a:buSzPts val="900"/>
              <a:buFont typeface="Tahoma"/>
              <a:buNone/>
              <a:defRPr sz="900"/>
            </a:lvl6pPr>
            <a:lvl7pPr indent="-228600" lvl="6" marL="3200400" algn="l">
              <a:spcBef>
                <a:spcPts val="180"/>
              </a:spcBef>
              <a:spcAft>
                <a:spcPts val="0"/>
              </a:spcAft>
              <a:buSzPts val="900"/>
              <a:buFont typeface="Tahoma"/>
              <a:buNone/>
              <a:defRPr sz="900"/>
            </a:lvl7pPr>
            <a:lvl8pPr indent="-228600" lvl="7" marL="3657600" algn="l">
              <a:spcBef>
                <a:spcPts val="180"/>
              </a:spcBef>
              <a:spcAft>
                <a:spcPts val="0"/>
              </a:spcAft>
              <a:buSzPts val="900"/>
              <a:buFont typeface="Tahoma"/>
              <a:buNone/>
              <a:defRPr sz="900"/>
            </a:lvl8pPr>
            <a:lvl9pPr indent="-228600" lvl="8" marL="4114800" algn="l">
              <a:spcBef>
                <a:spcPts val="180"/>
              </a:spcBef>
              <a:spcAft>
                <a:spcPts val="0"/>
              </a:spcAft>
              <a:buSzPts val="900"/>
              <a:buFont typeface="Tahoma"/>
              <a:buNone/>
              <a:defRPr sz="900"/>
            </a:lvl9pPr>
          </a:lstStyle>
          <a:p/>
        </p:txBody>
      </p:sp>
      <p:sp>
        <p:nvSpPr>
          <p:cNvPr id="100" name="Google Shape;100;p14"/>
          <p:cNvSpPr txBox="1"/>
          <p:nvPr>
            <p:ph idx="10" type="dt"/>
          </p:nvPr>
        </p:nvSpPr>
        <p:spPr>
          <a:xfrm>
            <a:off x="431800" y="6229350"/>
            <a:ext cx="1905000" cy="457200"/>
          </a:xfrm>
          <a:prstGeom prst="rect">
            <a:avLst/>
          </a:prstGeom>
          <a:noFill/>
          <a:ln>
            <a:noFill/>
          </a:ln>
        </p:spPr>
        <p:txBody>
          <a:bodyPr anchorCtr="0" anchor="b"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4"/>
          <p:cNvSpPr txBox="1"/>
          <p:nvPr>
            <p:ph idx="11" type="ftr"/>
          </p:nvPr>
        </p:nvSpPr>
        <p:spPr>
          <a:xfrm>
            <a:off x="3124200" y="6229350"/>
            <a:ext cx="2895600" cy="457200"/>
          </a:xfrm>
          <a:prstGeom prst="rect">
            <a:avLst/>
          </a:prstGeom>
          <a:noFill/>
          <a:ln>
            <a:noFill/>
          </a:ln>
        </p:spPr>
        <p:txBody>
          <a:bodyPr anchorCtr="0" anchor="b"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14"/>
          <p:cNvSpPr txBox="1"/>
          <p:nvPr>
            <p:ph idx="12" type="sldNum"/>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1pPr>
            <a:lvl2pPr indent="0" lvl="1"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2pPr>
            <a:lvl3pPr indent="0" lvl="2"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3pPr>
            <a:lvl4pPr indent="0" lvl="3"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4pPr>
            <a:lvl5pPr indent="0" lvl="4"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5pPr>
            <a:lvl6pPr indent="0" lvl="5"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6pPr>
            <a:lvl7pPr indent="0" lvl="6"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7pPr>
            <a:lvl8pPr indent="0" lvl="7"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8pPr>
            <a:lvl9pPr indent="0" lvl="8"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03" name="Shape 103"/>
        <p:cNvGrpSpPr/>
        <p:nvPr/>
      </p:nvGrpSpPr>
      <p:grpSpPr>
        <a:xfrm>
          <a:off x="0" y="0"/>
          <a:ext cx="0" cy="0"/>
          <a:chOff x="0" y="0"/>
          <a:chExt cx="0" cy="0"/>
        </a:xfrm>
      </p:grpSpPr>
      <p:sp>
        <p:nvSpPr>
          <p:cNvPr id="104" name="Google Shape;104;p1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lstStyle>
            <a:lvl1pPr indent="-431800" lvl="0" marL="457200" algn="l">
              <a:spcBef>
                <a:spcPts val="640"/>
              </a:spcBef>
              <a:spcAft>
                <a:spcPts val="0"/>
              </a:spcAft>
              <a:buSzPts val="3200"/>
              <a:buChar char="●"/>
              <a:defRPr sz="3200"/>
            </a:lvl1pPr>
            <a:lvl2pPr indent="-406400" lvl="1" marL="914400" algn="l">
              <a:spcBef>
                <a:spcPts val="560"/>
              </a:spcBef>
              <a:spcAft>
                <a:spcPts val="0"/>
              </a:spcAft>
              <a:buSzPts val="2800"/>
              <a:buChar char="●"/>
              <a:defRPr sz="2800"/>
            </a:lvl2pPr>
            <a:lvl3pPr indent="-381000" lvl="2" marL="1371600" algn="l">
              <a:spcBef>
                <a:spcPts val="480"/>
              </a:spcBef>
              <a:spcAft>
                <a:spcPts val="0"/>
              </a:spcAft>
              <a:buSzPts val="2400"/>
              <a:buChar char="●"/>
              <a:defRPr sz="2400"/>
            </a:lvl3pPr>
            <a:lvl4pPr indent="-355600" lvl="3" marL="1828800" algn="l">
              <a:spcBef>
                <a:spcPts val="400"/>
              </a:spcBef>
              <a:spcAft>
                <a:spcPts val="0"/>
              </a:spcAft>
              <a:buSzPts val="2000"/>
              <a:buFont typeface="Tahoma"/>
              <a:buChar char="•"/>
              <a:defRPr sz="2000"/>
            </a:lvl4pPr>
            <a:lvl5pPr indent="-355600" lvl="4" marL="2286000" algn="l">
              <a:spcBef>
                <a:spcPts val="400"/>
              </a:spcBef>
              <a:spcAft>
                <a:spcPts val="0"/>
              </a:spcAft>
              <a:buSzPts val="2000"/>
              <a:buFont typeface="Tahoma"/>
              <a:buChar char="–"/>
              <a:defRPr sz="2000"/>
            </a:lvl5pPr>
            <a:lvl6pPr indent="-355600" lvl="5" marL="2743200" algn="l">
              <a:spcBef>
                <a:spcPts val="400"/>
              </a:spcBef>
              <a:spcAft>
                <a:spcPts val="0"/>
              </a:spcAft>
              <a:buSzPts val="2000"/>
              <a:buFont typeface="Tahoma"/>
              <a:buChar char="–"/>
              <a:defRPr sz="2000"/>
            </a:lvl6pPr>
            <a:lvl7pPr indent="-355600" lvl="6" marL="3200400" algn="l">
              <a:spcBef>
                <a:spcPts val="400"/>
              </a:spcBef>
              <a:spcAft>
                <a:spcPts val="0"/>
              </a:spcAft>
              <a:buSzPts val="2000"/>
              <a:buFont typeface="Tahoma"/>
              <a:buChar char="–"/>
              <a:defRPr sz="2000"/>
            </a:lvl7pPr>
            <a:lvl8pPr indent="-355600" lvl="7" marL="3657600" algn="l">
              <a:spcBef>
                <a:spcPts val="400"/>
              </a:spcBef>
              <a:spcAft>
                <a:spcPts val="0"/>
              </a:spcAft>
              <a:buSzPts val="2000"/>
              <a:buFont typeface="Tahoma"/>
              <a:buChar char="–"/>
              <a:defRPr sz="2000"/>
            </a:lvl8pPr>
            <a:lvl9pPr indent="-355600" lvl="8" marL="4114800" algn="l">
              <a:spcBef>
                <a:spcPts val="400"/>
              </a:spcBef>
              <a:spcAft>
                <a:spcPts val="0"/>
              </a:spcAft>
              <a:buSzPts val="2000"/>
              <a:buFont typeface="Tahoma"/>
              <a:buChar char="–"/>
              <a:defRPr sz="2000"/>
            </a:lvl9pPr>
          </a:lstStyle>
          <a:p/>
        </p:txBody>
      </p:sp>
      <p:sp>
        <p:nvSpPr>
          <p:cNvPr id="106" name="Google Shape;106;p1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SzPts val="1400"/>
              <a:buNone/>
              <a:defRPr sz="14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Font typeface="Tahoma"/>
              <a:buNone/>
              <a:defRPr sz="900"/>
            </a:lvl4pPr>
            <a:lvl5pPr indent="-228600" lvl="4" marL="2286000" algn="l">
              <a:spcBef>
                <a:spcPts val="180"/>
              </a:spcBef>
              <a:spcAft>
                <a:spcPts val="0"/>
              </a:spcAft>
              <a:buSzPts val="900"/>
              <a:buFont typeface="Tahoma"/>
              <a:buNone/>
              <a:defRPr sz="900"/>
            </a:lvl5pPr>
            <a:lvl6pPr indent="-228600" lvl="5" marL="2743200" algn="l">
              <a:spcBef>
                <a:spcPts val="180"/>
              </a:spcBef>
              <a:spcAft>
                <a:spcPts val="0"/>
              </a:spcAft>
              <a:buSzPts val="900"/>
              <a:buFont typeface="Tahoma"/>
              <a:buNone/>
              <a:defRPr sz="900"/>
            </a:lvl6pPr>
            <a:lvl7pPr indent="-228600" lvl="6" marL="3200400" algn="l">
              <a:spcBef>
                <a:spcPts val="180"/>
              </a:spcBef>
              <a:spcAft>
                <a:spcPts val="0"/>
              </a:spcAft>
              <a:buSzPts val="900"/>
              <a:buFont typeface="Tahoma"/>
              <a:buNone/>
              <a:defRPr sz="900"/>
            </a:lvl7pPr>
            <a:lvl8pPr indent="-228600" lvl="7" marL="3657600" algn="l">
              <a:spcBef>
                <a:spcPts val="180"/>
              </a:spcBef>
              <a:spcAft>
                <a:spcPts val="0"/>
              </a:spcAft>
              <a:buSzPts val="900"/>
              <a:buFont typeface="Tahoma"/>
              <a:buNone/>
              <a:defRPr sz="900"/>
            </a:lvl8pPr>
            <a:lvl9pPr indent="-228600" lvl="8" marL="4114800" algn="l">
              <a:spcBef>
                <a:spcPts val="180"/>
              </a:spcBef>
              <a:spcAft>
                <a:spcPts val="0"/>
              </a:spcAft>
              <a:buSzPts val="900"/>
              <a:buFont typeface="Tahoma"/>
              <a:buNone/>
              <a:defRPr sz="900"/>
            </a:lvl9pPr>
          </a:lstStyle>
          <a:p/>
        </p:txBody>
      </p:sp>
      <p:sp>
        <p:nvSpPr>
          <p:cNvPr id="107" name="Google Shape;107;p15"/>
          <p:cNvSpPr txBox="1"/>
          <p:nvPr>
            <p:ph idx="10" type="dt"/>
          </p:nvPr>
        </p:nvSpPr>
        <p:spPr>
          <a:xfrm>
            <a:off x="431800" y="6229350"/>
            <a:ext cx="1905000" cy="457200"/>
          </a:xfrm>
          <a:prstGeom prst="rect">
            <a:avLst/>
          </a:prstGeom>
          <a:noFill/>
          <a:ln>
            <a:noFill/>
          </a:ln>
        </p:spPr>
        <p:txBody>
          <a:bodyPr anchorCtr="0" anchor="b"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15"/>
          <p:cNvSpPr txBox="1"/>
          <p:nvPr>
            <p:ph idx="11" type="ftr"/>
          </p:nvPr>
        </p:nvSpPr>
        <p:spPr>
          <a:xfrm>
            <a:off x="3124200" y="6229350"/>
            <a:ext cx="2895600" cy="457200"/>
          </a:xfrm>
          <a:prstGeom prst="rect">
            <a:avLst/>
          </a:prstGeom>
          <a:noFill/>
          <a:ln>
            <a:noFill/>
          </a:ln>
        </p:spPr>
        <p:txBody>
          <a:bodyPr anchorCtr="0" anchor="b"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5"/>
          <p:cNvSpPr txBox="1"/>
          <p:nvPr>
            <p:ph idx="12" type="sldNum"/>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1pPr>
            <a:lvl2pPr indent="0" lvl="1"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2pPr>
            <a:lvl3pPr indent="0" lvl="2"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3pPr>
            <a:lvl4pPr indent="0" lvl="3"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4pPr>
            <a:lvl5pPr indent="0" lvl="4"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5pPr>
            <a:lvl6pPr indent="0" lvl="5"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6pPr>
            <a:lvl7pPr indent="0" lvl="6"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7pPr>
            <a:lvl8pPr indent="0" lvl="7"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8pPr>
            <a:lvl9pPr indent="0" lvl="8"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10" name="Shape 110"/>
        <p:cNvGrpSpPr/>
        <p:nvPr/>
      </p:nvGrpSpPr>
      <p:grpSpPr>
        <a:xfrm>
          <a:off x="0" y="0"/>
          <a:ext cx="0" cy="0"/>
          <a:chOff x="0" y="0"/>
          <a:chExt cx="0" cy="0"/>
        </a:xfrm>
      </p:grpSpPr>
      <p:sp>
        <p:nvSpPr>
          <p:cNvPr id="111" name="Google Shape;111;p16"/>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16"/>
          <p:cNvSpPr txBox="1"/>
          <p:nvPr>
            <p:ph idx="10" type="dt"/>
          </p:nvPr>
        </p:nvSpPr>
        <p:spPr>
          <a:xfrm>
            <a:off x="431800" y="6229350"/>
            <a:ext cx="1905000" cy="457200"/>
          </a:xfrm>
          <a:prstGeom prst="rect">
            <a:avLst/>
          </a:prstGeom>
          <a:noFill/>
          <a:ln>
            <a:noFill/>
          </a:ln>
        </p:spPr>
        <p:txBody>
          <a:bodyPr anchorCtr="0" anchor="b"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16"/>
          <p:cNvSpPr txBox="1"/>
          <p:nvPr>
            <p:ph idx="11" type="ftr"/>
          </p:nvPr>
        </p:nvSpPr>
        <p:spPr>
          <a:xfrm>
            <a:off x="3124200" y="6229350"/>
            <a:ext cx="2895600" cy="457200"/>
          </a:xfrm>
          <a:prstGeom prst="rect">
            <a:avLst/>
          </a:prstGeom>
          <a:noFill/>
          <a:ln>
            <a:noFill/>
          </a:ln>
        </p:spPr>
        <p:txBody>
          <a:bodyPr anchorCtr="0" anchor="b"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16"/>
          <p:cNvSpPr txBox="1"/>
          <p:nvPr>
            <p:ph idx="12" type="sldNum"/>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1pPr>
            <a:lvl2pPr indent="0" lvl="1"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2pPr>
            <a:lvl3pPr indent="0" lvl="2"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3pPr>
            <a:lvl4pPr indent="0" lvl="3"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4pPr>
            <a:lvl5pPr indent="0" lvl="4"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5pPr>
            <a:lvl6pPr indent="0" lvl="5"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6pPr>
            <a:lvl7pPr indent="0" lvl="6"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7pPr>
            <a:lvl8pPr indent="0" lvl="7"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8pPr>
            <a:lvl9pPr indent="0" lvl="8"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15" name="Shape 115"/>
        <p:cNvGrpSpPr/>
        <p:nvPr/>
      </p:nvGrpSpPr>
      <p:grpSpPr>
        <a:xfrm>
          <a:off x="0" y="0"/>
          <a:ext cx="0" cy="0"/>
          <a:chOff x="0" y="0"/>
          <a:chExt cx="0" cy="0"/>
        </a:xfrm>
      </p:grpSpPr>
      <p:sp>
        <p:nvSpPr>
          <p:cNvPr id="116" name="Google Shape;116;p17"/>
          <p:cNvSpPr txBox="1"/>
          <p:nvPr>
            <p:ph type="title"/>
          </p:nvPr>
        </p:nvSpPr>
        <p:spPr>
          <a:xfrm>
            <a:off x="457200" y="274638"/>
            <a:ext cx="8229600" cy="114300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SzPts val="2400"/>
              <a:buNone/>
              <a:defRPr b="1" sz="2400"/>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Font typeface="Tahoma"/>
              <a:buNone/>
              <a:defRPr b="1" sz="1600"/>
            </a:lvl4pPr>
            <a:lvl5pPr indent="-228600" lvl="4" marL="2286000" algn="l">
              <a:spcBef>
                <a:spcPts val="320"/>
              </a:spcBef>
              <a:spcAft>
                <a:spcPts val="0"/>
              </a:spcAft>
              <a:buSzPts val="1600"/>
              <a:buFont typeface="Tahoma"/>
              <a:buNone/>
              <a:defRPr b="1" sz="1600"/>
            </a:lvl5pPr>
            <a:lvl6pPr indent="-228600" lvl="5" marL="2743200" algn="l">
              <a:spcBef>
                <a:spcPts val="320"/>
              </a:spcBef>
              <a:spcAft>
                <a:spcPts val="0"/>
              </a:spcAft>
              <a:buSzPts val="1600"/>
              <a:buFont typeface="Tahoma"/>
              <a:buNone/>
              <a:defRPr b="1" sz="1600"/>
            </a:lvl6pPr>
            <a:lvl7pPr indent="-228600" lvl="6" marL="3200400" algn="l">
              <a:spcBef>
                <a:spcPts val="320"/>
              </a:spcBef>
              <a:spcAft>
                <a:spcPts val="0"/>
              </a:spcAft>
              <a:buSzPts val="1600"/>
              <a:buFont typeface="Tahoma"/>
              <a:buNone/>
              <a:defRPr b="1" sz="1600"/>
            </a:lvl7pPr>
            <a:lvl8pPr indent="-228600" lvl="7" marL="3657600" algn="l">
              <a:spcBef>
                <a:spcPts val="320"/>
              </a:spcBef>
              <a:spcAft>
                <a:spcPts val="0"/>
              </a:spcAft>
              <a:buSzPts val="1600"/>
              <a:buFont typeface="Tahoma"/>
              <a:buNone/>
              <a:defRPr b="1" sz="1600"/>
            </a:lvl8pPr>
            <a:lvl9pPr indent="-228600" lvl="8" marL="4114800" algn="l">
              <a:spcBef>
                <a:spcPts val="320"/>
              </a:spcBef>
              <a:spcAft>
                <a:spcPts val="0"/>
              </a:spcAft>
              <a:buSzPts val="1600"/>
              <a:buFont typeface="Tahoma"/>
              <a:buNone/>
              <a:defRPr b="1" sz="1600"/>
            </a:lvl9pPr>
          </a:lstStyle>
          <a:p/>
        </p:txBody>
      </p:sp>
      <p:sp>
        <p:nvSpPr>
          <p:cNvPr id="118" name="Google Shape;118;p1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Font typeface="Tahoma"/>
              <a:buChar char="•"/>
              <a:defRPr sz="1600"/>
            </a:lvl4pPr>
            <a:lvl5pPr indent="-330200" lvl="4" marL="2286000" algn="l">
              <a:spcBef>
                <a:spcPts val="320"/>
              </a:spcBef>
              <a:spcAft>
                <a:spcPts val="0"/>
              </a:spcAft>
              <a:buSzPts val="1600"/>
              <a:buFont typeface="Tahoma"/>
              <a:buChar char="–"/>
              <a:defRPr sz="1600"/>
            </a:lvl5pPr>
            <a:lvl6pPr indent="-330200" lvl="5" marL="2743200" algn="l">
              <a:spcBef>
                <a:spcPts val="320"/>
              </a:spcBef>
              <a:spcAft>
                <a:spcPts val="0"/>
              </a:spcAft>
              <a:buSzPts val="1600"/>
              <a:buFont typeface="Tahoma"/>
              <a:buChar char="–"/>
              <a:defRPr sz="1600"/>
            </a:lvl6pPr>
            <a:lvl7pPr indent="-330200" lvl="6" marL="3200400" algn="l">
              <a:spcBef>
                <a:spcPts val="320"/>
              </a:spcBef>
              <a:spcAft>
                <a:spcPts val="0"/>
              </a:spcAft>
              <a:buSzPts val="1600"/>
              <a:buFont typeface="Tahoma"/>
              <a:buChar char="–"/>
              <a:defRPr sz="1600"/>
            </a:lvl7pPr>
            <a:lvl8pPr indent="-330200" lvl="7" marL="3657600" algn="l">
              <a:spcBef>
                <a:spcPts val="320"/>
              </a:spcBef>
              <a:spcAft>
                <a:spcPts val="0"/>
              </a:spcAft>
              <a:buSzPts val="1600"/>
              <a:buFont typeface="Tahoma"/>
              <a:buChar char="–"/>
              <a:defRPr sz="1600"/>
            </a:lvl8pPr>
            <a:lvl9pPr indent="-330200" lvl="8" marL="4114800" algn="l">
              <a:spcBef>
                <a:spcPts val="320"/>
              </a:spcBef>
              <a:spcAft>
                <a:spcPts val="0"/>
              </a:spcAft>
              <a:buSzPts val="1600"/>
              <a:buFont typeface="Tahoma"/>
              <a:buChar char="–"/>
              <a:defRPr sz="1600"/>
            </a:lvl9pPr>
          </a:lstStyle>
          <a:p/>
        </p:txBody>
      </p:sp>
      <p:sp>
        <p:nvSpPr>
          <p:cNvPr id="119" name="Google Shape;119;p1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SzPts val="2400"/>
              <a:buNone/>
              <a:defRPr b="1" sz="2400"/>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Font typeface="Tahoma"/>
              <a:buNone/>
              <a:defRPr b="1" sz="1600"/>
            </a:lvl4pPr>
            <a:lvl5pPr indent="-228600" lvl="4" marL="2286000" algn="l">
              <a:spcBef>
                <a:spcPts val="320"/>
              </a:spcBef>
              <a:spcAft>
                <a:spcPts val="0"/>
              </a:spcAft>
              <a:buSzPts val="1600"/>
              <a:buFont typeface="Tahoma"/>
              <a:buNone/>
              <a:defRPr b="1" sz="1600"/>
            </a:lvl5pPr>
            <a:lvl6pPr indent="-228600" lvl="5" marL="2743200" algn="l">
              <a:spcBef>
                <a:spcPts val="320"/>
              </a:spcBef>
              <a:spcAft>
                <a:spcPts val="0"/>
              </a:spcAft>
              <a:buSzPts val="1600"/>
              <a:buFont typeface="Tahoma"/>
              <a:buNone/>
              <a:defRPr b="1" sz="1600"/>
            </a:lvl6pPr>
            <a:lvl7pPr indent="-228600" lvl="6" marL="3200400" algn="l">
              <a:spcBef>
                <a:spcPts val="320"/>
              </a:spcBef>
              <a:spcAft>
                <a:spcPts val="0"/>
              </a:spcAft>
              <a:buSzPts val="1600"/>
              <a:buFont typeface="Tahoma"/>
              <a:buNone/>
              <a:defRPr b="1" sz="1600"/>
            </a:lvl7pPr>
            <a:lvl8pPr indent="-228600" lvl="7" marL="3657600" algn="l">
              <a:spcBef>
                <a:spcPts val="320"/>
              </a:spcBef>
              <a:spcAft>
                <a:spcPts val="0"/>
              </a:spcAft>
              <a:buSzPts val="1600"/>
              <a:buFont typeface="Tahoma"/>
              <a:buNone/>
              <a:defRPr b="1" sz="1600"/>
            </a:lvl8pPr>
            <a:lvl9pPr indent="-228600" lvl="8" marL="4114800" algn="l">
              <a:spcBef>
                <a:spcPts val="320"/>
              </a:spcBef>
              <a:spcAft>
                <a:spcPts val="0"/>
              </a:spcAft>
              <a:buSzPts val="1600"/>
              <a:buFont typeface="Tahoma"/>
              <a:buNone/>
              <a:defRPr b="1" sz="1600"/>
            </a:lvl9pPr>
          </a:lstStyle>
          <a:p/>
        </p:txBody>
      </p:sp>
      <p:sp>
        <p:nvSpPr>
          <p:cNvPr id="120" name="Google Shape;120;p1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Font typeface="Tahoma"/>
              <a:buChar char="•"/>
              <a:defRPr sz="1600"/>
            </a:lvl4pPr>
            <a:lvl5pPr indent="-330200" lvl="4" marL="2286000" algn="l">
              <a:spcBef>
                <a:spcPts val="320"/>
              </a:spcBef>
              <a:spcAft>
                <a:spcPts val="0"/>
              </a:spcAft>
              <a:buSzPts val="1600"/>
              <a:buFont typeface="Tahoma"/>
              <a:buChar char="–"/>
              <a:defRPr sz="1600"/>
            </a:lvl5pPr>
            <a:lvl6pPr indent="-330200" lvl="5" marL="2743200" algn="l">
              <a:spcBef>
                <a:spcPts val="320"/>
              </a:spcBef>
              <a:spcAft>
                <a:spcPts val="0"/>
              </a:spcAft>
              <a:buSzPts val="1600"/>
              <a:buFont typeface="Tahoma"/>
              <a:buChar char="–"/>
              <a:defRPr sz="1600"/>
            </a:lvl6pPr>
            <a:lvl7pPr indent="-330200" lvl="6" marL="3200400" algn="l">
              <a:spcBef>
                <a:spcPts val="320"/>
              </a:spcBef>
              <a:spcAft>
                <a:spcPts val="0"/>
              </a:spcAft>
              <a:buSzPts val="1600"/>
              <a:buFont typeface="Tahoma"/>
              <a:buChar char="–"/>
              <a:defRPr sz="1600"/>
            </a:lvl7pPr>
            <a:lvl8pPr indent="-330200" lvl="7" marL="3657600" algn="l">
              <a:spcBef>
                <a:spcPts val="320"/>
              </a:spcBef>
              <a:spcAft>
                <a:spcPts val="0"/>
              </a:spcAft>
              <a:buSzPts val="1600"/>
              <a:buFont typeface="Tahoma"/>
              <a:buChar char="–"/>
              <a:defRPr sz="1600"/>
            </a:lvl8pPr>
            <a:lvl9pPr indent="-330200" lvl="8" marL="4114800" algn="l">
              <a:spcBef>
                <a:spcPts val="320"/>
              </a:spcBef>
              <a:spcAft>
                <a:spcPts val="0"/>
              </a:spcAft>
              <a:buSzPts val="1600"/>
              <a:buFont typeface="Tahoma"/>
              <a:buChar char="–"/>
              <a:defRPr sz="1600"/>
            </a:lvl9pPr>
          </a:lstStyle>
          <a:p/>
        </p:txBody>
      </p:sp>
      <p:sp>
        <p:nvSpPr>
          <p:cNvPr id="121" name="Google Shape;121;p17"/>
          <p:cNvSpPr txBox="1"/>
          <p:nvPr>
            <p:ph idx="10" type="dt"/>
          </p:nvPr>
        </p:nvSpPr>
        <p:spPr>
          <a:xfrm>
            <a:off x="431800" y="6229350"/>
            <a:ext cx="1905000" cy="457200"/>
          </a:xfrm>
          <a:prstGeom prst="rect">
            <a:avLst/>
          </a:prstGeom>
          <a:noFill/>
          <a:ln>
            <a:noFill/>
          </a:ln>
        </p:spPr>
        <p:txBody>
          <a:bodyPr anchorCtr="0" anchor="b"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17"/>
          <p:cNvSpPr txBox="1"/>
          <p:nvPr>
            <p:ph idx="11" type="ftr"/>
          </p:nvPr>
        </p:nvSpPr>
        <p:spPr>
          <a:xfrm>
            <a:off x="3124200" y="6229350"/>
            <a:ext cx="2895600" cy="457200"/>
          </a:xfrm>
          <a:prstGeom prst="rect">
            <a:avLst/>
          </a:prstGeom>
          <a:noFill/>
          <a:ln>
            <a:noFill/>
          </a:ln>
        </p:spPr>
        <p:txBody>
          <a:bodyPr anchorCtr="0" anchor="b"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17"/>
          <p:cNvSpPr txBox="1"/>
          <p:nvPr>
            <p:ph idx="12" type="sldNum"/>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1pPr>
            <a:lvl2pPr indent="0" lvl="1"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2pPr>
            <a:lvl3pPr indent="0" lvl="2"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3pPr>
            <a:lvl4pPr indent="0" lvl="3"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4pPr>
            <a:lvl5pPr indent="0" lvl="4"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5pPr>
            <a:lvl6pPr indent="0" lvl="5"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6pPr>
            <a:lvl7pPr indent="0" lvl="6"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7pPr>
            <a:lvl8pPr indent="0" lvl="7"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8pPr>
            <a:lvl9pPr indent="0" lvl="8"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24" name="Shape 124"/>
        <p:cNvGrpSpPr/>
        <p:nvPr/>
      </p:nvGrpSpPr>
      <p:grpSpPr>
        <a:xfrm>
          <a:off x="0" y="0"/>
          <a:ext cx="0" cy="0"/>
          <a:chOff x="0" y="0"/>
          <a:chExt cx="0" cy="0"/>
        </a:xfrm>
      </p:grpSpPr>
      <p:sp>
        <p:nvSpPr>
          <p:cNvPr id="125" name="Google Shape;125;p1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1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lstStyle>
            <a:lvl1pPr indent="-228600" lvl="0" marL="457200" algn="l">
              <a:spcBef>
                <a:spcPts val="400"/>
              </a:spcBef>
              <a:spcAft>
                <a:spcPts val="0"/>
              </a:spcAft>
              <a:buSzPts val="2000"/>
              <a:buNone/>
              <a:defRPr sz="2000"/>
            </a:lvl1pPr>
            <a:lvl2pPr indent="-228600" lvl="1" marL="914400" algn="l">
              <a:spcBef>
                <a:spcPts val="360"/>
              </a:spcBef>
              <a:spcAft>
                <a:spcPts val="0"/>
              </a:spcAft>
              <a:buSzPts val="1800"/>
              <a:buNone/>
              <a:defRPr sz="1800"/>
            </a:lvl2pPr>
            <a:lvl3pPr indent="-228600" lvl="2" marL="1371600" algn="l">
              <a:spcBef>
                <a:spcPts val="320"/>
              </a:spcBef>
              <a:spcAft>
                <a:spcPts val="0"/>
              </a:spcAft>
              <a:buSzPts val="1600"/>
              <a:buNone/>
              <a:defRPr sz="1600"/>
            </a:lvl3pPr>
            <a:lvl4pPr indent="-228600" lvl="3" marL="1828800" algn="l">
              <a:spcBef>
                <a:spcPts val="280"/>
              </a:spcBef>
              <a:spcAft>
                <a:spcPts val="0"/>
              </a:spcAft>
              <a:buSzPts val="1400"/>
              <a:buFont typeface="Tahoma"/>
              <a:buNone/>
              <a:defRPr sz="1400"/>
            </a:lvl4pPr>
            <a:lvl5pPr indent="-228600" lvl="4" marL="2286000" algn="l">
              <a:spcBef>
                <a:spcPts val="280"/>
              </a:spcBef>
              <a:spcAft>
                <a:spcPts val="0"/>
              </a:spcAft>
              <a:buSzPts val="1400"/>
              <a:buFont typeface="Tahoma"/>
              <a:buNone/>
              <a:defRPr sz="1400"/>
            </a:lvl5pPr>
            <a:lvl6pPr indent="-228600" lvl="5" marL="2743200" algn="l">
              <a:spcBef>
                <a:spcPts val="280"/>
              </a:spcBef>
              <a:spcAft>
                <a:spcPts val="0"/>
              </a:spcAft>
              <a:buSzPts val="1400"/>
              <a:buFont typeface="Tahoma"/>
              <a:buNone/>
              <a:defRPr sz="1400"/>
            </a:lvl6pPr>
            <a:lvl7pPr indent="-228600" lvl="6" marL="3200400" algn="l">
              <a:spcBef>
                <a:spcPts val="280"/>
              </a:spcBef>
              <a:spcAft>
                <a:spcPts val="0"/>
              </a:spcAft>
              <a:buSzPts val="1400"/>
              <a:buFont typeface="Tahoma"/>
              <a:buNone/>
              <a:defRPr sz="1400"/>
            </a:lvl7pPr>
            <a:lvl8pPr indent="-228600" lvl="7" marL="3657600" algn="l">
              <a:spcBef>
                <a:spcPts val="280"/>
              </a:spcBef>
              <a:spcAft>
                <a:spcPts val="0"/>
              </a:spcAft>
              <a:buSzPts val="1400"/>
              <a:buFont typeface="Tahoma"/>
              <a:buNone/>
              <a:defRPr sz="1400"/>
            </a:lvl8pPr>
            <a:lvl9pPr indent="-228600" lvl="8" marL="4114800" algn="l">
              <a:spcBef>
                <a:spcPts val="280"/>
              </a:spcBef>
              <a:spcAft>
                <a:spcPts val="0"/>
              </a:spcAft>
              <a:buSzPts val="1400"/>
              <a:buFont typeface="Tahoma"/>
              <a:buNone/>
              <a:defRPr sz="1400"/>
            </a:lvl9pPr>
          </a:lstStyle>
          <a:p/>
        </p:txBody>
      </p:sp>
      <p:sp>
        <p:nvSpPr>
          <p:cNvPr id="127" name="Google Shape;127;p18"/>
          <p:cNvSpPr txBox="1"/>
          <p:nvPr>
            <p:ph idx="10" type="dt"/>
          </p:nvPr>
        </p:nvSpPr>
        <p:spPr>
          <a:xfrm>
            <a:off x="431800" y="6229350"/>
            <a:ext cx="1905000" cy="457200"/>
          </a:xfrm>
          <a:prstGeom prst="rect">
            <a:avLst/>
          </a:prstGeom>
          <a:noFill/>
          <a:ln>
            <a:noFill/>
          </a:ln>
        </p:spPr>
        <p:txBody>
          <a:bodyPr anchorCtr="0" anchor="b"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18"/>
          <p:cNvSpPr txBox="1"/>
          <p:nvPr>
            <p:ph idx="11" type="ftr"/>
          </p:nvPr>
        </p:nvSpPr>
        <p:spPr>
          <a:xfrm>
            <a:off x="3124200" y="6229350"/>
            <a:ext cx="2895600" cy="457200"/>
          </a:xfrm>
          <a:prstGeom prst="rect">
            <a:avLst/>
          </a:prstGeom>
          <a:noFill/>
          <a:ln>
            <a:noFill/>
          </a:ln>
        </p:spPr>
        <p:txBody>
          <a:bodyPr anchorCtr="0" anchor="b"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18"/>
          <p:cNvSpPr txBox="1"/>
          <p:nvPr>
            <p:ph idx="12" type="sldNum"/>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1pPr>
            <a:lvl2pPr indent="0" lvl="1"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2pPr>
            <a:lvl3pPr indent="0" lvl="2"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3pPr>
            <a:lvl4pPr indent="0" lvl="3"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4pPr>
            <a:lvl5pPr indent="0" lvl="4"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5pPr>
            <a:lvl6pPr indent="0" lvl="5"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6pPr>
            <a:lvl7pPr indent="0" lvl="6"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7pPr>
            <a:lvl8pPr indent="0" lvl="7"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8pPr>
            <a:lvl9pPr indent="0" lvl="8"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9" name="Shape 29"/>
        <p:cNvGrpSpPr/>
        <p:nvPr/>
      </p:nvGrpSpPr>
      <p:grpSpPr>
        <a:xfrm>
          <a:off x="0" y="0"/>
          <a:ext cx="0" cy="0"/>
          <a:chOff x="0" y="0"/>
          <a:chExt cx="0" cy="0"/>
        </a:xfrm>
      </p:grpSpPr>
      <p:sp>
        <p:nvSpPr>
          <p:cNvPr id="30" name="Google Shape;30;p4"/>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2" name="Google Shape;32;p4"/>
          <p:cNvSpPr txBox="1"/>
          <p:nvPr>
            <p:ph idx="10" type="dt"/>
          </p:nvPr>
        </p:nvSpPr>
        <p:spPr>
          <a:xfrm>
            <a:off x="431800" y="6229350"/>
            <a:ext cx="1905000" cy="457200"/>
          </a:xfrm>
          <a:prstGeom prst="rect">
            <a:avLst/>
          </a:prstGeom>
          <a:noFill/>
          <a:ln>
            <a:noFill/>
          </a:ln>
        </p:spPr>
        <p:txBody>
          <a:bodyPr anchorCtr="0" anchor="b"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
          <p:cNvSpPr txBox="1"/>
          <p:nvPr>
            <p:ph idx="11" type="ftr"/>
          </p:nvPr>
        </p:nvSpPr>
        <p:spPr>
          <a:xfrm>
            <a:off x="3124200" y="6229350"/>
            <a:ext cx="2895600" cy="457200"/>
          </a:xfrm>
          <a:prstGeom prst="rect">
            <a:avLst/>
          </a:prstGeom>
          <a:noFill/>
          <a:ln>
            <a:noFill/>
          </a:ln>
        </p:spPr>
        <p:txBody>
          <a:bodyPr anchorCtr="0" anchor="b"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4"/>
          <p:cNvSpPr txBox="1"/>
          <p:nvPr>
            <p:ph idx="12" type="sldNum"/>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2"/>
              </a:buClr>
              <a:buSzPts val="1400"/>
              <a:buFont typeface="Arial"/>
              <a:buNone/>
              <a:defRPr b="0" i="0" sz="14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chemeClr val="lt2"/>
              </a:buClr>
              <a:buSzPts val="1400"/>
              <a:buFont typeface="Arial"/>
              <a:buNone/>
              <a:defRPr b="0" i="0" sz="14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chemeClr val="lt2"/>
              </a:buClr>
              <a:buSzPts val="1400"/>
              <a:buFont typeface="Arial"/>
              <a:buNone/>
              <a:defRPr b="0" i="0" sz="14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chemeClr val="lt2"/>
              </a:buClr>
              <a:buSzPts val="1400"/>
              <a:buFont typeface="Arial"/>
              <a:buNone/>
              <a:defRPr b="0" i="0" sz="14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chemeClr val="lt2"/>
              </a:buClr>
              <a:buSzPts val="1400"/>
              <a:buFont typeface="Arial"/>
              <a:buNone/>
              <a:defRPr b="0" i="0" sz="14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chemeClr val="lt2"/>
              </a:buClr>
              <a:buSzPts val="1400"/>
              <a:buFont typeface="Arial"/>
              <a:buNone/>
              <a:defRPr b="0" i="0" sz="14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chemeClr val="lt2"/>
              </a:buClr>
              <a:buSzPts val="1400"/>
              <a:buFont typeface="Arial"/>
              <a:buNone/>
              <a:defRPr b="0" i="0" sz="14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chemeClr val="lt2"/>
              </a:buClr>
              <a:buSzPts val="1400"/>
              <a:buFont typeface="Arial"/>
              <a:buNone/>
              <a:defRPr b="0" i="0" sz="14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chemeClr val="lt2"/>
              </a:buClr>
              <a:buSzPts val="1400"/>
              <a:buFont typeface="Arial"/>
              <a:buNone/>
              <a:defRPr b="0" i="0" sz="14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5" name="Shape 35"/>
        <p:cNvGrpSpPr/>
        <p:nvPr/>
      </p:nvGrpSpPr>
      <p:grpSpPr>
        <a:xfrm>
          <a:off x="0" y="0"/>
          <a:ext cx="0" cy="0"/>
          <a:chOff x="0" y="0"/>
          <a:chExt cx="0" cy="0"/>
        </a:xfrm>
      </p:grpSpPr>
      <p:sp>
        <p:nvSpPr>
          <p:cNvPr id="36" name="Google Shape;36;p5"/>
          <p:cNvSpPr txBox="1"/>
          <p:nvPr>
            <p:ph idx="10" type="dt"/>
          </p:nvPr>
        </p:nvSpPr>
        <p:spPr>
          <a:xfrm>
            <a:off x="431800" y="6229350"/>
            <a:ext cx="1905000" cy="457200"/>
          </a:xfrm>
          <a:prstGeom prst="rect">
            <a:avLst/>
          </a:prstGeom>
          <a:noFill/>
          <a:ln>
            <a:noFill/>
          </a:ln>
        </p:spPr>
        <p:txBody>
          <a:bodyPr anchorCtr="0" anchor="b"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5"/>
          <p:cNvSpPr txBox="1"/>
          <p:nvPr>
            <p:ph idx="11" type="ftr"/>
          </p:nvPr>
        </p:nvSpPr>
        <p:spPr>
          <a:xfrm>
            <a:off x="3124200" y="6229350"/>
            <a:ext cx="2895600" cy="457200"/>
          </a:xfrm>
          <a:prstGeom prst="rect">
            <a:avLst/>
          </a:prstGeom>
          <a:noFill/>
          <a:ln>
            <a:noFill/>
          </a:ln>
        </p:spPr>
        <p:txBody>
          <a:bodyPr anchorCtr="0" anchor="b"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5"/>
          <p:cNvSpPr txBox="1"/>
          <p:nvPr>
            <p:ph idx="12" type="sldNum"/>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1pPr>
            <a:lvl2pPr indent="0" lvl="1"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2pPr>
            <a:lvl3pPr indent="0" lvl="2"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3pPr>
            <a:lvl4pPr indent="0" lvl="3"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4pPr>
            <a:lvl5pPr indent="0" lvl="4"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5pPr>
            <a:lvl6pPr indent="0" lvl="5"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6pPr>
            <a:lvl7pPr indent="0" lvl="6"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7pPr>
            <a:lvl8pPr indent="0" lvl="7"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8pPr>
            <a:lvl9pPr indent="0" lvl="8"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39" name="Shape 39"/>
        <p:cNvGrpSpPr/>
        <p:nvPr/>
      </p:nvGrpSpPr>
      <p:grpSpPr>
        <a:xfrm>
          <a:off x="0" y="0"/>
          <a:ext cx="0" cy="0"/>
          <a:chOff x="0" y="0"/>
          <a:chExt cx="0" cy="0"/>
        </a:xfrm>
      </p:grpSpPr>
      <p:sp>
        <p:nvSpPr>
          <p:cNvPr id="40" name="Google Shape;40;p6"/>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6"/>
          <p:cNvSpPr txBox="1"/>
          <p:nvPr>
            <p:ph idx="1" type="body"/>
          </p:nvPr>
        </p:nvSpPr>
        <p:spPr>
          <a:xfrm rot="5400000">
            <a:off x="2460625" y="-117475"/>
            <a:ext cx="4171950" cy="817880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2" name="Google Shape;42;p6"/>
          <p:cNvSpPr txBox="1"/>
          <p:nvPr>
            <p:ph idx="10" type="dt"/>
          </p:nvPr>
        </p:nvSpPr>
        <p:spPr>
          <a:xfrm>
            <a:off x="431800" y="6229350"/>
            <a:ext cx="1905000" cy="457200"/>
          </a:xfrm>
          <a:prstGeom prst="rect">
            <a:avLst/>
          </a:prstGeom>
          <a:noFill/>
          <a:ln>
            <a:noFill/>
          </a:ln>
        </p:spPr>
        <p:txBody>
          <a:bodyPr anchorCtr="0" anchor="b"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
          <p:cNvSpPr txBox="1"/>
          <p:nvPr>
            <p:ph idx="11" type="ftr"/>
          </p:nvPr>
        </p:nvSpPr>
        <p:spPr>
          <a:xfrm>
            <a:off x="3124200" y="6229350"/>
            <a:ext cx="2895600" cy="457200"/>
          </a:xfrm>
          <a:prstGeom prst="rect">
            <a:avLst/>
          </a:prstGeom>
          <a:noFill/>
          <a:ln>
            <a:noFill/>
          </a:ln>
        </p:spPr>
        <p:txBody>
          <a:bodyPr anchorCtr="0" anchor="b"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
          <p:cNvSpPr txBox="1"/>
          <p:nvPr>
            <p:ph idx="12" type="sldNum"/>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1pPr>
            <a:lvl2pPr indent="0" lvl="1"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2pPr>
            <a:lvl3pPr indent="0" lvl="2"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3pPr>
            <a:lvl4pPr indent="0" lvl="3"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4pPr>
            <a:lvl5pPr indent="0" lvl="4"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5pPr>
            <a:lvl6pPr indent="0" lvl="5"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6pPr>
            <a:lvl7pPr indent="0" lvl="6"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7pPr>
            <a:lvl8pPr indent="0" lvl="7"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8pPr>
            <a:lvl9pPr indent="0" lvl="8"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hart and Text" type="chartAndTx">
  <p:cSld name="CHART_AND_TEXT">
    <p:spTree>
      <p:nvGrpSpPr>
        <p:cNvPr id="45" name="Shape 45"/>
        <p:cNvGrpSpPr/>
        <p:nvPr/>
      </p:nvGrpSpPr>
      <p:grpSpPr>
        <a:xfrm>
          <a:off x="0" y="0"/>
          <a:ext cx="0" cy="0"/>
          <a:chOff x="0" y="0"/>
          <a:chExt cx="0" cy="0"/>
        </a:xfrm>
      </p:grpSpPr>
      <p:sp>
        <p:nvSpPr>
          <p:cNvPr id="46" name="Google Shape;46;p7"/>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p:nvPr>
            <p:ph idx="2" type="chart"/>
          </p:nvPr>
        </p:nvSpPr>
        <p:spPr>
          <a:xfrm>
            <a:off x="457200" y="1885950"/>
            <a:ext cx="4013200" cy="417195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accent2"/>
              </a:buClr>
              <a:buSzPts val="3200"/>
              <a:buFont typeface="Arial"/>
              <a:buChar char="●"/>
              <a:defRPr sz="3200">
                <a:solidFill>
                  <a:schemeClr val="dk1"/>
                </a:solidFill>
                <a:latin typeface="Tahoma"/>
                <a:ea typeface="Tahoma"/>
                <a:cs typeface="Tahoma"/>
                <a:sym typeface="Tahoma"/>
              </a:defRPr>
            </a:lvl1pPr>
            <a:lvl2pPr lvl="1" marR="0" rtl="0" algn="l">
              <a:spcBef>
                <a:spcPts val="560"/>
              </a:spcBef>
              <a:spcAft>
                <a:spcPts val="0"/>
              </a:spcAft>
              <a:buClr>
                <a:schemeClr val="accent2"/>
              </a:buClr>
              <a:buSzPts val="2800"/>
              <a:buFont typeface="Arial"/>
              <a:buChar char="●"/>
              <a:defRPr b="0" i="0" sz="2800" u="none" cap="none" strike="noStrike">
                <a:solidFill>
                  <a:schemeClr val="dk1"/>
                </a:solidFill>
                <a:latin typeface="Tahoma"/>
                <a:ea typeface="Tahoma"/>
                <a:cs typeface="Tahoma"/>
                <a:sym typeface="Tahoma"/>
              </a:defRPr>
            </a:lvl2pPr>
            <a:lvl3pPr lvl="2" marR="0" rtl="0" algn="l">
              <a:spcBef>
                <a:spcPts val="480"/>
              </a:spcBef>
              <a:spcAft>
                <a:spcPts val="0"/>
              </a:spcAft>
              <a:buClr>
                <a:schemeClr val="accent2"/>
              </a:buClr>
              <a:buSzPts val="2400"/>
              <a:buFont typeface="Arial"/>
              <a:buChar char="●"/>
              <a:defRPr b="0" i="0" sz="2400" u="none" cap="none" strike="noStrike">
                <a:solidFill>
                  <a:schemeClr val="dk1"/>
                </a:solidFill>
                <a:latin typeface="Tahoma"/>
                <a:ea typeface="Tahoma"/>
                <a:cs typeface="Tahoma"/>
                <a:sym typeface="Tahoma"/>
              </a:defRPr>
            </a:lvl3pPr>
            <a:lvl4pPr lvl="3"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4pPr>
            <a:lvl5pPr lvl="4"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5pPr>
            <a:lvl6pPr lvl="5"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6pPr>
            <a:lvl7pPr lvl="6"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7pPr>
            <a:lvl8pPr lvl="7"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8pPr>
            <a:lvl9pPr lvl="8"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9pPr>
          </a:lstStyle>
          <a:p/>
        </p:txBody>
      </p:sp>
      <p:sp>
        <p:nvSpPr>
          <p:cNvPr id="48" name="Google Shape;48;p7"/>
          <p:cNvSpPr txBox="1"/>
          <p:nvPr>
            <p:ph idx="1" type="body"/>
          </p:nvPr>
        </p:nvSpPr>
        <p:spPr>
          <a:xfrm>
            <a:off x="4622800" y="1885950"/>
            <a:ext cx="4013200" cy="417195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9" name="Google Shape;49;p7"/>
          <p:cNvSpPr txBox="1"/>
          <p:nvPr>
            <p:ph idx="10" type="dt"/>
          </p:nvPr>
        </p:nvSpPr>
        <p:spPr>
          <a:xfrm>
            <a:off x="431800" y="6229350"/>
            <a:ext cx="1905000" cy="457200"/>
          </a:xfrm>
          <a:prstGeom prst="rect">
            <a:avLst/>
          </a:prstGeom>
          <a:noFill/>
          <a:ln>
            <a:noFill/>
          </a:ln>
        </p:spPr>
        <p:txBody>
          <a:bodyPr anchorCtr="0" anchor="b"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7"/>
          <p:cNvSpPr txBox="1"/>
          <p:nvPr>
            <p:ph idx="11" type="ftr"/>
          </p:nvPr>
        </p:nvSpPr>
        <p:spPr>
          <a:xfrm>
            <a:off x="3124200" y="6229350"/>
            <a:ext cx="2895600" cy="457200"/>
          </a:xfrm>
          <a:prstGeom prst="rect">
            <a:avLst/>
          </a:prstGeom>
          <a:noFill/>
          <a:ln>
            <a:noFill/>
          </a:ln>
        </p:spPr>
        <p:txBody>
          <a:bodyPr anchorCtr="0" anchor="b"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7"/>
          <p:cNvSpPr txBox="1"/>
          <p:nvPr>
            <p:ph idx="12" type="sldNum"/>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1pPr>
            <a:lvl2pPr indent="0" lvl="1"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2pPr>
            <a:lvl3pPr indent="0" lvl="2"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3pPr>
            <a:lvl4pPr indent="0" lvl="3"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4pPr>
            <a:lvl5pPr indent="0" lvl="4"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5pPr>
            <a:lvl6pPr indent="0" lvl="5"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6pPr>
            <a:lvl7pPr indent="0" lvl="6"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7pPr>
            <a:lvl8pPr indent="0" lvl="7"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8pPr>
            <a:lvl9pPr indent="0" lvl="8"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ext and Clip Art" type="txAndClipArt">
  <p:cSld name="TEXT_AND_CLIPART">
    <p:spTree>
      <p:nvGrpSpPr>
        <p:cNvPr id="52" name="Shape 52"/>
        <p:cNvGrpSpPr/>
        <p:nvPr/>
      </p:nvGrpSpPr>
      <p:grpSpPr>
        <a:xfrm>
          <a:off x="0" y="0"/>
          <a:ext cx="0" cy="0"/>
          <a:chOff x="0" y="0"/>
          <a:chExt cx="0" cy="0"/>
        </a:xfrm>
      </p:grpSpPr>
      <p:sp>
        <p:nvSpPr>
          <p:cNvPr id="53" name="Google Shape;53;p8"/>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8"/>
          <p:cNvSpPr txBox="1"/>
          <p:nvPr>
            <p:ph idx="1" type="body"/>
          </p:nvPr>
        </p:nvSpPr>
        <p:spPr>
          <a:xfrm>
            <a:off x="457200" y="1885950"/>
            <a:ext cx="4013200" cy="417195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5" name="Google Shape;55;p8"/>
          <p:cNvSpPr/>
          <p:nvPr>
            <p:ph idx="2" type="clipArt"/>
          </p:nvPr>
        </p:nvSpPr>
        <p:spPr>
          <a:xfrm>
            <a:off x="4622800" y="1885950"/>
            <a:ext cx="4013200" cy="417195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accent2"/>
              </a:buClr>
              <a:buSzPts val="3200"/>
              <a:buFont typeface="Arial"/>
              <a:buChar char="●"/>
              <a:defRPr sz="3200">
                <a:solidFill>
                  <a:schemeClr val="dk1"/>
                </a:solidFill>
                <a:latin typeface="Tahoma"/>
                <a:ea typeface="Tahoma"/>
                <a:cs typeface="Tahoma"/>
                <a:sym typeface="Tahoma"/>
              </a:defRPr>
            </a:lvl1pPr>
            <a:lvl2pPr lvl="1" marR="0" rtl="0" algn="l">
              <a:spcBef>
                <a:spcPts val="560"/>
              </a:spcBef>
              <a:spcAft>
                <a:spcPts val="0"/>
              </a:spcAft>
              <a:buClr>
                <a:schemeClr val="accent2"/>
              </a:buClr>
              <a:buSzPts val="2800"/>
              <a:buFont typeface="Arial"/>
              <a:buChar char="●"/>
              <a:defRPr b="0" i="0" sz="2800" u="none" cap="none" strike="noStrike">
                <a:solidFill>
                  <a:schemeClr val="dk1"/>
                </a:solidFill>
                <a:latin typeface="Tahoma"/>
                <a:ea typeface="Tahoma"/>
                <a:cs typeface="Tahoma"/>
                <a:sym typeface="Tahoma"/>
              </a:defRPr>
            </a:lvl2pPr>
            <a:lvl3pPr lvl="2" marR="0" rtl="0" algn="l">
              <a:spcBef>
                <a:spcPts val="480"/>
              </a:spcBef>
              <a:spcAft>
                <a:spcPts val="0"/>
              </a:spcAft>
              <a:buClr>
                <a:schemeClr val="accent2"/>
              </a:buClr>
              <a:buSzPts val="2400"/>
              <a:buFont typeface="Arial"/>
              <a:buChar char="●"/>
              <a:defRPr b="0" i="0" sz="2400" u="none" cap="none" strike="noStrike">
                <a:solidFill>
                  <a:schemeClr val="dk1"/>
                </a:solidFill>
                <a:latin typeface="Tahoma"/>
                <a:ea typeface="Tahoma"/>
                <a:cs typeface="Tahoma"/>
                <a:sym typeface="Tahoma"/>
              </a:defRPr>
            </a:lvl3pPr>
            <a:lvl4pPr lvl="3"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4pPr>
            <a:lvl5pPr lvl="4"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5pPr>
            <a:lvl6pPr lvl="5"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6pPr>
            <a:lvl7pPr lvl="6"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7pPr>
            <a:lvl8pPr lvl="7"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8pPr>
            <a:lvl9pPr lvl="8"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9pPr>
          </a:lstStyle>
          <a:p/>
        </p:txBody>
      </p:sp>
      <p:sp>
        <p:nvSpPr>
          <p:cNvPr id="56" name="Google Shape;56;p8"/>
          <p:cNvSpPr txBox="1"/>
          <p:nvPr>
            <p:ph idx="10" type="dt"/>
          </p:nvPr>
        </p:nvSpPr>
        <p:spPr>
          <a:xfrm>
            <a:off x="431800" y="6229350"/>
            <a:ext cx="1905000" cy="457200"/>
          </a:xfrm>
          <a:prstGeom prst="rect">
            <a:avLst/>
          </a:prstGeom>
          <a:noFill/>
          <a:ln>
            <a:noFill/>
          </a:ln>
        </p:spPr>
        <p:txBody>
          <a:bodyPr anchorCtr="0" anchor="b"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8"/>
          <p:cNvSpPr txBox="1"/>
          <p:nvPr>
            <p:ph idx="11" type="ftr"/>
          </p:nvPr>
        </p:nvSpPr>
        <p:spPr>
          <a:xfrm>
            <a:off x="3124200" y="6229350"/>
            <a:ext cx="2895600" cy="457200"/>
          </a:xfrm>
          <a:prstGeom prst="rect">
            <a:avLst/>
          </a:prstGeom>
          <a:noFill/>
          <a:ln>
            <a:noFill/>
          </a:ln>
        </p:spPr>
        <p:txBody>
          <a:bodyPr anchorCtr="0" anchor="b"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8"/>
          <p:cNvSpPr txBox="1"/>
          <p:nvPr>
            <p:ph idx="12" type="sldNum"/>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1pPr>
            <a:lvl2pPr indent="0" lvl="1"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2pPr>
            <a:lvl3pPr indent="0" lvl="2"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3pPr>
            <a:lvl4pPr indent="0" lvl="3"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4pPr>
            <a:lvl5pPr indent="0" lvl="4"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5pPr>
            <a:lvl6pPr indent="0" lvl="5"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6pPr>
            <a:lvl7pPr indent="0" lvl="6"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7pPr>
            <a:lvl8pPr indent="0" lvl="7"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8pPr>
            <a:lvl9pPr indent="0" lvl="8"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59" name="Shape 59"/>
        <p:cNvGrpSpPr/>
        <p:nvPr/>
      </p:nvGrpSpPr>
      <p:grpSpPr>
        <a:xfrm>
          <a:off x="0" y="0"/>
          <a:ext cx="0" cy="0"/>
          <a:chOff x="0" y="0"/>
          <a:chExt cx="0" cy="0"/>
        </a:xfrm>
      </p:grpSpPr>
      <p:sp>
        <p:nvSpPr>
          <p:cNvPr id="60" name="Google Shape;60;p9"/>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9"/>
          <p:cNvSpPr txBox="1"/>
          <p:nvPr>
            <p:ph idx="1" type="body"/>
          </p:nvPr>
        </p:nvSpPr>
        <p:spPr>
          <a:xfrm>
            <a:off x="457200" y="1885950"/>
            <a:ext cx="4013200" cy="4171950"/>
          </a:xfrm>
          <a:prstGeom prst="rect">
            <a:avLst/>
          </a:prstGeom>
          <a:noFill/>
          <a:ln>
            <a:noFill/>
          </a:ln>
        </p:spPr>
        <p:txBody>
          <a:bodyPr anchorCtr="0" anchor="t" bIns="45700" lIns="91425" spcFirstLastPara="1" rIns="91425" wrap="square" tIns="45700"/>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Font typeface="Tahoma"/>
              <a:buChar char="•"/>
              <a:defRPr sz="1800"/>
            </a:lvl4pPr>
            <a:lvl5pPr indent="-342900" lvl="4" marL="2286000" algn="l">
              <a:spcBef>
                <a:spcPts val="360"/>
              </a:spcBef>
              <a:spcAft>
                <a:spcPts val="0"/>
              </a:spcAft>
              <a:buSzPts val="1800"/>
              <a:buFont typeface="Tahoma"/>
              <a:buChar char="–"/>
              <a:defRPr sz="1800"/>
            </a:lvl5pPr>
            <a:lvl6pPr indent="-342900" lvl="5" marL="2743200" algn="l">
              <a:spcBef>
                <a:spcPts val="360"/>
              </a:spcBef>
              <a:spcAft>
                <a:spcPts val="0"/>
              </a:spcAft>
              <a:buSzPts val="1800"/>
              <a:buFont typeface="Tahoma"/>
              <a:buChar char="–"/>
              <a:defRPr sz="1800"/>
            </a:lvl6pPr>
            <a:lvl7pPr indent="-342900" lvl="6" marL="3200400" algn="l">
              <a:spcBef>
                <a:spcPts val="360"/>
              </a:spcBef>
              <a:spcAft>
                <a:spcPts val="0"/>
              </a:spcAft>
              <a:buSzPts val="1800"/>
              <a:buFont typeface="Tahoma"/>
              <a:buChar char="–"/>
              <a:defRPr sz="1800"/>
            </a:lvl7pPr>
            <a:lvl8pPr indent="-342900" lvl="7" marL="3657600" algn="l">
              <a:spcBef>
                <a:spcPts val="360"/>
              </a:spcBef>
              <a:spcAft>
                <a:spcPts val="0"/>
              </a:spcAft>
              <a:buSzPts val="1800"/>
              <a:buFont typeface="Tahoma"/>
              <a:buChar char="–"/>
              <a:defRPr sz="1800"/>
            </a:lvl8pPr>
            <a:lvl9pPr indent="-342900" lvl="8" marL="4114800" algn="l">
              <a:spcBef>
                <a:spcPts val="360"/>
              </a:spcBef>
              <a:spcAft>
                <a:spcPts val="0"/>
              </a:spcAft>
              <a:buSzPts val="1800"/>
              <a:buFont typeface="Tahoma"/>
              <a:buChar char="–"/>
              <a:defRPr sz="1800"/>
            </a:lvl9pPr>
          </a:lstStyle>
          <a:p/>
        </p:txBody>
      </p:sp>
      <p:sp>
        <p:nvSpPr>
          <p:cNvPr id="62" name="Google Shape;62;p9"/>
          <p:cNvSpPr txBox="1"/>
          <p:nvPr>
            <p:ph idx="2" type="body"/>
          </p:nvPr>
        </p:nvSpPr>
        <p:spPr>
          <a:xfrm>
            <a:off x="4622800" y="1885950"/>
            <a:ext cx="4013200" cy="4171950"/>
          </a:xfrm>
          <a:prstGeom prst="rect">
            <a:avLst/>
          </a:prstGeom>
          <a:noFill/>
          <a:ln>
            <a:noFill/>
          </a:ln>
        </p:spPr>
        <p:txBody>
          <a:bodyPr anchorCtr="0" anchor="t" bIns="45700" lIns="91425" spcFirstLastPara="1" rIns="91425" wrap="square" tIns="45700"/>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Font typeface="Tahoma"/>
              <a:buChar char="•"/>
              <a:defRPr sz="1800"/>
            </a:lvl4pPr>
            <a:lvl5pPr indent="-342900" lvl="4" marL="2286000" algn="l">
              <a:spcBef>
                <a:spcPts val="360"/>
              </a:spcBef>
              <a:spcAft>
                <a:spcPts val="0"/>
              </a:spcAft>
              <a:buSzPts val="1800"/>
              <a:buFont typeface="Tahoma"/>
              <a:buChar char="–"/>
              <a:defRPr sz="1800"/>
            </a:lvl5pPr>
            <a:lvl6pPr indent="-342900" lvl="5" marL="2743200" algn="l">
              <a:spcBef>
                <a:spcPts val="360"/>
              </a:spcBef>
              <a:spcAft>
                <a:spcPts val="0"/>
              </a:spcAft>
              <a:buSzPts val="1800"/>
              <a:buFont typeface="Tahoma"/>
              <a:buChar char="–"/>
              <a:defRPr sz="1800"/>
            </a:lvl6pPr>
            <a:lvl7pPr indent="-342900" lvl="6" marL="3200400" algn="l">
              <a:spcBef>
                <a:spcPts val="360"/>
              </a:spcBef>
              <a:spcAft>
                <a:spcPts val="0"/>
              </a:spcAft>
              <a:buSzPts val="1800"/>
              <a:buFont typeface="Tahoma"/>
              <a:buChar char="–"/>
              <a:defRPr sz="1800"/>
            </a:lvl7pPr>
            <a:lvl8pPr indent="-342900" lvl="7" marL="3657600" algn="l">
              <a:spcBef>
                <a:spcPts val="360"/>
              </a:spcBef>
              <a:spcAft>
                <a:spcPts val="0"/>
              </a:spcAft>
              <a:buSzPts val="1800"/>
              <a:buFont typeface="Tahoma"/>
              <a:buChar char="–"/>
              <a:defRPr sz="1800"/>
            </a:lvl8pPr>
            <a:lvl9pPr indent="-342900" lvl="8" marL="4114800" algn="l">
              <a:spcBef>
                <a:spcPts val="360"/>
              </a:spcBef>
              <a:spcAft>
                <a:spcPts val="0"/>
              </a:spcAft>
              <a:buSzPts val="1800"/>
              <a:buFont typeface="Tahoma"/>
              <a:buChar char="–"/>
              <a:defRPr sz="1800"/>
            </a:lvl9pPr>
          </a:lstStyle>
          <a:p/>
        </p:txBody>
      </p:sp>
      <p:sp>
        <p:nvSpPr>
          <p:cNvPr id="63" name="Google Shape;63;p9"/>
          <p:cNvSpPr txBox="1"/>
          <p:nvPr>
            <p:ph idx="10" type="dt"/>
          </p:nvPr>
        </p:nvSpPr>
        <p:spPr>
          <a:xfrm>
            <a:off x="431800" y="6229350"/>
            <a:ext cx="1905000" cy="457200"/>
          </a:xfrm>
          <a:prstGeom prst="rect">
            <a:avLst/>
          </a:prstGeom>
          <a:noFill/>
          <a:ln>
            <a:noFill/>
          </a:ln>
        </p:spPr>
        <p:txBody>
          <a:bodyPr anchorCtr="0" anchor="b"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9"/>
          <p:cNvSpPr txBox="1"/>
          <p:nvPr>
            <p:ph idx="11" type="ftr"/>
          </p:nvPr>
        </p:nvSpPr>
        <p:spPr>
          <a:xfrm>
            <a:off x="3124200" y="6229350"/>
            <a:ext cx="2895600" cy="457200"/>
          </a:xfrm>
          <a:prstGeom prst="rect">
            <a:avLst/>
          </a:prstGeom>
          <a:noFill/>
          <a:ln>
            <a:noFill/>
          </a:ln>
        </p:spPr>
        <p:txBody>
          <a:bodyPr anchorCtr="0" anchor="b"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9"/>
          <p:cNvSpPr txBox="1"/>
          <p:nvPr>
            <p:ph idx="12" type="sldNum"/>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1pPr>
            <a:lvl2pPr indent="0" lvl="1"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2pPr>
            <a:lvl3pPr indent="0" lvl="2"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3pPr>
            <a:lvl4pPr indent="0" lvl="3"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4pPr>
            <a:lvl5pPr indent="0" lvl="4"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5pPr>
            <a:lvl6pPr indent="0" lvl="5"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6pPr>
            <a:lvl7pPr indent="0" lvl="6"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7pPr>
            <a:lvl8pPr indent="0" lvl="7"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8pPr>
            <a:lvl9pPr indent="0" lvl="8"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ext, and Content" type="txAndObj">
  <p:cSld name="TEXT_AND_OBJECT">
    <p:spTree>
      <p:nvGrpSpPr>
        <p:cNvPr id="66" name="Shape 66"/>
        <p:cNvGrpSpPr/>
        <p:nvPr/>
      </p:nvGrpSpPr>
      <p:grpSpPr>
        <a:xfrm>
          <a:off x="0" y="0"/>
          <a:ext cx="0" cy="0"/>
          <a:chOff x="0" y="0"/>
          <a:chExt cx="0" cy="0"/>
        </a:xfrm>
      </p:grpSpPr>
      <p:sp>
        <p:nvSpPr>
          <p:cNvPr id="67" name="Google Shape;67;p10"/>
          <p:cNvSpPr txBox="1"/>
          <p:nvPr>
            <p:ph type="title"/>
          </p:nvPr>
        </p:nvSpPr>
        <p:spPr>
          <a:xfrm>
            <a:off x="457200" y="277813"/>
            <a:ext cx="8229600" cy="1139825"/>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0"/>
          <p:cNvSpPr txBox="1"/>
          <p:nvPr>
            <p:ph idx="1" type="body"/>
          </p:nvPr>
        </p:nvSpPr>
        <p:spPr>
          <a:xfrm>
            <a:off x="457200" y="1600200"/>
            <a:ext cx="4038600" cy="4530725"/>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9" name="Google Shape;69;p10"/>
          <p:cNvSpPr txBox="1"/>
          <p:nvPr>
            <p:ph idx="2" type="body"/>
          </p:nvPr>
        </p:nvSpPr>
        <p:spPr>
          <a:xfrm>
            <a:off x="4648200" y="1600200"/>
            <a:ext cx="4038600" cy="4530725"/>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0" name="Google Shape;70;p10"/>
          <p:cNvSpPr txBox="1"/>
          <p:nvPr>
            <p:ph idx="10" type="dt"/>
          </p:nvPr>
        </p:nvSpPr>
        <p:spPr>
          <a:xfrm>
            <a:off x="431800" y="6229350"/>
            <a:ext cx="1905000" cy="457200"/>
          </a:xfrm>
          <a:prstGeom prst="rect">
            <a:avLst/>
          </a:prstGeom>
          <a:noFill/>
          <a:ln>
            <a:noFill/>
          </a:ln>
        </p:spPr>
        <p:txBody>
          <a:bodyPr anchorCtr="0" anchor="b"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0"/>
          <p:cNvSpPr txBox="1"/>
          <p:nvPr>
            <p:ph idx="11" type="ftr"/>
          </p:nvPr>
        </p:nvSpPr>
        <p:spPr>
          <a:xfrm>
            <a:off x="3124200" y="6229350"/>
            <a:ext cx="2895600" cy="457200"/>
          </a:xfrm>
          <a:prstGeom prst="rect">
            <a:avLst/>
          </a:prstGeom>
          <a:noFill/>
          <a:ln>
            <a:noFill/>
          </a:ln>
        </p:spPr>
        <p:txBody>
          <a:bodyPr anchorCtr="0" anchor="b"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0"/>
          <p:cNvSpPr txBox="1"/>
          <p:nvPr>
            <p:ph idx="12" type="sldNum"/>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1pPr>
            <a:lvl2pPr indent="0" lvl="1"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2pPr>
            <a:lvl3pPr indent="0" lvl="2"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3pPr>
            <a:lvl4pPr indent="0" lvl="3"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4pPr>
            <a:lvl5pPr indent="0" lvl="4"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5pPr>
            <a:lvl6pPr indent="0" lvl="5"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6pPr>
            <a:lvl7pPr indent="0" lvl="6"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7pPr>
            <a:lvl8pPr indent="0" lvl="7"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8pPr>
            <a:lvl9pPr indent="0" lvl="8"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ext, and 2 Content" type="txAndTwoObj">
  <p:cSld name="TEXT_AND_TWO_OBJECTS">
    <p:spTree>
      <p:nvGrpSpPr>
        <p:cNvPr id="73" name="Shape 73"/>
        <p:cNvGrpSpPr/>
        <p:nvPr/>
      </p:nvGrpSpPr>
      <p:grpSpPr>
        <a:xfrm>
          <a:off x="0" y="0"/>
          <a:ext cx="0" cy="0"/>
          <a:chOff x="0" y="0"/>
          <a:chExt cx="0" cy="0"/>
        </a:xfrm>
      </p:grpSpPr>
      <p:sp>
        <p:nvSpPr>
          <p:cNvPr id="74" name="Google Shape;74;p11"/>
          <p:cNvSpPr txBox="1"/>
          <p:nvPr>
            <p:ph type="title"/>
          </p:nvPr>
        </p:nvSpPr>
        <p:spPr>
          <a:xfrm>
            <a:off x="457200" y="277813"/>
            <a:ext cx="8229600" cy="1139825"/>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1"/>
          <p:cNvSpPr txBox="1"/>
          <p:nvPr>
            <p:ph idx="1" type="body"/>
          </p:nvPr>
        </p:nvSpPr>
        <p:spPr>
          <a:xfrm>
            <a:off x="457200" y="1600200"/>
            <a:ext cx="4038600" cy="4530725"/>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6" name="Google Shape;76;p11"/>
          <p:cNvSpPr txBox="1"/>
          <p:nvPr>
            <p:ph idx="2" type="body"/>
          </p:nvPr>
        </p:nvSpPr>
        <p:spPr>
          <a:xfrm>
            <a:off x="4648200" y="1600200"/>
            <a:ext cx="4038600" cy="2189163"/>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7" name="Google Shape;77;p11"/>
          <p:cNvSpPr txBox="1"/>
          <p:nvPr>
            <p:ph idx="3" type="body"/>
          </p:nvPr>
        </p:nvSpPr>
        <p:spPr>
          <a:xfrm>
            <a:off x="4648200" y="3941763"/>
            <a:ext cx="4038600" cy="2189162"/>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8" name="Google Shape;78;p11"/>
          <p:cNvSpPr txBox="1"/>
          <p:nvPr>
            <p:ph idx="10" type="dt"/>
          </p:nvPr>
        </p:nvSpPr>
        <p:spPr>
          <a:xfrm>
            <a:off x="431800" y="6229350"/>
            <a:ext cx="1905000" cy="457200"/>
          </a:xfrm>
          <a:prstGeom prst="rect">
            <a:avLst/>
          </a:prstGeom>
          <a:noFill/>
          <a:ln>
            <a:noFill/>
          </a:ln>
        </p:spPr>
        <p:txBody>
          <a:bodyPr anchorCtr="0" anchor="b"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1"/>
          <p:cNvSpPr txBox="1"/>
          <p:nvPr>
            <p:ph idx="11" type="ftr"/>
          </p:nvPr>
        </p:nvSpPr>
        <p:spPr>
          <a:xfrm>
            <a:off x="3124200" y="6229350"/>
            <a:ext cx="2895600" cy="457200"/>
          </a:xfrm>
          <a:prstGeom prst="rect">
            <a:avLst/>
          </a:prstGeom>
          <a:noFill/>
          <a:ln>
            <a:noFill/>
          </a:ln>
        </p:spPr>
        <p:txBody>
          <a:bodyPr anchorCtr="0" anchor="b"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1"/>
          <p:cNvSpPr txBox="1"/>
          <p:nvPr>
            <p:ph idx="12" type="sldNum"/>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1pPr>
            <a:lvl2pPr indent="0" lvl="1"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2pPr>
            <a:lvl3pPr indent="0" lvl="2"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3pPr>
            <a:lvl4pPr indent="0" lvl="3"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4pPr>
            <a:lvl5pPr indent="0" lvl="4"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5pPr>
            <a:lvl6pPr indent="0" lvl="5"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6pPr>
            <a:lvl7pPr indent="0" lvl="6"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7pPr>
            <a:lvl8pPr indent="0" lvl="7"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8pPr>
            <a:lvl9pPr indent="0" lvl="8" marL="0" marR="0" algn="r">
              <a:lnSpc>
                <a:spcPct val="100000"/>
              </a:lnSpc>
              <a:spcBef>
                <a:spcPts val="0"/>
              </a:spcBef>
              <a:spcAft>
                <a:spcPts val="0"/>
              </a:spcAft>
              <a:buClr>
                <a:schemeClr val="lt2"/>
              </a:buClr>
              <a:buSzPts val="1400"/>
              <a:buFont typeface="Arial"/>
              <a:buNone/>
              <a:defRPr b="0" i="0" sz="1400" u="non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image" Target="../media/image1.pn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pic>
        <p:nvPicPr>
          <p:cNvPr descr="A:\paint.GIF" id="10" name="Google Shape;10;p1"/>
          <p:cNvPicPr preferRelativeResize="0"/>
          <p:nvPr/>
        </p:nvPicPr>
        <p:blipFill rotWithShape="1">
          <a:blip r:embed="rId1">
            <a:alphaModFix/>
          </a:blip>
          <a:srcRect b="0" l="0" r="0" t="0"/>
          <a:stretch/>
        </p:blipFill>
        <p:spPr>
          <a:xfrm>
            <a:off x="914400" y="1828800"/>
            <a:ext cx="8229600" cy="384175"/>
          </a:xfrm>
          <a:prstGeom prst="rect">
            <a:avLst/>
          </a:prstGeom>
          <a:noFill/>
          <a:ln>
            <a:noFill/>
          </a:ln>
        </p:spPr>
      </p:pic>
      <p:sp>
        <p:nvSpPr>
          <p:cNvPr id="11" name="Google Shape;11;p1"/>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1pPr>
            <a:lvl2pPr lvl="1"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2pPr>
            <a:lvl3pPr lvl="2"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3pPr>
            <a:lvl4pPr lvl="3"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4pPr>
            <a:lvl5pPr lvl="4"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5pPr>
            <a:lvl6pPr lvl="5"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6pPr>
            <a:lvl7pPr lvl="6"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7pPr>
            <a:lvl8pPr lvl="7"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8pPr>
            <a:lvl9pPr lvl="8"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9pPr>
          </a:lstStyle>
          <a:p/>
        </p:txBody>
      </p:sp>
      <p:sp>
        <p:nvSpPr>
          <p:cNvPr id="12" name="Google Shape;12;p1"/>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accent2"/>
              </a:buClr>
              <a:buSzPts val="3200"/>
              <a:buFont typeface="Arial"/>
              <a:buChar char="●"/>
              <a:defRPr b="0" i="0" sz="3200" u="none" cap="none" strike="noStrike">
                <a:solidFill>
                  <a:schemeClr val="dk1"/>
                </a:solidFill>
                <a:latin typeface="Tahoma"/>
                <a:ea typeface="Tahoma"/>
                <a:cs typeface="Tahoma"/>
                <a:sym typeface="Tahoma"/>
              </a:defRPr>
            </a:lvl1pPr>
            <a:lvl2pPr indent="-406400" lvl="1" marL="914400" marR="0" rtl="0" algn="l">
              <a:spcBef>
                <a:spcPts val="560"/>
              </a:spcBef>
              <a:spcAft>
                <a:spcPts val="0"/>
              </a:spcAft>
              <a:buClr>
                <a:schemeClr val="accent2"/>
              </a:buClr>
              <a:buSzPts val="2800"/>
              <a:buFont typeface="Arial"/>
              <a:buChar char="●"/>
              <a:defRPr b="0" i="0" sz="2800" u="none" cap="none" strike="noStrike">
                <a:solidFill>
                  <a:schemeClr val="dk1"/>
                </a:solidFill>
                <a:latin typeface="Tahoma"/>
                <a:ea typeface="Tahoma"/>
                <a:cs typeface="Tahoma"/>
                <a:sym typeface="Tahoma"/>
              </a:defRPr>
            </a:lvl2pPr>
            <a:lvl3pPr indent="-381000" lvl="2" marL="1371600" marR="0" rtl="0" algn="l">
              <a:spcBef>
                <a:spcPts val="480"/>
              </a:spcBef>
              <a:spcAft>
                <a:spcPts val="0"/>
              </a:spcAft>
              <a:buClr>
                <a:schemeClr val="accent2"/>
              </a:buClr>
              <a:buSzPts val="2400"/>
              <a:buFont typeface="Arial"/>
              <a:buChar char="●"/>
              <a:defRPr b="0" i="0" sz="2400" u="none" cap="none" strike="noStrike">
                <a:solidFill>
                  <a:schemeClr val="dk1"/>
                </a:solidFill>
                <a:latin typeface="Tahoma"/>
                <a:ea typeface="Tahoma"/>
                <a:cs typeface="Tahoma"/>
                <a:sym typeface="Tahoma"/>
              </a:defRPr>
            </a:lvl3pPr>
            <a:lvl4pPr indent="-355600" lvl="3" marL="1828800"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4pPr>
            <a:lvl5pPr indent="-355600" lvl="4" marL="2286000"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5pPr>
            <a:lvl6pPr indent="-355600" lvl="5" marL="2743200"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6pPr>
            <a:lvl7pPr indent="-355600" lvl="6" marL="3200400"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7pPr>
            <a:lvl8pPr indent="-355600" lvl="7" marL="3657600"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8pPr>
            <a:lvl9pPr indent="-355600" lvl="8" marL="4114800"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9pPr>
          </a:lstStyle>
          <a:p/>
        </p:txBody>
      </p:sp>
      <p:sp>
        <p:nvSpPr>
          <p:cNvPr id="13" name="Google Shape;13;p1"/>
          <p:cNvSpPr txBox="1"/>
          <p:nvPr>
            <p:ph idx="10" type="dt"/>
          </p:nvPr>
        </p:nvSpPr>
        <p:spPr>
          <a:xfrm>
            <a:off x="711200" y="6229350"/>
            <a:ext cx="1930400" cy="514350"/>
          </a:xfrm>
          <a:prstGeom prst="rect">
            <a:avLst/>
          </a:prstGeom>
          <a:noFill/>
          <a:ln>
            <a:noFill/>
          </a:ln>
        </p:spPr>
        <p:txBody>
          <a:bodyPr anchorCtr="0" anchor="b" bIns="45700" lIns="91425" spcFirstLastPara="1" rIns="91425" wrap="square" tIns="45700"/>
          <a:lstStyle>
            <a:lvl1pPr lvl="0"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4" name="Google Shape;14;p1"/>
          <p:cNvSpPr txBox="1"/>
          <p:nvPr>
            <p:ph idx="11" type="ftr"/>
          </p:nvPr>
        </p:nvSpPr>
        <p:spPr>
          <a:xfrm>
            <a:off x="3149600" y="6229350"/>
            <a:ext cx="2844800" cy="514350"/>
          </a:xfrm>
          <a:prstGeom prst="rect">
            <a:avLst/>
          </a:prstGeom>
          <a:noFill/>
          <a:ln>
            <a:noFill/>
          </a:ln>
        </p:spPr>
        <p:txBody>
          <a:bodyPr anchorCtr="0" anchor="b" bIns="45700" lIns="91425" spcFirstLastPara="1" rIns="91425" wrap="square" tIns="45700"/>
          <a:lstStyle>
            <a:lvl1pPr lvl="0"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5" name="Google Shape;15;p1"/>
          <p:cNvSpPr txBox="1"/>
          <p:nvPr>
            <p:ph idx="12" type="sldNum"/>
          </p:nvPr>
        </p:nvSpPr>
        <p:spPr>
          <a:xfrm>
            <a:off x="6604000" y="6229350"/>
            <a:ext cx="1828800" cy="51435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5E574E"/>
              </a:buClr>
              <a:buSzPts val="1400"/>
              <a:buFont typeface="Arial"/>
              <a:buNone/>
              <a:defRPr b="0" i="0" sz="1400" u="none" cap="none" strike="noStrike">
                <a:solidFill>
                  <a:srgbClr val="5E574E"/>
                </a:solidFill>
                <a:latin typeface="Arial"/>
                <a:ea typeface="Arial"/>
                <a:cs typeface="Arial"/>
                <a:sym typeface="Arial"/>
              </a:defRPr>
            </a:lvl1pPr>
            <a:lvl2pPr indent="0" lvl="1" marL="0" marR="0" rtl="0" algn="r">
              <a:lnSpc>
                <a:spcPct val="100000"/>
              </a:lnSpc>
              <a:spcBef>
                <a:spcPts val="0"/>
              </a:spcBef>
              <a:spcAft>
                <a:spcPts val="0"/>
              </a:spcAft>
              <a:buClr>
                <a:srgbClr val="5E574E"/>
              </a:buClr>
              <a:buSzPts val="1400"/>
              <a:buFont typeface="Arial"/>
              <a:buNone/>
              <a:defRPr b="0" i="0" sz="1400" u="none" cap="none" strike="noStrike">
                <a:solidFill>
                  <a:srgbClr val="5E574E"/>
                </a:solidFill>
                <a:latin typeface="Arial"/>
                <a:ea typeface="Arial"/>
                <a:cs typeface="Arial"/>
                <a:sym typeface="Arial"/>
              </a:defRPr>
            </a:lvl2pPr>
            <a:lvl3pPr indent="0" lvl="2" marL="0" marR="0" rtl="0" algn="r">
              <a:lnSpc>
                <a:spcPct val="100000"/>
              </a:lnSpc>
              <a:spcBef>
                <a:spcPts val="0"/>
              </a:spcBef>
              <a:spcAft>
                <a:spcPts val="0"/>
              </a:spcAft>
              <a:buClr>
                <a:srgbClr val="5E574E"/>
              </a:buClr>
              <a:buSzPts val="1400"/>
              <a:buFont typeface="Arial"/>
              <a:buNone/>
              <a:defRPr b="0" i="0" sz="1400" u="none" cap="none" strike="noStrike">
                <a:solidFill>
                  <a:srgbClr val="5E574E"/>
                </a:solidFill>
                <a:latin typeface="Arial"/>
                <a:ea typeface="Arial"/>
                <a:cs typeface="Arial"/>
                <a:sym typeface="Arial"/>
              </a:defRPr>
            </a:lvl3pPr>
            <a:lvl4pPr indent="0" lvl="3" marL="0" marR="0" rtl="0" algn="r">
              <a:lnSpc>
                <a:spcPct val="100000"/>
              </a:lnSpc>
              <a:spcBef>
                <a:spcPts val="0"/>
              </a:spcBef>
              <a:spcAft>
                <a:spcPts val="0"/>
              </a:spcAft>
              <a:buClr>
                <a:srgbClr val="5E574E"/>
              </a:buClr>
              <a:buSzPts val="1400"/>
              <a:buFont typeface="Arial"/>
              <a:buNone/>
              <a:defRPr b="0" i="0" sz="1400" u="none" cap="none" strike="noStrike">
                <a:solidFill>
                  <a:srgbClr val="5E574E"/>
                </a:solidFill>
                <a:latin typeface="Arial"/>
                <a:ea typeface="Arial"/>
                <a:cs typeface="Arial"/>
                <a:sym typeface="Arial"/>
              </a:defRPr>
            </a:lvl4pPr>
            <a:lvl5pPr indent="0" lvl="4" marL="0" marR="0" rtl="0" algn="r">
              <a:lnSpc>
                <a:spcPct val="100000"/>
              </a:lnSpc>
              <a:spcBef>
                <a:spcPts val="0"/>
              </a:spcBef>
              <a:spcAft>
                <a:spcPts val="0"/>
              </a:spcAft>
              <a:buClr>
                <a:srgbClr val="5E574E"/>
              </a:buClr>
              <a:buSzPts val="1400"/>
              <a:buFont typeface="Arial"/>
              <a:buNone/>
              <a:defRPr b="0" i="0" sz="1400" u="none" cap="none" strike="noStrike">
                <a:solidFill>
                  <a:srgbClr val="5E574E"/>
                </a:solidFill>
                <a:latin typeface="Arial"/>
                <a:ea typeface="Arial"/>
                <a:cs typeface="Arial"/>
                <a:sym typeface="Arial"/>
              </a:defRPr>
            </a:lvl5pPr>
            <a:lvl6pPr indent="0" lvl="5" marL="0" marR="0" rtl="0" algn="r">
              <a:lnSpc>
                <a:spcPct val="100000"/>
              </a:lnSpc>
              <a:spcBef>
                <a:spcPts val="0"/>
              </a:spcBef>
              <a:spcAft>
                <a:spcPts val="0"/>
              </a:spcAft>
              <a:buClr>
                <a:srgbClr val="5E574E"/>
              </a:buClr>
              <a:buSzPts val="1400"/>
              <a:buFont typeface="Arial"/>
              <a:buNone/>
              <a:defRPr b="0" i="0" sz="1400" u="none" cap="none" strike="noStrike">
                <a:solidFill>
                  <a:srgbClr val="5E574E"/>
                </a:solidFill>
                <a:latin typeface="Arial"/>
                <a:ea typeface="Arial"/>
                <a:cs typeface="Arial"/>
                <a:sym typeface="Arial"/>
              </a:defRPr>
            </a:lvl6pPr>
            <a:lvl7pPr indent="0" lvl="6" marL="0" marR="0" rtl="0" algn="r">
              <a:lnSpc>
                <a:spcPct val="100000"/>
              </a:lnSpc>
              <a:spcBef>
                <a:spcPts val="0"/>
              </a:spcBef>
              <a:spcAft>
                <a:spcPts val="0"/>
              </a:spcAft>
              <a:buClr>
                <a:srgbClr val="5E574E"/>
              </a:buClr>
              <a:buSzPts val="1400"/>
              <a:buFont typeface="Arial"/>
              <a:buNone/>
              <a:defRPr b="0" i="0" sz="1400" u="none" cap="none" strike="noStrike">
                <a:solidFill>
                  <a:srgbClr val="5E574E"/>
                </a:solidFill>
                <a:latin typeface="Arial"/>
                <a:ea typeface="Arial"/>
                <a:cs typeface="Arial"/>
                <a:sym typeface="Arial"/>
              </a:defRPr>
            </a:lvl7pPr>
            <a:lvl8pPr indent="0" lvl="7" marL="0" marR="0" rtl="0" algn="r">
              <a:lnSpc>
                <a:spcPct val="100000"/>
              </a:lnSpc>
              <a:spcBef>
                <a:spcPts val="0"/>
              </a:spcBef>
              <a:spcAft>
                <a:spcPts val="0"/>
              </a:spcAft>
              <a:buClr>
                <a:srgbClr val="5E574E"/>
              </a:buClr>
              <a:buSzPts val="1400"/>
              <a:buFont typeface="Arial"/>
              <a:buNone/>
              <a:defRPr b="0" i="0" sz="1400" u="none" cap="none" strike="noStrike">
                <a:solidFill>
                  <a:srgbClr val="5E574E"/>
                </a:solidFill>
                <a:latin typeface="Arial"/>
                <a:ea typeface="Arial"/>
                <a:cs typeface="Arial"/>
                <a:sym typeface="Arial"/>
              </a:defRPr>
            </a:lvl8pPr>
            <a:lvl9pPr indent="0" lvl="8" marL="0" marR="0" rtl="0" algn="r">
              <a:lnSpc>
                <a:spcPct val="100000"/>
              </a:lnSpc>
              <a:spcBef>
                <a:spcPts val="0"/>
              </a:spcBef>
              <a:spcAft>
                <a:spcPts val="0"/>
              </a:spcAft>
              <a:buClr>
                <a:srgbClr val="5E574E"/>
              </a:buClr>
              <a:buSzPts val="1400"/>
              <a:buFont typeface="Arial"/>
              <a:buNone/>
              <a:defRPr b="0" i="0" sz="1400" u="none" cap="none" strike="noStrike">
                <a:solidFill>
                  <a:srgbClr val="5E574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2" name="Shape 22"/>
        <p:cNvGrpSpPr/>
        <p:nvPr/>
      </p:nvGrpSpPr>
      <p:grpSpPr>
        <a:xfrm>
          <a:off x="0" y="0"/>
          <a:ext cx="0" cy="0"/>
          <a:chOff x="0" y="0"/>
          <a:chExt cx="0" cy="0"/>
        </a:xfrm>
      </p:grpSpPr>
      <p:sp>
        <p:nvSpPr>
          <p:cNvPr id="23" name="Google Shape;23;p3"/>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1pPr>
            <a:lvl2pPr lvl="1"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2pPr>
            <a:lvl3pPr lvl="2"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3pPr>
            <a:lvl4pPr lvl="3"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4pPr>
            <a:lvl5pPr lvl="4"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5pPr>
            <a:lvl6pPr lvl="5"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6pPr>
            <a:lvl7pPr lvl="6"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7pPr>
            <a:lvl8pPr lvl="7"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8pPr>
            <a:lvl9pPr lvl="8" marR="0" rtl="0" algn="l">
              <a:spcBef>
                <a:spcPts val="0"/>
              </a:spcBef>
              <a:spcAft>
                <a:spcPts val="0"/>
              </a:spcAft>
              <a:buSzPts val="1400"/>
              <a:buNone/>
              <a:defRPr b="0" i="0" sz="4000" u="none" cap="none" strike="noStrike">
                <a:solidFill>
                  <a:schemeClr val="dk2"/>
                </a:solidFill>
                <a:latin typeface="Arial Black"/>
                <a:ea typeface="Arial Black"/>
                <a:cs typeface="Arial Black"/>
                <a:sym typeface="Arial Black"/>
              </a:defRPr>
            </a:lvl9pPr>
          </a:lstStyle>
          <a:p/>
        </p:txBody>
      </p:sp>
      <p:sp>
        <p:nvSpPr>
          <p:cNvPr id="24" name="Google Shape;24;p3"/>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accent2"/>
              </a:buClr>
              <a:buSzPts val="3200"/>
              <a:buFont typeface="Arial"/>
              <a:buChar char="●"/>
              <a:defRPr b="0" i="0" sz="3200" u="none" cap="none" strike="noStrike">
                <a:solidFill>
                  <a:schemeClr val="dk1"/>
                </a:solidFill>
                <a:latin typeface="Tahoma"/>
                <a:ea typeface="Tahoma"/>
                <a:cs typeface="Tahoma"/>
                <a:sym typeface="Tahoma"/>
              </a:defRPr>
            </a:lvl1pPr>
            <a:lvl2pPr indent="-406400" lvl="1" marL="914400" marR="0" rtl="0" algn="l">
              <a:spcBef>
                <a:spcPts val="560"/>
              </a:spcBef>
              <a:spcAft>
                <a:spcPts val="0"/>
              </a:spcAft>
              <a:buClr>
                <a:schemeClr val="accent2"/>
              </a:buClr>
              <a:buSzPts val="2800"/>
              <a:buFont typeface="Arial"/>
              <a:buChar char="●"/>
              <a:defRPr b="0" i="0" sz="2800" u="none" cap="none" strike="noStrike">
                <a:solidFill>
                  <a:schemeClr val="dk1"/>
                </a:solidFill>
                <a:latin typeface="Tahoma"/>
                <a:ea typeface="Tahoma"/>
                <a:cs typeface="Tahoma"/>
                <a:sym typeface="Tahoma"/>
              </a:defRPr>
            </a:lvl2pPr>
            <a:lvl3pPr indent="-381000" lvl="2" marL="1371600" marR="0" rtl="0" algn="l">
              <a:spcBef>
                <a:spcPts val="480"/>
              </a:spcBef>
              <a:spcAft>
                <a:spcPts val="0"/>
              </a:spcAft>
              <a:buClr>
                <a:schemeClr val="accent2"/>
              </a:buClr>
              <a:buSzPts val="2400"/>
              <a:buFont typeface="Arial"/>
              <a:buChar char="●"/>
              <a:defRPr b="0" i="0" sz="2400" u="none" cap="none" strike="noStrike">
                <a:solidFill>
                  <a:schemeClr val="dk1"/>
                </a:solidFill>
                <a:latin typeface="Tahoma"/>
                <a:ea typeface="Tahoma"/>
                <a:cs typeface="Tahoma"/>
                <a:sym typeface="Tahoma"/>
              </a:defRPr>
            </a:lvl3pPr>
            <a:lvl4pPr indent="-355600" lvl="3" marL="1828800"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4pPr>
            <a:lvl5pPr indent="-355600" lvl="4" marL="2286000"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5pPr>
            <a:lvl6pPr indent="-355600" lvl="5" marL="2743200"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6pPr>
            <a:lvl7pPr indent="-355600" lvl="6" marL="3200400"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7pPr>
            <a:lvl8pPr indent="-355600" lvl="7" marL="3657600"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8pPr>
            <a:lvl9pPr indent="-355600" lvl="8" marL="4114800" marR="0" rtl="0" algn="l">
              <a:spcBef>
                <a:spcPts val="400"/>
              </a:spcBef>
              <a:spcAft>
                <a:spcPts val="0"/>
              </a:spcAft>
              <a:buClr>
                <a:schemeClr val="accent2"/>
              </a:buClr>
              <a:buSzPts val="2000"/>
              <a:buFont typeface="Tahoma"/>
              <a:buChar char="–"/>
              <a:defRPr b="0" i="0" sz="2000" u="none" cap="none" strike="noStrike">
                <a:solidFill>
                  <a:schemeClr val="dk1"/>
                </a:solidFill>
                <a:latin typeface="Tahoma"/>
                <a:ea typeface="Tahoma"/>
                <a:cs typeface="Tahoma"/>
                <a:sym typeface="Tahoma"/>
              </a:defRPr>
            </a:lvl9pPr>
          </a:lstStyle>
          <a:p/>
        </p:txBody>
      </p:sp>
      <p:sp>
        <p:nvSpPr>
          <p:cNvPr id="25" name="Google Shape;25;p3"/>
          <p:cNvSpPr txBox="1"/>
          <p:nvPr>
            <p:ph idx="10" type="dt"/>
          </p:nvPr>
        </p:nvSpPr>
        <p:spPr>
          <a:xfrm>
            <a:off x="431800" y="6229350"/>
            <a:ext cx="1905000" cy="457200"/>
          </a:xfrm>
          <a:prstGeom prst="rect">
            <a:avLst/>
          </a:prstGeom>
          <a:noFill/>
          <a:ln>
            <a:noFill/>
          </a:ln>
        </p:spPr>
        <p:txBody>
          <a:bodyPr anchorCtr="0" anchor="b" bIns="45700" lIns="91425" spcFirstLastPara="1" rIns="91425" wrap="square" tIns="45700"/>
          <a:lstStyle>
            <a:lvl1pPr lvl="0"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26" name="Google Shape;26;p3"/>
          <p:cNvSpPr txBox="1"/>
          <p:nvPr>
            <p:ph idx="11" type="ftr"/>
          </p:nvPr>
        </p:nvSpPr>
        <p:spPr>
          <a:xfrm>
            <a:off x="3124200" y="6229350"/>
            <a:ext cx="2895600" cy="457200"/>
          </a:xfrm>
          <a:prstGeom prst="rect">
            <a:avLst/>
          </a:prstGeom>
          <a:noFill/>
          <a:ln>
            <a:noFill/>
          </a:ln>
        </p:spPr>
        <p:txBody>
          <a:bodyPr anchorCtr="0" anchor="b" bIns="45700" lIns="91425" spcFirstLastPara="1" rIns="91425" wrap="square" tIns="45700"/>
          <a:lstStyle>
            <a:lvl1pPr lvl="0"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27" name="Google Shape;27;p3"/>
          <p:cNvSpPr txBox="1"/>
          <p:nvPr>
            <p:ph idx="12" type="sldNum"/>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2"/>
              </a:buClr>
              <a:buSzPts val="1400"/>
              <a:buFont typeface="Arial"/>
              <a:buNone/>
              <a:defRPr b="0" i="0" sz="14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chemeClr val="lt2"/>
              </a:buClr>
              <a:buSzPts val="1400"/>
              <a:buFont typeface="Arial"/>
              <a:buNone/>
              <a:defRPr b="0" i="0" sz="14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chemeClr val="lt2"/>
              </a:buClr>
              <a:buSzPts val="1400"/>
              <a:buFont typeface="Arial"/>
              <a:buNone/>
              <a:defRPr b="0" i="0" sz="14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chemeClr val="lt2"/>
              </a:buClr>
              <a:buSzPts val="1400"/>
              <a:buFont typeface="Arial"/>
              <a:buNone/>
              <a:defRPr b="0" i="0" sz="14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chemeClr val="lt2"/>
              </a:buClr>
              <a:buSzPts val="1400"/>
              <a:buFont typeface="Arial"/>
              <a:buNone/>
              <a:defRPr b="0" i="0" sz="14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chemeClr val="lt2"/>
              </a:buClr>
              <a:buSzPts val="1400"/>
              <a:buFont typeface="Arial"/>
              <a:buNone/>
              <a:defRPr b="0" i="0" sz="14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chemeClr val="lt2"/>
              </a:buClr>
              <a:buSzPts val="1400"/>
              <a:buFont typeface="Arial"/>
              <a:buNone/>
              <a:defRPr b="0" i="0" sz="14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chemeClr val="lt2"/>
              </a:buClr>
              <a:buSzPts val="1400"/>
              <a:buFont typeface="Arial"/>
              <a:buNone/>
              <a:defRPr b="0" i="0" sz="14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chemeClr val="lt2"/>
              </a:buClr>
              <a:buSzPts val="1400"/>
              <a:buFont typeface="Arial"/>
              <a:buNone/>
              <a:defRPr b="0" i="0" sz="14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pic>
        <p:nvPicPr>
          <p:cNvPr descr="A:\paint.GIF" id="28" name="Google Shape;28;p3"/>
          <p:cNvPicPr preferRelativeResize="0"/>
          <p:nvPr/>
        </p:nvPicPr>
        <p:blipFill rotWithShape="1">
          <a:blip r:embed="rId1">
            <a:alphaModFix/>
          </a:blip>
          <a:srcRect b="0" l="0" r="0" t="0"/>
          <a:stretch/>
        </p:blipFill>
        <p:spPr>
          <a:xfrm>
            <a:off x="914400" y="1314450"/>
            <a:ext cx="8229600" cy="3841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xml"/><Relationship Id="rId3" Type="http://schemas.openxmlformats.org/officeDocument/2006/relationships/image" Target="../media/image106.png"/><Relationship Id="rId4" Type="http://schemas.openxmlformats.org/officeDocument/2006/relationships/image" Target="../media/image101.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 Id="rId3" Type="http://schemas.openxmlformats.org/officeDocument/2006/relationships/image" Target="../media/image113.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 Id="rId3" Type="http://schemas.openxmlformats.org/officeDocument/2006/relationships/image" Target="../media/image107.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 Id="rId3" Type="http://schemas.openxmlformats.org/officeDocument/2006/relationships/image" Target="../media/image115.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8.xml"/><Relationship Id="rId3" Type="http://schemas.openxmlformats.org/officeDocument/2006/relationships/image" Target="../media/image11.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 Id="rId3" Type="http://schemas.openxmlformats.org/officeDocument/2006/relationships/image" Target="../media/image117.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2.xml"/><Relationship Id="rId3" Type="http://schemas.openxmlformats.org/officeDocument/2006/relationships/image" Target="../media/image112.png"/><Relationship Id="rId4" Type="http://schemas.openxmlformats.org/officeDocument/2006/relationships/image" Target="../media/image105.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7.xml"/><Relationship Id="rId3" Type="http://schemas.openxmlformats.org/officeDocument/2006/relationships/image" Target="../media/image108.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20" Type="http://schemas.openxmlformats.org/officeDocument/2006/relationships/hyperlink" Target="http://www.answers.com/main/ntquery?method=4&amp;dsid=2222&amp;dekey=Microsoft+BizTalk+Server&amp;gwp=8&amp;curtab=2222_1" TargetMode="External"/><Relationship Id="rId22" Type="http://schemas.openxmlformats.org/officeDocument/2006/relationships/hyperlink" Target="http://celtix.objectweb.org/" TargetMode="External"/><Relationship Id="rId21" Type="http://schemas.openxmlformats.org/officeDocument/2006/relationships/hyperlink" Target="http://www.microsoft.com/biztalk" TargetMode="External"/><Relationship Id="rId24" Type="http://schemas.openxmlformats.org/officeDocument/2006/relationships/hyperlink" Target="http://www.oracle.com/solutions/integration/index.html" TargetMode="External"/><Relationship Id="rId23" Type="http://schemas.openxmlformats.org/officeDocument/2006/relationships/hyperlink" Target="http://celtix.objectweb.org/" TargetMode="External"/><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hyperlink" Target="http://www.adeasolutions.com/" TargetMode="External"/><Relationship Id="rId4" Type="http://schemas.openxmlformats.org/officeDocument/2006/relationships/hyperlink" Target="http://www.servicemix.org/" TargetMode="External"/><Relationship Id="rId9" Type="http://schemas.openxmlformats.org/officeDocument/2006/relationships/hyperlink" Target="http://www.answers.com/main/ntquery?method=4&amp;dsid=2222&amp;dekey=Cordys&amp;gwp=8&amp;curtab=2222_1" TargetMode="External"/><Relationship Id="rId26" Type="http://schemas.openxmlformats.org/officeDocument/2006/relationships/hyperlink" Target="http://www.polarlake.com/" TargetMode="External"/><Relationship Id="rId25" Type="http://schemas.openxmlformats.org/officeDocument/2006/relationships/hyperlink" Target="http://petals.objectweb.org/" TargetMode="External"/><Relationship Id="rId28" Type="http://schemas.openxmlformats.org/officeDocument/2006/relationships/hyperlink" Target="http://www.answers.com/main/ntquery?method=4&amp;dsid=2222&amp;dekey=Software+AG&amp;gwp=8&amp;curtab=2222_1" TargetMode="External"/><Relationship Id="rId27" Type="http://schemas.openxmlformats.org/officeDocument/2006/relationships/hyperlink" Target="http://www.servicemix.org/" TargetMode="External"/><Relationship Id="rId5" Type="http://schemas.openxmlformats.org/officeDocument/2006/relationships/hyperlink" Target="http://incubator.apache.org/projects/synapse.html" TargetMode="External"/><Relationship Id="rId6" Type="http://schemas.openxmlformats.org/officeDocument/2006/relationships/hyperlink" Target="http://www.answers.com/main/ntquery?method=4&amp;dsid=2222&amp;dekey=Bea&amp;gwp=8&amp;curtab=2222_1" TargetMode="External"/><Relationship Id="rId29" Type="http://schemas.openxmlformats.org/officeDocument/2006/relationships/hyperlink" Target="http://www.sonicsoftware.com/" TargetMode="External"/><Relationship Id="rId7" Type="http://schemas.openxmlformats.org/officeDocument/2006/relationships/hyperlink" Target="http://www.brunswickwdi.com/bie" TargetMode="External"/><Relationship Id="rId8" Type="http://schemas.openxmlformats.org/officeDocument/2006/relationships/hyperlink" Target="http://www.capeclear.com/" TargetMode="External"/><Relationship Id="rId31" Type="http://schemas.openxmlformats.org/officeDocument/2006/relationships/hyperlink" Target="http://mule.codehaus.org/" TargetMode="External"/><Relationship Id="rId30" Type="http://schemas.openxmlformats.org/officeDocument/2006/relationships/hyperlink" Target="http://www.symphonysoft.com/" TargetMode="External"/><Relationship Id="rId11" Type="http://schemas.openxmlformats.org/officeDocument/2006/relationships/hyperlink" Target="http://www.fiorano.com/" TargetMode="External"/><Relationship Id="rId33" Type="http://schemas.openxmlformats.org/officeDocument/2006/relationships/hyperlink" Target="http://www.answers.com/main/ntquery?method=4&amp;dsid=2222&amp;dekey=Virtuoso+Universal+Server&amp;gwp=8&amp;curtab=2222_1" TargetMode="External"/><Relationship Id="rId10" Type="http://schemas.openxmlformats.org/officeDocument/2006/relationships/hyperlink" Target="http://www.cordys.com/en/Products/Cordys_ESB_overview.htm" TargetMode="External"/><Relationship Id="rId32" Type="http://schemas.openxmlformats.org/officeDocument/2006/relationships/hyperlink" Target="http://www.answers.com/main/ntquery?method=4&amp;dsid=2222&amp;dekey=TIBCO+Software&amp;gwp=8&amp;curtab=2222_1" TargetMode="External"/><Relationship Id="rId13" Type="http://schemas.openxmlformats.org/officeDocument/2006/relationships/hyperlink" Target="http://www.answers.com/main/ntquery?method=4&amp;dsid=2222&amp;dekey=IBM&amp;gwp=8&amp;curtab=2222_1" TargetMode="External"/><Relationship Id="rId12" Type="http://schemas.openxmlformats.org/officeDocument/2006/relationships/hyperlink" Target="http://www.fiorano.com/products/fesb/fioranoesb.htm" TargetMode="External"/><Relationship Id="rId34" Type="http://schemas.openxmlformats.org/officeDocument/2006/relationships/hyperlink" Target="http://www.answers.com/main/ntquery?method=4&amp;dsid=2222&amp;dekey=WebMethods&amp;gwp=8&amp;curtab=2222_1" TargetMode="External"/><Relationship Id="rId15" Type="http://schemas.openxmlformats.org/officeDocument/2006/relationships/hyperlink" Target="http://www.iona.com/" TargetMode="External"/><Relationship Id="rId14" Type="http://schemas.openxmlformats.org/officeDocument/2006/relationships/hyperlink" Target="http://www.answers.com/main/ntquery?method=4&amp;dsid=2222&amp;dekey=WebSphere&amp;gwp=8&amp;curtab=2222_1" TargetMode="External"/><Relationship Id="rId17" Type="http://schemas.openxmlformats.org/officeDocument/2006/relationships/hyperlink" Target="http://www.iwaysoftware.com/" TargetMode="External"/><Relationship Id="rId16" Type="http://schemas.openxmlformats.org/officeDocument/2006/relationships/hyperlink" Target="http://www.iona.com/products/artix/welcome.htm" TargetMode="External"/><Relationship Id="rId19" Type="http://schemas.openxmlformats.org/officeDocument/2006/relationships/hyperlink" Target="http://www.answers.com/main/ntquery?method=4&amp;dsid=2222&amp;dekey=.NET+Framework&amp;gwp=8&amp;curtab=2222_1" TargetMode="External"/><Relationship Id="rId18" Type="http://schemas.openxmlformats.org/officeDocument/2006/relationships/hyperlink" Target="http://www.answers.com/main/ntquery?method=4&amp;dsid=2222&amp;dekey=Microsoft&amp;gwp=8&amp;curtab=2222_1" TargetMode="Externa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0.xml"/><Relationship Id="rId3" Type="http://schemas.openxmlformats.org/officeDocument/2006/relationships/image" Target="../media/image114.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 Id="rId3" Type="http://schemas.openxmlformats.org/officeDocument/2006/relationships/image" Target="../media/image110.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 Id="rId3" Type="http://schemas.openxmlformats.org/officeDocument/2006/relationships/image" Target="../media/image116.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4.xml"/><Relationship Id="rId3" Type="http://schemas.openxmlformats.org/officeDocument/2006/relationships/image" Target="../media/image111.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7.xml"/><Relationship Id="rId3" Type="http://schemas.openxmlformats.org/officeDocument/2006/relationships/image" Target="../media/image118.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hyperlink" Target="https://www.youtube.com/watch?v=3o81K1olx0Q"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4.png"/><Relationship Id="rId4" Type="http://schemas.openxmlformats.org/officeDocument/2006/relationships/image" Target="../media/image12.png"/><Relationship Id="rId5" Type="http://schemas.openxmlformats.org/officeDocument/2006/relationships/image" Target="../media/image16.jpg"/><Relationship Id="rId6" Type="http://schemas.openxmlformats.org/officeDocument/2006/relationships/image" Target="../media/image17.png"/><Relationship Id="rId7" Type="http://schemas.openxmlformats.org/officeDocument/2006/relationships/image" Target="../media/image1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image" Target="../media/image29.png"/><Relationship Id="rId5" Type="http://schemas.openxmlformats.org/officeDocument/2006/relationships/image" Target="../media/image82.png"/><Relationship Id="rId6" Type="http://schemas.openxmlformats.org/officeDocument/2006/relationships/image" Target="../media/image18.png"/><Relationship Id="rId7" Type="http://schemas.openxmlformats.org/officeDocument/2006/relationships/image" Target="../media/image24.png"/><Relationship Id="rId8" Type="http://schemas.openxmlformats.org/officeDocument/2006/relationships/image" Target="../media/image1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 Id="rId3" Type="http://schemas.openxmlformats.org/officeDocument/2006/relationships/image" Target="../media/image25.png"/><Relationship Id="rId4" Type="http://schemas.openxmlformats.org/officeDocument/2006/relationships/image" Target="../media/image26.png"/><Relationship Id="rId9" Type="http://schemas.openxmlformats.org/officeDocument/2006/relationships/image" Target="../media/image27.png"/><Relationship Id="rId5" Type="http://schemas.openxmlformats.org/officeDocument/2006/relationships/image" Target="../media/image3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36.png"/><Relationship Id="rId4" Type="http://schemas.openxmlformats.org/officeDocument/2006/relationships/image" Target="../media/image32.png"/><Relationship Id="rId9" Type="http://schemas.openxmlformats.org/officeDocument/2006/relationships/image" Target="../media/image31.png"/><Relationship Id="rId5" Type="http://schemas.openxmlformats.org/officeDocument/2006/relationships/image" Target="../media/image35.png"/><Relationship Id="rId6" Type="http://schemas.openxmlformats.org/officeDocument/2006/relationships/image" Target="../media/image16.jpg"/><Relationship Id="rId7" Type="http://schemas.openxmlformats.org/officeDocument/2006/relationships/image" Target="../media/image33.png"/><Relationship Id="rId8" Type="http://schemas.openxmlformats.org/officeDocument/2006/relationships/image" Target="../media/image3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3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2.xml"/><Relationship Id="rId3" Type="http://schemas.openxmlformats.org/officeDocument/2006/relationships/image" Target="../media/image4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3.xml"/><Relationship Id="rId3" Type="http://schemas.openxmlformats.org/officeDocument/2006/relationships/image" Target="../media/image3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4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45.png"/><Relationship Id="rId4" Type="http://schemas.openxmlformats.org/officeDocument/2006/relationships/image" Target="../media/image4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39.png"/><Relationship Id="rId4" Type="http://schemas.openxmlformats.org/officeDocument/2006/relationships/image" Target="../media/image14.png"/><Relationship Id="rId9" Type="http://schemas.openxmlformats.org/officeDocument/2006/relationships/image" Target="../media/image41.png"/><Relationship Id="rId5" Type="http://schemas.openxmlformats.org/officeDocument/2006/relationships/image" Target="../media/image12.png"/><Relationship Id="rId6" Type="http://schemas.openxmlformats.org/officeDocument/2006/relationships/image" Target="../media/image16.jpg"/><Relationship Id="rId7" Type="http://schemas.openxmlformats.org/officeDocument/2006/relationships/image" Target="../media/image17.png"/><Relationship Id="rId8" Type="http://schemas.openxmlformats.org/officeDocument/2006/relationships/image" Target="../media/image15.png"/><Relationship Id="rId11" Type="http://schemas.openxmlformats.org/officeDocument/2006/relationships/image" Target="../media/image86.png"/><Relationship Id="rId10" Type="http://schemas.openxmlformats.org/officeDocument/2006/relationships/image" Target="../media/image47.png"/><Relationship Id="rId13" Type="http://schemas.openxmlformats.org/officeDocument/2006/relationships/image" Target="../media/image44.jpg"/><Relationship Id="rId12" Type="http://schemas.openxmlformats.org/officeDocument/2006/relationships/image" Target="../media/image46.jpg"/><Relationship Id="rId14" Type="http://schemas.openxmlformats.org/officeDocument/2006/relationships/image" Target="../media/image42.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39.png"/><Relationship Id="rId4" Type="http://schemas.openxmlformats.org/officeDocument/2006/relationships/image" Target="../media/image14.png"/><Relationship Id="rId9" Type="http://schemas.openxmlformats.org/officeDocument/2006/relationships/image" Target="../media/image41.png"/><Relationship Id="rId5" Type="http://schemas.openxmlformats.org/officeDocument/2006/relationships/image" Target="../media/image12.png"/><Relationship Id="rId6" Type="http://schemas.openxmlformats.org/officeDocument/2006/relationships/image" Target="../media/image16.jpg"/><Relationship Id="rId7" Type="http://schemas.openxmlformats.org/officeDocument/2006/relationships/image" Target="../media/image17.png"/><Relationship Id="rId8" Type="http://schemas.openxmlformats.org/officeDocument/2006/relationships/image" Target="../media/image15.png"/><Relationship Id="rId11" Type="http://schemas.openxmlformats.org/officeDocument/2006/relationships/image" Target="../media/image86.png"/><Relationship Id="rId10" Type="http://schemas.openxmlformats.org/officeDocument/2006/relationships/image" Target="../media/image47.png"/><Relationship Id="rId12" Type="http://schemas.openxmlformats.org/officeDocument/2006/relationships/image" Target="../media/image46.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53.png"/><Relationship Id="rId4" Type="http://schemas.openxmlformats.org/officeDocument/2006/relationships/image" Target="../media/image57.png"/><Relationship Id="rId5" Type="http://schemas.openxmlformats.org/officeDocument/2006/relationships/image" Target="../media/image5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4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39.png"/><Relationship Id="rId4" Type="http://schemas.openxmlformats.org/officeDocument/2006/relationships/image" Target="../media/image50.png"/><Relationship Id="rId9" Type="http://schemas.openxmlformats.org/officeDocument/2006/relationships/image" Target="../media/image55.png"/><Relationship Id="rId5" Type="http://schemas.openxmlformats.org/officeDocument/2006/relationships/image" Target="../media/image87.png"/><Relationship Id="rId6" Type="http://schemas.openxmlformats.org/officeDocument/2006/relationships/image" Target="../media/image54.png"/><Relationship Id="rId7" Type="http://schemas.openxmlformats.org/officeDocument/2006/relationships/image" Target="../media/image52.jpg"/><Relationship Id="rId8" Type="http://schemas.openxmlformats.org/officeDocument/2006/relationships/image" Target="../media/image51.png"/><Relationship Id="rId11" Type="http://schemas.openxmlformats.org/officeDocument/2006/relationships/image" Target="../media/image56.png"/><Relationship Id="rId10" Type="http://schemas.openxmlformats.org/officeDocument/2006/relationships/image" Target="../media/image5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39.png"/><Relationship Id="rId4" Type="http://schemas.openxmlformats.org/officeDocument/2006/relationships/image" Target="../media/image50.png"/><Relationship Id="rId9" Type="http://schemas.openxmlformats.org/officeDocument/2006/relationships/image" Target="../media/image55.png"/><Relationship Id="rId5" Type="http://schemas.openxmlformats.org/officeDocument/2006/relationships/image" Target="../media/image87.png"/><Relationship Id="rId6" Type="http://schemas.openxmlformats.org/officeDocument/2006/relationships/image" Target="../media/image54.png"/><Relationship Id="rId7" Type="http://schemas.openxmlformats.org/officeDocument/2006/relationships/image" Target="../media/image51.png"/><Relationship Id="rId8" Type="http://schemas.openxmlformats.org/officeDocument/2006/relationships/image" Target="../media/image52.jpg"/><Relationship Id="rId11" Type="http://schemas.openxmlformats.org/officeDocument/2006/relationships/image" Target="../media/image56.png"/><Relationship Id="rId10" Type="http://schemas.openxmlformats.org/officeDocument/2006/relationships/image" Target="../media/image5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39.png"/><Relationship Id="rId4" Type="http://schemas.openxmlformats.org/officeDocument/2006/relationships/image" Target="../media/image50.png"/><Relationship Id="rId9" Type="http://schemas.openxmlformats.org/officeDocument/2006/relationships/image" Target="../media/image53.png"/><Relationship Id="rId5" Type="http://schemas.openxmlformats.org/officeDocument/2006/relationships/image" Target="../media/image87.png"/><Relationship Id="rId6" Type="http://schemas.openxmlformats.org/officeDocument/2006/relationships/image" Target="../media/image54.png"/><Relationship Id="rId7" Type="http://schemas.openxmlformats.org/officeDocument/2006/relationships/image" Target="../media/image51.png"/><Relationship Id="rId8" Type="http://schemas.openxmlformats.org/officeDocument/2006/relationships/image" Target="../media/image55.png"/><Relationship Id="rId10" Type="http://schemas.openxmlformats.org/officeDocument/2006/relationships/image" Target="../media/image56.png"/></Relationships>
</file>

<file path=ppt/slides/_rels/slide67.xml.rels><?xml version="1.0" encoding="UTF-8" standalone="yes"?><Relationships xmlns="http://schemas.openxmlformats.org/package/2006/relationships"><Relationship Id="rId20" Type="http://schemas.openxmlformats.org/officeDocument/2006/relationships/image" Target="../media/image71.png"/><Relationship Id="rId22" Type="http://schemas.openxmlformats.org/officeDocument/2006/relationships/image" Target="../media/image75.png"/><Relationship Id="rId21" Type="http://schemas.openxmlformats.org/officeDocument/2006/relationships/image" Target="../media/image72.png"/><Relationship Id="rId24" Type="http://schemas.openxmlformats.org/officeDocument/2006/relationships/image" Target="../media/image119.png"/><Relationship Id="rId23" Type="http://schemas.openxmlformats.org/officeDocument/2006/relationships/image" Target="../media/image77.png"/><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63.png"/><Relationship Id="rId4" Type="http://schemas.openxmlformats.org/officeDocument/2006/relationships/image" Target="../media/image58.png"/><Relationship Id="rId9" Type="http://schemas.openxmlformats.org/officeDocument/2006/relationships/image" Target="../media/image64.png"/><Relationship Id="rId25" Type="http://schemas.openxmlformats.org/officeDocument/2006/relationships/image" Target="../media/image76.png"/><Relationship Id="rId5" Type="http://schemas.openxmlformats.org/officeDocument/2006/relationships/image" Target="../media/image120.png"/><Relationship Id="rId6" Type="http://schemas.openxmlformats.org/officeDocument/2006/relationships/image" Target="../media/image60.png"/><Relationship Id="rId7" Type="http://schemas.openxmlformats.org/officeDocument/2006/relationships/image" Target="../media/image62.png"/><Relationship Id="rId8" Type="http://schemas.openxmlformats.org/officeDocument/2006/relationships/image" Target="../media/image59.png"/><Relationship Id="rId11" Type="http://schemas.openxmlformats.org/officeDocument/2006/relationships/image" Target="../media/image66.png"/><Relationship Id="rId10" Type="http://schemas.openxmlformats.org/officeDocument/2006/relationships/image" Target="../media/image61.png"/><Relationship Id="rId13" Type="http://schemas.openxmlformats.org/officeDocument/2006/relationships/image" Target="../media/image68.png"/><Relationship Id="rId12" Type="http://schemas.openxmlformats.org/officeDocument/2006/relationships/image" Target="../media/image65.png"/><Relationship Id="rId15" Type="http://schemas.openxmlformats.org/officeDocument/2006/relationships/image" Target="../media/image78.png"/><Relationship Id="rId14" Type="http://schemas.openxmlformats.org/officeDocument/2006/relationships/image" Target="../media/image67.png"/><Relationship Id="rId17" Type="http://schemas.openxmlformats.org/officeDocument/2006/relationships/image" Target="../media/image70.png"/><Relationship Id="rId16" Type="http://schemas.openxmlformats.org/officeDocument/2006/relationships/image" Target="../media/image69.png"/><Relationship Id="rId19" Type="http://schemas.openxmlformats.org/officeDocument/2006/relationships/image" Target="../media/image73.png"/><Relationship Id="rId18" Type="http://schemas.openxmlformats.org/officeDocument/2006/relationships/image" Target="../media/image74.png"/></Relationships>
</file>

<file path=ppt/slides/_rels/slide68.xml.rels><?xml version="1.0" encoding="UTF-8" standalone="yes"?><Relationships xmlns="http://schemas.openxmlformats.org/package/2006/relationships"><Relationship Id="rId20" Type="http://schemas.openxmlformats.org/officeDocument/2006/relationships/image" Target="../media/image71.png"/><Relationship Id="rId22" Type="http://schemas.openxmlformats.org/officeDocument/2006/relationships/image" Target="../media/image75.png"/><Relationship Id="rId21" Type="http://schemas.openxmlformats.org/officeDocument/2006/relationships/image" Target="../media/image72.png"/><Relationship Id="rId24" Type="http://schemas.openxmlformats.org/officeDocument/2006/relationships/image" Target="../media/image119.png"/><Relationship Id="rId23" Type="http://schemas.openxmlformats.org/officeDocument/2006/relationships/image" Target="../media/image77.png"/><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63.png"/><Relationship Id="rId4" Type="http://schemas.openxmlformats.org/officeDocument/2006/relationships/image" Target="../media/image58.png"/><Relationship Id="rId9" Type="http://schemas.openxmlformats.org/officeDocument/2006/relationships/image" Target="../media/image64.png"/><Relationship Id="rId25" Type="http://schemas.openxmlformats.org/officeDocument/2006/relationships/image" Target="../media/image76.png"/><Relationship Id="rId5" Type="http://schemas.openxmlformats.org/officeDocument/2006/relationships/image" Target="../media/image120.png"/><Relationship Id="rId6" Type="http://schemas.openxmlformats.org/officeDocument/2006/relationships/image" Target="../media/image60.png"/><Relationship Id="rId7" Type="http://schemas.openxmlformats.org/officeDocument/2006/relationships/image" Target="../media/image62.png"/><Relationship Id="rId8" Type="http://schemas.openxmlformats.org/officeDocument/2006/relationships/image" Target="../media/image59.png"/><Relationship Id="rId11" Type="http://schemas.openxmlformats.org/officeDocument/2006/relationships/image" Target="../media/image66.png"/><Relationship Id="rId10" Type="http://schemas.openxmlformats.org/officeDocument/2006/relationships/image" Target="../media/image61.png"/><Relationship Id="rId13" Type="http://schemas.openxmlformats.org/officeDocument/2006/relationships/image" Target="../media/image68.png"/><Relationship Id="rId12" Type="http://schemas.openxmlformats.org/officeDocument/2006/relationships/image" Target="../media/image65.png"/><Relationship Id="rId15" Type="http://schemas.openxmlformats.org/officeDocument/2006/relationships/image" Target="../media/image78.png"/><Relationship Id="rId14" Type="http://schemas.openxmlformats.org/officeDocument/2006/relationships/image" Target="../media/image67.png"/><Relationship Id="rId17" Type="http://schemas.openxmlformats.org/officeDocument/2006/relationships/image" Target="../media/image70.png"/><Relationship Id="rId16" Type="http://schemas.openxmlformats.org/officeDocument/2006/relationships/image" Target="../media/image69.png"/><Relationship Id="rId19" Type="http://schemas.openxmlformats.org/officeDocument/2006/relationships/image" Target="../media/image73.png"/><Relationship Id="rId18" Type="http://schemas.openxmlformats.org/officeDocument/2006/relationships/image" Target="../media/image74.png"/></Relationships>
</file>

<file path=ppt/slides/_rels/slide69.xml.rels><?xml version="1.0" encoding="UTF-8" standalone="yes"?><Relationships xmlns="http://schemas.openxmlformats.org/package/2006/relationships"><Relationship Id="rId20" Type="http://schemas.openxmlformats.org/officeDocument/2006/relationships/image" Target="../media/image71.png"/><Relationship Id="rId22" Type="http://schemas.openxmlformats.org/officeDocument/2006/relationships/image" Target="../media/image75.png"/><Relationship Id="rId21" Type="http://schemas.openxmlformats.org/officeDocument/2006/relationships/image" Target="../media/image72.png"/><Relationship Id="rId24" Type="http://schemas.openxmlformats.org/officeDocument/2006/relationships/image" Target="../media/image119.png"/><Relationship Id="rId23" Type="http://schemas.openxmlformats.org/officeDocument/2006/relationships/image" Target="../media/image77.png"/><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63.png"/><Relationship Id="rId4" Type="http://schemas.openxmlformats.org/officeDocument/2006/relationships/image" Target="../media/image58.png"/><Relationship Id="rId9" Type="http://schemas.openxmlformats.org/officeDocument/2006/relationships/image" Target="../media/image64.png"/><Relationship Id="rId25" Type="http://schemas.openxmlformats.org/officeDocument/2006/relationships/image" Target="../media/image76.png"/><Relationship Id="rId5" Type="http://schemas.openxmlformats.org/officeDocument/2006/relationships/image" Target="../media/image120.png"/><Relationship Id="rId6" Type="http://schemas.openxmlformats.org/officeDocument/2006/relationships/image" Target="../media/image60.png"/><Relationship Id="rId7" Type="http://schemas.openxmlformats.org/officeDocument/2006/relationships/image" Target="../media/image62.png"/><Relationship Id="rId8" Type="http://schemas.openxmlformats.org/officeDocument/2006/relationships/image" Target="../media/image59.png"/><Relationship Id="rId11" Type="http://schemas.openxmlformats.org/officeDocument/2006/relationships/image" Target="../media/image66.png"/><Relationship Id="rId10" Type="http://schemas.openxmlformats.org/officeDocument/2006/relationships/image" Target="../media/image61.png"/><Relationship Id="rId13" Type="http://schemas.openxmlformats.org/officeDocument/2006/relationships/image" Target="../media/image68.png"/><Relationship Id="rId12" Type="http://schemas.openxmlformats.org/officeDocument/2006/relationships/image" Target="../media/image65.png"/><Relationship Id="rId15" Type="http://schemas.openxmlformats.org/officeDocument/2006/relationships/image" Target="../media/image78.png"/><Relationship Id="rId14" Type="http://schemas.openxmlformats.org/officeDocument/2006/relationships/image" Target="../media/image67.png"/><Relationship Id="rId17" Type="http://schemas.openxmlformats.org/officeDocument/2006/relationships/image" Target="../media/image70.png"/><Relationship Id="rId16" Type="http://schemas.openxmlformats.org/officeDocument/2006/relationships/image" Target="../media/image69.png"/><Relationship Id="rId19" Type="http://schemas.openxmlformats.org/officeDocument/2006/relationships/image" Target="../media/image73.png"/><Relationship Id="rId18" Type="http://schemas.openxmlformats.org/officeDocument/2006/relationships/image" Target="../media/image7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39.png"/><Relationship Id="rId4" Type="http://schemas.openxmlformats.org/officeDocument/2006/relationships/image" Target="../media/image14.png"/><Relationship Id="rId9" Type="http://schemas.openxmlformats.org/officeDocument/2006/relationships/image" Target="../media/image31.png"/><Relationship Id="rId5" Type="http://schemas.openxmlformats.org/officeDocument/2006/relationships/image" Target="../media/image12.png"/><Relationship Id="rId6" Type="http://schemas.openxmlformats.org/officeDocument/2006/relationships/image" Target="../media/image16.jpg"/><Relationship Id="rId7" Type="http://schemas.openxmlformats.org/officeDocument/2006/relationships/image" Target="../media/image17.png"/><Relationship Id="rId8" Type="http://schemas.openxmlformats.org/officeDocument/2006/relationships/image" Target="../media/image15.png"/><Relationship Id="rId10" Type="http://schemas.openxmlformats.org/officeDocument/2006/relationships/image" Target="../media/image80.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hyperlink" Target="https://www.youtube.com/watch?v=zwo3ipH4LZU"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5.xml"/><Relationship Id="rId3" Type="http://schemas.openxmlformats.org/officeDocument/2006/relationships/image" Target="../media/image79.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39.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86.png"/><Relationship Id="rId4" Type="http://schemas.openxmlformats.org/officeDocument/2006/relationships/image" Target="../media/image41.png"/><Relationship Id="rId5" Type="http://schemas.openxmlformats.org/officeDocument/2006/relationships/image" Target="../media/image47.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53.png"/><Relationship Id="rId4" Type="http://schemas.openxmlformats.org/officeDocument/2006/relationships/image" Target="../media/image80.png"/><Relationship Id="rId5" Type="http://schemas.openxmlformats.org/officeDocument/2006/relationships/image" Target="../media/image81.png"/><Relationship Id="rId6" Type="http://schemas.openxmlformats.org/officeDocument/2006/relationships/image" Target="../media/image56.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image" Target="../media/image39.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 Id="rId3" Type="http://schemas.openxmlformats.org/officeDocument/2006/relationships/image" Target="../media/image39.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 Id="rId3" Type="http://schemas.openxmlformats.org/officeDocument/2006/relationships/image" Target="../media/image39.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5.xml"/><Relationship Id="rId3" Type="http://schemas.openxmlformats.org/officeDocument/2006/relationships/image" Target="../media/image89.png"/><Relationship Id="rId4" Type="http://schemas.openxmlformats.org/officeDocument/2006/relationships/image" Target="../media/image88.png"/><Relationship Id="rId5" Type="http://schemas.openxmlformats.org/officeDocument/2006/relationships/image" Target="../media/image96.png"/><Relationship Id="rId6" Type="http://schemas.openxmlformats.org/officeDocument/2006/relationships/image" Target="../media/image98.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6.xml"/><Relationship Id="rId3" Type="http://schemas.openxmlformats.org/officeDocument/2006/relationships/image" Target="../media/image97.png"/><Relationship Id="rId4" Type="http://schemas.openxmlformats.org/officeDocument/2006/relationships/image" Target="../media/image99.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8.xml"/><Relationship Id="rId3" Type="http://schemas.openxmlformats.org/officeDocument/2006/relationships/image" Target="../media/image109.png"/><Relationship Id="rId4" Type="http://schemas.openxmlformats.org/officeDocument/2006/relationships/image" Target="../media/image92.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9.xml"/><Relationship Id="rId3" Type="http://schemas.openxmlformats.org/officeDocument/2006/relationships/image" Target="../media/image90.png"/><Relationship Id="rId4" Type="http://schemas.openxmlformats.org/officeDocument/2006/relationships/image" Target="../media/image9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 Id="rId3" Type="http://schemas.openxmlformats.org/officeDocument/2006/relationships/image" Target="../media/image91.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2.xml"/><Relationship Id="rId3" Type="http://schemas.openxmlformats.org/officeDocument/2006/relationships/image" Target="../media/image94.png"/><Relationship Id="rId4" Type="http://schemas.openxmlformats.org/officeDocument/2006/relationships/image" Target="../media/image100.png"/><Relationship Id="rId5" Type="http://schemas.openxmlformats.org/officeDocument/2006/relationships/image" Target="../media/image104.png"/><Relationship Id="rId6" Type="http://schemas.openxmlformats.org/officeDocument/2006/relationships/image" Target="../media/image102.png"/><Relationship Id="rId7" Type="http://schemas.openxmlformats.org/officeDocument/2006/relationships/image" Target="../media/image93.png"/><Relationship Id="rId8" Type="http://schemas.openxmlformats.org/officeDocument/2006/relationships/image" Target="../media/image103.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 Id="rId3" Type="http://schemas.openxmlformats.org/officeDocument/2006/relationships/hyperlink" Target="http://www.dealsea.com/" TargetMode="Externa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9"/>
          <p:cNvSpPr txBox="1"/>
          <p:nvPr>
            <p:ph type="ctrTitle"/>
          </p:nvPr>
        </p:nvSpPr>
        <p:spPr>
          <a:xfrm>
            <a:off x="914400" y="685800"/>
            <a:ext cx="77216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Messaging, MOMs and Group Communication</a:t>
            </a:r>
            <a:endParaRPr/>
          </a:p>
        </p:txBody>
      </p:sp>
      <p:sp>
        <p:nvSpPr>
          <p:cNvPr id="135" name="Google Shape;135;p19"/>
          <p:cNvSpPr txBox="1"/>
          <p:nvPr>
            <p:ph idx="1" type="subTitle"/>
          </p:nvPr>
        </p:nvSpPr>
        <p:spPr>
          <a:xfrm>
            <a:off x="2133600" y="3886200"/>
            <a:ext cx="6400800" cy="2209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200"/>
              <a:buNone/>
            </a:pPr>
            <a:r>
              <a:rPr b="0" i="0" lang="en-US" sz="3200" u="none">
                <a:solidFill>
                  <a:schemeClr val="dk1"/>
                </a:solidFill>
                <a:latin typeface="Arial Black"/>
                <a:ea typeface="Arial Black"/>
                <a:cs typeface="Arial Black"/>
                <a:sym typeface="Arial Black"/>
              </a:rPr>
              <a:t>CS 237 </a:t>
            </a:r>
            <a:endParaRPr/>
          </a:p>
          <a:p>
            <a:pPr indent="0" lvl="0" marL="0" rtl="0" algn="l">
              <a:lnSpc>
                <a:spcPct val="100000"/>
              </a:lnSpc>
              <a:spcBef>
                <a:spcPts val="640"/>
              </a:spcBef>
              <a:spcAft>
                <a:spcPts val="0"/>
              </a:spcAft>
              <a:buSzPts val="3200"/>
              <a:buNone/>
            </a:pPr>
            <a:r>
              <a:rPr b="0" i="0" lang="en-US" sz="3200" u="none">
                <a:solidFill>
                  <a:schemeClr val="dk1"/>
                </a:solidFill>
                <a:latin typeface="Arial Black"/>
                <a:ea typeface="Arial Black"/>
                <a:cs typeface="Arial Black"/>
                <a:sym typeface="Arial Black"/>
              </a:rPr>
              <a:t>Distributed Systems Middleware </a:t>
            </a:r>
            <a:r>
              <a:rPr b="1" i="0" lang="en-US" sz="2000" u="none">
                <a:solidFill>
                  <a:schemeClr val="dk1"/>
                </a:solidFill>
                <a:latin typeface="Arial Black"/>
                <a:ea typeface="Arial Black"/>
                <a:cs typeface="Arial Black"/>
                <a:sym typeface="Arial Black"/>
              </a:rPr>
              <a:t>(with slides from Cambridge Univ and Petri Maaranen)</a:t>
            </a:r>
            <a:endParaRPr b="1" i="0" sz="3200" u="none">
              <a:solidFill>
                <a:schemeClr val="dk1"/>
              </a:solidFill>
              <a:latin typeface="Arial Black"/>
              <a:ea typeface="Arial Black"/>
              <a:cs typeface="Arial Black"/>
              <a:sym typeface="Arial Black"/>
            </a:endParaRPr>
          </a:p>
          <a:p>
            <a:pPr indent="0" lvl="0" marL="0" rtl="0" algn="l">
              <a:lnSpc>
                <a:spcPct val="100000"/>
              </a:lnSpc>
              <a:spcBef>
                <a:spcPts val="640"/>
              </a:spcBef>
              <a:spcAft>
                <a:spcPts val="0"/>
              </a:spcAft>
              <a:buSzPts val="3200"/>
              <a:buNone/>
            </a:pPr>
            <a:r>
              <a:t/>
            </a:r>
            <a:endParaRPr b="0" i="0" sz="3200" u="none">
              <a:solidFill>
                <a:schemeClr val="dk1"/>
              </a:solidFill>
              <a:latin typeface="Arial Black"/>
              <a:ea typeface="Arial Black"/>
              <a:cs typeface="Arial Black"/>
              <a:sym typeface="Arial Black"/>
            </a:endParaRPr>
          </a:p>
          <a:p>
            <a:pPr indent="0" lvl="0" marL="0" rtl="0" algn="l">
              <a:spcBef>
                <a:spcPts val="640"/>
              </a:spcBef>
              <a:spcAft>
                <a:spcPts val="0"/>
              </a:spcAft>
              <a:buSzPts val="3200"/>
              <a:buFont typeface="Arial"/>
              <a:buNone/>
            </a:pPr>
            <a:r>
              <a:t/>
            </a:r>
            <a:endParaRPr b="0" i="0" sz="3200" u="none">
              <a:solidFill>
                <a:schemeClr val="dk1"/>
              </a:solidFill>
              <a:latin typeface="Arial Black"/>
              <a:ea typeface="Arial Black"/>
              <a:cs typeface="Arial Black"/>
              <a:sym typeface="Arial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Google Shape;285;p28"/>
          <p:cNvSpPr txBox="1"/>
          <p:nvPr/>
        </p:nvSpPr>
        <p:spPr>
          <a:xfrm>
            <a:off x="3124200" y="6229350"/>
            <a:ext cx="2895600" cy="4572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TJTST21  Spring 2006</a:t>
            </a:r>
            <a:endParaRPr/>
          </a:p>
        </p:txBody>
      </p:sp>
      <p:sp>
        <p:nvSpPr>
          <p:cNvPr id="286" name="Google Shape;286;p28"/>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287" name="Google Shape;287;p28"/>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Standard Features of Message Brokers </a:t>
            </a:r>
            <a:endParaRPr/>
          </a:p>
        </p:txBody>
      </p:sp>
      <p:sp>
        <p:nvSpPr>
          <p:cNvPr id="288" name="Google Shape;288;p28"/>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SzPts val="3200"/>
              <a:buNone/>
            </a:pPr>
            <a:r>
              <a:rPr b="0" i="0" lang="en-US" sz="3200" u="none">
                <a:solidFill>
                  <a:schemeClr val="dk1"/>
                </a:solidFill>
                <a:latin typeface="Tahoma"/>
                <a:ea typeface="Tahoma"/>
                <a:cs typeface="Tahoma"/>
                <a:sym typeface="Tahoma"/>
              </a:rPr>
              <a:t>• Message transformation engines </a:t>
            </a:r>
            <a:endParaRPr/>
          </a:p>
          <a:p>
            <a:pPr indent="-342900" lvl="0" marL="342900" rtl="0" algn="l">
              <a:lnSpc>
                <a:spcPct val="90000"/>
              </a:lnSpc>
              <a:spcBef>
                <a:spcPts val="560"/>
              </a:spcBef>
              <a:spcAft>
                <a:spcPts val="0"/>
              </a:spcAft>
              <a:buSzPts val="2800"/>
              <a:buNone/>
            </a:pPr>
            <a:r>
              <a:rPr b="0" i="0" lang="en-US" sz="2800" u="none">
                <a:solidFill>
                  <a:schemeClr val="dk1"/>
                </a:solidFill>
                <a:latin typeface="Tahoma"/>
                <a:ea typeface="Tahoma"/>
                <a:cs typeface="Tahoma"/>
                <a:sym typeface="Tahoma"/>
              </a:rPr>
              <a:t>	– Allow the message broker to alter the way information is presented for each application. </a:t>
            </a:r>
            <a:endParaRPr/>
          </a:p>
          <a:p>
            <a:pPr indent="-342900" lvl="0" marL="342900" rtl="0" algn="l">
              <a:lnSpc>
                <a:spcPct val="90000"/>
              </a:lnSpc>
              <a:spcBef>
                <a:spcPts val="640"/>
              </a:spcBef>
              <a:spcAft>
                <a:spcPts val="0"/>
              </a:spcAft>
              <a:buSzPts val="3200"/>
              <a:buNone/>
            </a:pPr>
            <a:r>
              <a:rPr b="0" i="0" lang="en-US" sz="3200" u="none">
                <a:solidFill>
                  <a:schemeClr val="dk1"/>
                </a:solidFill>
                <a:latin typeface="Tahoma"/>
                <a:ea typeface="Tahoma"/>
                <a:cs typeface="Tahoma"/>
                <a:sym typeface="Tahoma"/>
              </a:rPr>
              <a:t>• Intelligent routing capabilities </a:t>
            </a:r>
            <a:endParaRPr/>
          </a:p>
          <a:p>
            <a:pPr indent="-342900" lvl="0" marL="342900" rtl="0" algn="l">
              <a:lnSpc>
                <a:spcPct val="90000"/>
              </a:lnSpc>
              <a:spcBef>
                <a:spcPts val="560"/>
              </a:spcBef>
              <a:spcAft>
                <a:spcPts val="0"/>
              </a:spcAft>
              <a:buSzPts val="2800"/>
              <a:buNone/>
            </a:pPr>
            <a:r>
              <a:rPr b="0" i="0" lang="en-US" sz="2800" u="none">
                <a:solidFill>
                  <a:schemeClr val="dk1"/>
                </a:solidFill>
                <a:latin typeface="Tahoma"/>
                <a:ea typeface="Tahoma"/>
                <a:cs typeface="Tahoma"/>
                <a:sym typeface="Tahoma"/>
              </a:rPr>
              <a:t>	– Ability to identify a message, and an ability to route them to appropriate location.</a:t>
            </a:r>
            <a:endParaRPr/>
          </a:p>
          <a:p>
            <a:pPr indent="-342900" lvl="0" marL="342900" rtl="0" algn="l">
              <a:lnSpc>
                <a:spcPct val="90000"/>
              </a:lnSpc>
              <a:spcBef>
                <a:spcPts val="640"/>
              </a:spcBef>
              <a:spcAft>
                <a:spcPts val="0"/>
              </a:spcAft>
              <a:buSzPts val="3200"/>
              <a:buNone/>
            </a:pPr>
            <a:r>
              <a:rPr b="0" i="0" lang="en-US" sz="3200" u="none">
                <a:solidFill>
                  <a:schemeClr val="dk1"/>
                </a:solidFill>
                <a:latin typeface="Tahoma"/>
                <a:ea typeface="Tahoma"/>
                <a:cs typeface="Tahoma"/>
                <a:sym typeface="Tahoma"/>
              </a:rPr>
              <a:t>• Rules processing capabilities </a:t>
            </a:r>
            <a:endParaRPr/>
          </a:p>
          <a:p>
            <a:pPr indent="-342900" lvl="0" marL="342900" rtl="0" algn="l">
              <a:lnSpc>
                <a:spcPct val="90000"/>
              </a:lnSpc>
              <a:spcBef>
                <a:spcPts val="560"/>
              </a:spcBef>
              <a:spcAft>
                <a:spcPts val="0"/>
              </a:spcAft>
              <a:buSzPts val="2800"/>
              <a:buNone/>
            </a:pPr>
            <a:r>
              <a:rPr b="0" i="0" lang="en-US" sz="2800" u="none">
                <a:solidFill>
                  <a:schemeClr val="dk1"/>
                </a:solidFill>
                <a:latin typeface="Tahoma"/>
                <a:ea typeface="Tahoma"/>
                <a:cs typeface="Tahoma"/>
                <a:sym typeface="Tahoma"/>
              </a:rPr>
              <a:t>– Ability to apply rules to the transformation and routing of information. </a:t>
            </a:r>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9" name="Shape 2079"/>
        <p:cNvGrpSpPr/>
        <p:nvPr/>
      </p:nvGrpSpPr>
      <p:grpSpPr>
        <a:xfrm>
          <a:off x="0" y="0"/>
          <a:ext cx="0" cy="0"/>
          <a:chOff x="0" y="0"/>
          <a:chExt cx="0" cy="0"/>
        </a:xfrm>
      </p:grpSpPr>
      <p:sp>
        <p:nvSpPr>
          <p:cNvPr id="2080" name="Google Shape;2080;p118"/>
          <p:cNvSpPr txBox="1"/>
          <p:nvPr/>
        </p:nvSpPr>
        <p:spPr>
          <a:xfrm>
            <a:off x="4318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Hojjat Jafarpour</a:t>
            </a:r>
            <a:endParaRPr/>
          </a:p>
        </p:txBody>
      </p:sp>
      <p:sp>
        <p:nvSpPr>
          <p:cNvPr id="2081" name="Google Shape;2081;p118"/>
          <p:cNvSpPr txBox="1"/>
          <p:nvPr/>
        </p:nvSpPr>
        <p:spPr>
          <a:xfrm>
            <a:off x="3124200" y="6229350"/>
            <a:ext cx="2895600" cy="4572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CCD: Efficient Customized Content Dissemination in Distributed Pub/Sub</a:t>
            </a:r>
            <a:endParaRPr/>
          </a:p>
        </p:txBody>
      </p:sp>
      <p:sp>
        <p:nvSpPr>
          <p:cNvPr id="2082" name="Google Shape;2082;p118"/>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2083" name="Google Shape;2083;p118"/>
          <p:cNvSpPr txBox="1"/>
          <p:nvPr>
            <p:ph idx="4294967295"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4000"/>
              <a:buFont typeface="Arial Black"/>
              <a:buNone/>
            </a:pPr>
            <a:r>
              <a:rPr b="0" i="0" lang="en-US" sz="4000" u="none" cap="none" strike="noStrike">
                <a:solidFill>
                  <a:schemeClr val="dk2"/>
                </a:solidFill>
                <a:latin typeface="Arial Black"/>
                <a:ea typeface="Arial Black"/>
                <a:cs typeface="Arial Black"/>
                <a:sym typeface="Arial Black"/>
              </a:rPr>
              <a:t>Experimental evaluation</a:t>
            </a:r>
            <a:endParaRPr/>
          </a:p>
        </p:txBody>
      </p:sp>
      <p:sp>
        <p:nvSpPr>
          <p:cNvPr id="2084" name="Google Shape;2084;p118"/>
          <p:cNvSpPr txBox="1"/>
          <p:nvPr>
            <p:ph idx="4294967295" type="body"/>
          </p:nvPr>
        </p:nvSpPr>
        <p:spPr>
          <a:xfrm>
            <a:off x="457200" y="1600200"/>
            <a:ext cx="8229600" cy="2209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2"/>
              </a:buClr>
              <a:buSzPts val="3200"/>
              <a:buFont typeface="Arial"/>
              <a:buChar char="●"/>
            </a:pPr>
            <a:r>
              <a:rPr b="0" i="0" lang="en-US" sz="3200" u="none">
                <a:solidFill>
                  <a:schemeClr val="dk1"/>
                </a:solidFill>
                <a:latin typeface="Arial Black"/>
                <a:ea typeface="Arial Black"/>
                <a:cs typeface="Arial Black"/>
                <a:sym typeface="Arial Black"/>
              </a:rPr>
              <a:t>Dissemination scenarios</a:t>
            </a:r>
            <a:endParaRPr/>
          </a:p>
          <a:p>
            <a:pPr indent="-285750" lvl="1" marL="742950" marR="0" rtl="0" algn="l">
              <a:lnSpc>
                <a:spcPct val="100000"/>
              </a:lnSpc>
              <a:spcBef>
                <a:spcPts val="560"/>
              </a:spcBef>
              <a:spcAft>
                <a:spcPts val="0"/>
              </a:spcAft>
              <a:buClr>
                <a:schemeClr val="accent2"/>
              </a:buClr>
              <a:buSzPts val="2800"/>
              <a:buFont typeface="Arial"/>
              <a:buChar char="●"/>
            </a:pPr>
            <a:r>
              <a:rPr b="0" i="0" lang="en-US" sz="2800" u="none" cap="none" strike="noStrike">
                <a:solidFill>
                  <a:schemeClr val="dk1"/>
                </a:solidFill>
                <a:latin typeface="Arial Black"/>
                <a:ea typeface="Arial Black"/>
                <a:cs typeface="Arial Black"/>
                <a:sym typeface="Arial Black"/>
              </a:rPr>
              <a:t>Annotated map</a:t>
            </a:r>
            <a:endParaRPr/>
          </a:p>
          <a:p>
            <a:pPr indent="-285750" lvl="1" marL="742950" marR="0" rtl="0" algn="l">
              <a:lnSpc>
                <a:spcPct val="100000"/>
              </a:lnSpc>
              <a:spcBef>
                <a:spcPts val="560"/>
              </a:spcBef>
              <a:spcAft>
                <a:spcPts val="0"/>
              </a:spcAft>
              <a:buClr>
                <a:schemeClr val="accent2"/>
              </a:buClr>
              <a:buSzPts val="2800"/>
              <a:buFont typeface="Arial"/>
              <a:buChar char="●"/>
            </a:pPr>
            <a:r>
              <a:rPr b="0" i="0" lang="en-US" sz="2800" u="none" cap="none" strike="noStrike">
                <a:solidFill>
                  <a:schemeClr val="dk1"/>
                </a:solidFill>
                <a:latin typeface="Arial Black"/>
                <a:ea typeface="Arial Black"/>
                <a:cs typeface="Arial Black"/>
                <a:sym typeface="Arial Black"/>
              </a:rPr>
              <a:t>Customized video dissemination</a:t>
            </a:r>
            <a:endParaRPr/>
          </a:p>
          <a:p>
            <a:pPr indent="-285750" lvl="1" marL="742950" marR="0" rtl="0" algn="l">
              <a:lnSpc>
                <a:spcPct val="100000"/>
              </a:lnSpc>
              <a:spcBef>
                <a:spcPts val="560"/>
              </a:spcBef>
              <a:spcAft>
                <a:spcPts val="0"/>
              </a:spcAft>
              <a:buClr>
                <a:schemeClr val="accent2"/>
              </a:buClr>
              <a:buSzPts val="2800"/>
              <a:buFont typeface="Arial"/>
              <a:buChar char="●"/>
            </a:pPr>
            <a:r>
              <a:rPr b="0" i="0" lang="en-US" sz="2800" u="none" cap="none" strike="noStrike">
                <a:solidFill>
                  <a:schemeClr val="dk1"/>
                </a:solidFill>
                <a:latin typeface="Arial Black"/>
                <a:ea typeface="Arial Black"/>
                <a:cs typeface="Arial Black"/>
                <a:sym typeface="Arial Black"/>
              </a:rPr>
              <a:t>Synthetic scenarios</a:t>
            </a:r>
            <a:endParaRPr/>
          </a:p>
        </p:txBody>
      </p:sp>
      <p:pic>
        <p:nvPicPr>
          <p:cNvPr id="2085" name="Google Shape;2085;p118"/>
          <p:cNvPicPr preferRelativeResize="0"/>
          <p:nvPr/>
        </p:nvPicPr>
        <p:blipFill rotWithShape="1">
          <a:blip r:embed="rId3">
            <a:alphaModFix/>
          </a:blip>
          <a:srcRect b="0" l="0" r="0" t="0"/>
          <a:stretch/>
        </p:blipFill>
        <p:spPr>
          <a:xfrm>
            <a:off x="1219200" y="4191000"/>
            <a:ext cx="2600325" cy="1905000"/>
          </a:xfrm>
          <a:prstGeom prst="rect">
            <a:avLst/>
          </a:prstGeom>
          <a:noFill/>
          <a:ln>
            <a:noFill/>
          </a:ln>
        </p:spPr>
      </p:pic>
      <p:pic>
        <p:nvPicPr>
          <p:cNvPr id="2086" name="Google Shape;2086;p118"/>
          <p:cNvPicPr preferRelativeResize="0"/>
          <p:nvPr/>
        </p:nvPicPr>
        <p:blipFill rotWithShape="1">
          <a:blip r:embed="rId4">
            <a:alphaModFix/>
          </a:blip>
          <a:srcRect b="0" l="0" r="0" t="0"/>
          <a:stretch/>
        </p:blipFill>
        <p:spPr>
          <a:xfrm>
            <a:off x="4800600" y="3048000"/>
            <a:ext cx="4038600" cy="3063875"/>
          </a:xfrm>
          <a:prstGeom prst="rect">
            <a:avLst/>
          </a:prstGeom>
          <a:noFill/>
          <a:ln>
            <a:noFill/>
          </a:ln>
        </p:spPr>
      </p:pic>
      <p:sp>
        <p:nvSpPr>
          <p:cNvPr id="2087" name="Google Shape;2087;p118"/>
          <p:cNvSpPr txBox="1"/>
          <p:nvPr/>
        </p:nvSpPr>
        <p:spPr>
          <a:xfrm>
            <a:off x="6553200" y="6243637"/>
            <a:ext cx="21336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Arial Black"/>
              <a:buNone/>
            </a:pPr>
            <a:fld id="{00000000-1234-1234-1234-123412341234}" type="slidenum">
              <a:rPr b="0" i="0" lang="en-US" sz="1200" u="none">
                <a:solidFill>
                  <a:schemeClr val="dk1"/>
                </a:solidFill>
                <a:latin typeface="Arial Black"/>
                <a:ea typeface="Arial Black"/>
                <a:cs typeface="Arial Black"/>
                <a:sym typeface="Arial Black"/>
              </a:rP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86"/>
                                        </p:tgtEl>
                                        <p:attrNameLst>
                                          <p:attrName>style.visibility</p:attrName>
                                        </p:attrNameLst>
                                      </p:cBhvr>
                                      <p:to>
                                        <p:strVal val="visible"/>
                                      </p:to>
                                    </p:set>
                                    <p:animEffect filter="fade" transition="in">
                                      <p:cBhvr>
                                        <p:cTn dur="1000"/>
                                        <p:tgtEl>
                                          <p:spTgt spid="2086"/>
                                        </p:tgtEl>
                                      </p:cBhvr>
                                    </p:animEffect>
                                  </p:childTnLst>
                                </p:cTn>
                              </p:par>
                              <p:par>
                                <p:cTn fill="hold" nodeType="withEffect" presetClass="entr" presetID="10" presetSubtype="0">
                                  <p:stCondLst>
                                    <p:cond delay="0"/>
                                  </p:stCondLst>
                                  <p:childTnLst>
                                    <p:set>
                                      <p:cBhvr>
                                        <p:cTn dur="1" fill="hold">
                                          <p:stCondLst>
                                            <p:cond delay="0"/>
                                          </p:stCondLst>
                                        </p:cTn>
                                        <p:tgtEl>
                                          <p:spTgt spid="2085"/>
                                        </p:tgtEl>
                                        <p:attrNameLst>
                                          <p:attrName>style.visibility</p:attrName>
                                        </p:attrNameLst>
                                      </p:cBhvr>
                                      <p:to>
                                        <p:strVal val="visible"/>
                                      </p:to>
                                    </p:set>
                                    <p:animEffect filter="fade" transition="in">
                                      <p:cBhvr>
                                        <p:cTn dur="1000"/>
                                        <p:tgtEl>
                                          <p:spTgt spid="20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1" name="Shape 2091"/>
        <p:cNvGrpSpPr/>
        <p:nvPr/>
      </p:nvGrpSpPr>
      <p:grpSpPr>
        <a:xfrm>
          <a:off x="0" y="0"/>
          <a:ext cx="0" cy="0"/>
          <a:chOff x="0" y="0"/>
          <a:chExt cx="0" cy="0"/>
        </a:xfrm>
      </p:grpSpPr>
      <p:sp>
        <p:nvSpPr>
          <p:cNvPr id="2092" name="Google Shape;2092;p119"/>
          <p:cNvSpPr txBox="1"/>
          <p:nvPr/>
        </p:nvSpPr>
        <p:spPr>
          <a:xfrm>
            <a:off x="4318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Hojjat Jafarpour</a:t>
            </a:r>
            <a:endParaRPr/>
          </a:p>
        </p:txBody>
      </p:sp>
      <p:sp>
        <p:nvSpPr>
          <p:cNvPr id="2093" name="Google Shape;2093;p119"/>
          <p:cNvSpPr txBox="1"/>
          <p:nvPr/>
        </p:nvSpPr>
        <p:spPr>
          <a:xfrm>
            <a:off x="3124200" y="6229350"/>
            <a:ext cx="2895600" cy="4572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CCD: Efficient Customized Content Dissemination in Distributed Pub/Sub</a:t>
            </a:r>
            <a:endParaRPr/>
          </a:p>
        </p:txBody>
      </p:sp>
      <p:sp>
        <p:nvSpPr>
          <p:cNvPr id="2094" name="Google Shape;2094;p119"/>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2095" name="Google Shape;2095;p119"/>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Cost reduction in CCD algorithm</a:t>
            </a:r>
            <a:endParaRPr/>
          </a:p>
        </p:txBody>
      </p:sp>
      <p:sp>
        <p:nvSpPr>
          <p:cNvPr id="2096" name="Google Shape;2096;p119"/>
          <p:cNvSpPr txBox="1"/>
          <p:nvPr/>
        </p:nvSpPr>
        <p:spPr>
          <a:xfrm>
            <a:off x="457200" y="1462087"/>
            <a:ext cx="8229600" cy="838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2097" name="Google Shape;2097;p119"/>
          <p:cNvSpPr txBox="1"/>
          <p:nvPr/>
        </p:nvSpPr>
        <p:spPr>
          <a:xfrm>
            <a:off x="3352800" y="5257800"/>
            <a:ext cx="1706562"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993300"/>
              </a:buClr>
              <a:buSzPts val="1800"/>
              <a:buFont typeface="Garamond"/>
              <a:buNone/>
            </a:pPr>
            <a:r>
              <a:rPr b="0" i="0" lang="en-US" sz="1800" u="none">
                <a:solidFill>
                  <a:srgbClr val="993300"/>
                </a:solidFill>
                <a:latin typeface="Garamond"/>
                <a:ea typeface="Garamond"/>
                <a:cs typeface="Garamond"/>
                <a:sym typeface="Garamond"/>
              </a:rPr>
              <a:t>Matching Ratio</a:t>
            </a:r>
            <a:endParaRPr/>
          </a:p>
        </p:txBody>
      </p:sp>
      <p:sp>
        <p:nvSpPr>
          <p:cNvPr id="2098" name="Google Shape;2098;p119"/>
          <p:cNvSpPr txBox="1"/>
          <p:nvPr/>
        </p:nvSpPr>
        <p:spPr>
          <a:xfrm rot="-5400000">
            <a:off x="-301625" y="3270250"/>
            <a:ext cx="3151187"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993300"/>
              </a:buClr>
              <a:buSzPts val="1800"/>
              <a:buFont typeface="Garamond"/>
              <a:buNone/>
            </a:pPr>
            <a:r>
              <a:rPr b="0" i="0" lang="en-US" sz="1800" u="none">
                <a:solidFill>
                  <a:srgbClr val="993300"/>
                </a:solidFill>
                <a:latin typeface="Garamond"/>
                <a:ea typeface="Garamond"/>
                <a:cs typeface="Garamond"/>
                <a:sym typeface="Garamond"/>
              </a:rPr>
              <a:t>Cost reduction percentage (%)</a:t>
            </a:r>
            <a:endParaRPr/>
          </a:p>
        </p:txBody>
      </p:sp>
      <p:pic>
        <p:nvPicPr>
          <p:cNvPr id="2099" name="Google Shape;2099;p119"/>
          <p:cNvPicPr preferRelativeResize="0"/>
          <p:nvPr/>
        </p:nvPicPr>
        <p:blipFill rotWithShape="1">
          <a:blip r:embed="rId3">
            <a:alphaModFix/>
          </a:blip>
          <a:srcRect b="0" l="0" r="0" t="0"/>
          <a:stretch/>
        </p:blipFill>
        <p:spPr>
          <a:xfrm>
            <a:off x="1597025" y="1749425"/>
            <a:ext cx="5565775" cy="3511550"/>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3" name="Shape 2103"/>
        <p:cNvGrpSpPr/>
        <p:nvPr/>
      </p:nvGrpSpPr>
      <p:grpSpPr>
        <a:xfrm>
          <a:off x="0" y="0"/>
          <a:ext cx="0" cy="0"/>
          <a:chOff x="0" y="0"/>
          <a:chExt cx="0" cy="0"/>
        </a:xfrm>
      </p:grpSpPr>
      <p:sp>
        <p:nvSpPr>
          <p:cNvPr id="2104" name="Google Shape;2104;p120"/>
          <p:cNvSpPr txBox="1"/>
          <p:nvPr/>
        </p:nvSpPr>
        <p:spPr>
          <a:xfrm>
            <a:off x="4318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Hojjat Jafarpour</a:t>
            </a:r>
            <a:endParaRPr/>
          </a:p>
        </p:txBody>
      </p:sp>
      <p:sp>
        <p:nvSpPr>
          <p:cNvPr id="2105" name="Google Shape;2105;p120"/>
          <p:cNvSpPr txBox="1"/>
          <p:nvPr/>
        </p:nvSpPr>
        <p:spPr>
          <a:xfrm>
            <a:off x="3124200" y="6229350"/>
            <a:ext cx="2895600" cy="4572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CCD: Efficient Customized Content Dissemination in Distributed Pub/Sub</a:t>
            </a:r>
            <a:endParaRPr/>
          </a:p>
        </p:txBody>
      </p:sp>
      <p:sp>
        <p:nvSpPr>
          <p:cNvPr id="2106" name="Google Shape;2106;p120"/>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2107" name="Google Shape;2107;p120"/>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Cost reduction in Heuristic CCD</a:t>
            </a:r>
            <a:endParaRPr/>
          </a:p>
        </p:txBody>
      </p:sp>
      <p:sp>
        <p:nvSpPr>
          <p:cNvPr id="2108" name="Google Shape;2108;p120"/>
          <p:cNvSpPr txBox="1"/>
          <p:nvPr/>
        </p:nvSpPr>
        <p:spPr>
          <a:xfrm>
            <a:off x="3352800" y="5214937"/>
            <a:ext cx="1706562"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993300"/>
              </a:buClr>
              <a:buSzPts val="1800"/>
              <a:buFont typeface="Garamond"/>
              <a:buNone/>
            </a:pPr>
            <a:r>
              <a:rPr b="0" i="0" lang="en-US" sz="1800" u="none">
                <a:solidFill>
                  <a:srgbClr val="993300"/>
                </a:solidFill>
                <a:latin typeface="Garamond"/>
                <a:ea typeface="Garamond"/>
                <a:cs typeface="Garamond"/>
                <a:sym typeface="Garamond"/>
              </a:rPr>
              <a:t>Matching Ratio</a:t>
            </a:r>
            <a:endParaRPr/>
          </a:p>
        </p:txBody>
      </p:sp>
      <p:sp>
        <p:nvSpPr>
          <p:cNvPr id="2109" name="Google Shape;2109;p120"/>
          <p:cNvSpPr txBox="1"/>
          <p:nvPr/>
        </p:nvSpPr>
        <p:spPr>
          <a:xfrm rot="-5400000">
            <a:off x="-301625" y="3227387"/>
            <a:ext cx="3151187"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993300"/>
              </a:buClr>
              <a:buSzPts val="1800"/>
              <a:buFont typeface="Garamond"/>
              <a:buNone/>
            </a:pPr>
            <a:r>
              <a:rPr b="0" i="0" lang="en-US" sz="1800" u="none">
                <a:solidFill>
                  <a:srgbClr val="993300"/>
                </a:solidFill>
                <a:latin typeface="Garamond"/>
                <a:ea typeface="Garamond"/>
                <a:cs typeface="Garamond"/>
                <a:sym typeface="Garamond"/>
              </a:rPr>
              <a:t>Cost reduction percentage (%)</a:t>
            </a:r>
            <a:endParaRPr/>
          </a:p>
        </p:txBody>
      </p:sp>
      <p:pic>
        <p:nvPicPr>
          <p:cNvPr id="2110" name="Google Shape;2110;p120"/>
          <p:cNvPicPr preferRelativeResize="0"/>
          <p:nvPr/>
        </p:nvPicPr>
        <p:blipFill rotWithShape="1">
          <a:blip r:embed="rId3">
            <a:alphaModFix/>
          </a:blip>
          <a:srcRect b="0" l="0" r="0" t="0"/>
          <a:stretch/>
        </p:blipFill>
        <p:spPr>
          <a:xfrm>
            <a:off x="1524000" y="1828800"/>
            <a:ext cx="7046912" cy="3352800"/>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4" name="Shape 2114"/>
        <p:cNvGrpSpPr/>
        <p:nvPr/>
      </p:nvGrpSpPr>
      <p:grpSpPr>
        <a:xfrm>
          <a:off x="0" y="0"/>
          <a:ext cx="0" cy="0"/>
          <a:chOff x="0" y="0"/>
          <a:chExt cx="0" cy="0"/>
        </a:xfrm>
      </p:grpSpPr>
      <p:sp>
        <p:nvSpPr>
          <p:cNvPr id="2115" name="Google Shape;2115;p121"/>
          <p:cNvSpPr txBox="1"/>
          <p:nvPr/>
        </p:nvSpPr>
        <p:spPr>
          <a:xfrm>
            <a:off x="4318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Hojjat Jafarpour</a:t>
            </a:r>
            <a:endParaRPr/>
          </a:p>
        </p:txBody>
      </p:sp>
      <p:sp>
        <p:nvSpPr>
          <p:cNvPr id="2116" name="Google Shape;2116;p121"/>
          <p:cNvSpPr txBox="1"/>
          <p:nvPr/>
        </p:nvSpPr>
        <p:spPr>
          <a:xfrm>
            <a:off x="3124200" y="6229350"/>
            <a:ext cx="2895600" cy="4572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CCD: Efficient Customized Content Dissemination in Distributed Pub/Sub</a:t>
            </a:r>
            <a:endParaRPr/>
          </a:p>
        </p:txBody>
      </p:sp>
      <p:sp>
        <p:nvSpPr>
          <p:cNvPr id="2117" name="Google Shape;2117;p121"/>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2118" name="Google Shape;2118;p121"/>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CCD vs. heuristic CCD</a:t>
            </a:r>
            <a:endParaRPr/>
          </a:p>
        </p:txBody>
      </p:sp>
      <p:sp>
        <p:nvSpPr>
          <p:cNvPr id="2119" name="Google Shape;2119;p121"/>
          <p:cNvSpPr txBox="1"/>
          <p:nvPr/>
        </p:nvSpPr>
        <p:spPr>
          <a:xfrm>
            <a:off x="3100387" y="5562600"/>
            <a:ext cx="1844675"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993300"/>
              </a:buClr>
              <a:buSzPts val="1800"/>
              <a:buFont typeface="Garamond"/>
              <a:buNone/>
            </a:pPr>
            <a:r>
              <a:rPr b="0" i="0" lang="en-US" sz="1800" u="none">
                <a:solidFill>
                  <a:srgbClr val="993300"/>
                </a:solidFill>
                <a:latin typeface="Garamond"/>
                <a:ea typeface="Garamond"/>
                <a:cs typeface="Garamond"/>
                <a:sym typeface="Garamond"/>
              </a:rPr>
              <a:t>Iteration number</a:t>
            </a:r>
            <a:endParaRPr/>
          </a:p>
        </p:txBody>
      </p:sp>
      <p:sp>
        <p:nvSpPr>
          <p:cNvPr id="2120" name="Google Shape;2120;p121"/>
          <p:cNvSpPr txBox="1"/>
          <p:nvPr/>
        </p:nvSpPr>
        <p:spPr>
          <a:xfrm rot="-5400000">
            <a:off x="-554037" y="3360737"/>
            <a:ext cx="3151187"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993300"/>
              </a:buClr>
              <a:buSzPts val="1800"/>
              <a:buFont typeface="Garamond"/>
              <a:buNone/>
            </a:pPr>
            <a:r>
              <a:rPr b="0" i="0" lang="en-US" sz="1800" u="none">
                <a:solidFill>
                  <a:srgbClr val="993300"/>
                </a:solidFill>
                <a:latin typeface="Garamond"/>
                <a:ea typeface="Garamond"/>
                <a:cs typeface="Garamond"/>
                <a:sym typeface="Garamond"/>
              </a:rPr>
              <a:t>Cost reduction percentage (%)</a:t>
            </a:r>
            <a:endParaRPr/>
          </a:p>
        </p:txBody>
      </p:sp>
      <p:pic>
        <p:nvPicPr>
          <p:cNvPr id="2121" name="Google Shape;2121;p121"/>
          <p:cNvPicPr preferRelativeResize="0"/>
          <p:nvPr/>
        </p:nvPicPr>
        <p:blipFill rotWithShape="1">
          <a:blip r:embed="rId3">
            <a:alphaModFix/>
          </a:blip>
          <a:srcRect b="0" l="0" r="0" t="0"/>
          <a:stretch/>
        </p:blipFill>
        <p:spPr>
          <a:xfrm>
            <a:off x="1371600" y="1706562"/>
            <a:ext cx="5924550" cy="3779837"/>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5" name="Shape 2125"/>
        <p:cNvGrpSpPr/>
        <p:nvPr/>
      </p:nvGrpSpPr>
      <p:grpSpPr>
        <a:xfrm>
          <a:off x="0" y="0"/>
          <a:ext cx="0" cy="0"/>
          <a:chOff x="0" y="0"/>
          <a:chExt cx="0" cy="0"/>
        </a:xfrm>
      </p:grpSpPr>
      <p:sp>
        <p:nvSpPr>
          <p:cNvPr id="2126" name="Google Shape;2126;p122"/>
          <p:cNvSpPr txBox="1"/>
          <p:nvPr/>
        </p:nvSpPr>
        <p:spPr>
          <a:xfrm>
            <a:off x="4318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Hojjat Jafarpour</a:t>
            </a:r>
            <a:endParaRPr/>
          </a:p>
        </p:txBody>
      </p:sp>
      <p:sp>
        <p:nvSpPr>
          <p:cNvPr id="2127" name="Google Shape;2127;p122"/>
          <p:cNvSpPr txBox="1"/>
          <p:nvPr/>
        </p:nvSpPr>
        <p:spPr>
          <a:xfrm>
            <a:off x="3124200" y="6229350"/>
            <a:ext cx="2895600" cy="4572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CCD: Efficient Customized Content Dissemination in Distributed Pub/Sub</a:t>
            </a:r>
            <a:endParaRPr/>
          </a:p>
        </p:txBody>
      </p:sp>
      <p:sp>
        <p:nvSpPr>
          <p:cNvPr id="2128" name="Google Shape;2128;p122"/>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2129" name="Google Shape;2129;p122"/>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References</a:t>
            </a:r>
            <a:endParaRPr/>
          </a:p>
        </p:txBody>
      </p:sp>
      <p:sp>
        <p:nvSpPr>
          <p:cNvPr id="2130" name="Google Shape;2130;p122"/>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accent2"/>
              </a:buClr>
              <a:buSzPts val="1200"/>
              <a:buFont typeface="Arial"/>
              <a:buChar char="●"/>
            </a:pPr>
            <a:r>
              <a:rPr b="0" i="0" lang="en-US" sz="1200" u="none">
                <a:solidFill>
                  <a:schemeClr val="dk1"/>
                </a:solidFill>
                <a:latin typeface="Tahoma"/>
                <a:ea typeface="Tahoma"/>
                <a:cs typeface="Tahoma"/>
                <a:sym typeface="Tahoma"/>
              </a:rPr>
              <a:t>[AT06] Ioannis Aekaterinidis, Peter Triantafillou: PastryStrings: A Comprehensive Content-Based Publish/Subscribe DHT Network. IEEE ICDCS 2006.</a:t>
            </a:r>
            <a:endParaRPr/>
          </a:p>
          <a:p>
            <a:pPr indent="-342900" lvl="0" marL="342900" rtl="0" algn="l">
              <a:lnSpc>
                <a:spcPct val="80000"/>
              </a:lnSpc>
              <a:spcBef>
                <a:spcPts val="240"/>
              </a:spcBef>
              <a:spcAft>
                <a:spcPts val="0"/>
              </a:spcAft>
              <a:buClr>
                <a:schemeClr val="accent2"/>
              </a:buClr>
              <a:buSzPts val="1200"/>
              <a:buFont typeface="Arial"/>
              <a:buChar char="●"/>
            </a:pPr>
            <a:r>
              <a:rPr b="0" i="0" lang="en-US" sz="1200" u="none">
                <a:solidFill>
                  <a:schemeClr val="dk1"/>
                </a:solidFill>
                <a:latin typeface="Garamond"/>
                <a:ea typeface="Garamond"/>
                <a:cs typeface="Garamond"/>
                <a:sym typeface="Garamond"/>
              </a:rPr>
              <a:t>[CRW04] </a:t>
            </a:r>
            <a:r>
              <a:rPr b="0" i="0" lang="en-US" sz="1200" u="none">
                <a:solidFill>
                  <a:schemeClr val="dk1"/>
                </a:solidFill>
                <a:latin typeface="Tahoma"/>
                <a:ea typeface="Tahoma"/>
                <a:cs typeface="Tahoma"/>
                <a:sym typeface="Tahoma"/>
              </a:rPr>
              <a:t>A. Carzaniga, M.J. Rutherford, and A.L. Wolf: A Routing Scheme for Content-Based Networking. IEEE INFOCOM 2004.</a:t>
            </a:r>
            <a:endParaRPr/>
          </a:p>
          <a:p>
            <a:pPr indent="-342900" lvl="0" marL="342900" rtl="0" algn="l">
              <a:lnSpc>
                <a:spcPct val="80000"/>
              </a:lnSpc>
              <a:spcBef>
                <a:spcPts val="240"/>
              </a:spcBef>
              <a:spcAft>
                <a:spcPts val="0"/>
              </a:spcAft>
              <a:buClr>
                <a:schemeClr val="accent2"/>
              </a:buClr>
              <a:buSzPts val="1200"/>
              <a:buFont typeface="Arial"/>
              <a:buChar char="●"/>
            </a:pPr>
            <a:r>
              <a:rPr b="0" i="0" lang="en-US" sz="1200" u="none">
                <a:solidFill>
                  <a:schemeClr val="dk1"/>
                </a:solidFill>
                <a:latin typeface="Tahoma"/>
                <a:ea typeface="Tahoma"/>
                <a:cs typeface="Tahoma"/>
                <a:sym typeface="Tahoma"/>
              </a:rPr>
              <a:t>[DRF04] Yanlei Diao, Shariq Rizvi, Michael J. Franklin: Towards an Internet-Scale XML Dissemination Service. VLDB 2004.</a:t>
            </a:r>
            <a:endParaRPr/>
          </a:p>
          <a:p>
            <a:pPr indent="-342900" lvl="0" marL="342900" rtl="0" algn="l">
              <a:lnSpc>
                <a:spcPct val="80000"/>
              </a:lnSpc>
              <a:spcBef>
                <a:spcPts val="240"/>
              </a:spcBef>
              <a:spcAft>
                <a:spcPts val="0"/>
              </a:spcAft>
              <a:buClr>
                <a:schemeClr val="accent2"/>
              </a:buClr>
              <a:buSzPts val="1200"/>
              <a:buFont typeface="Arial"/>
              <a:buChar char="●"/>
            </a:pPr>
            <a:r>
              <a:rPr b="0" i="0" lang="en-US" sz="1200" u="none">
                <a:solidFill>
                  <a:schemeClr val="dk1"/>
                </a:solidFill>
                <a:latin typeface="Tahoma"/>
                <a:ea typeface="Tahoma"/>
                <a:cs typeface="Tahoma"/>
                <a:sym typeface="Tahoma"/>
              </a:rPr>
              <a:t>[GSAE04] Abhishek Gupta, Ozgur D. Sahin, Divyakant Agrawal, Amr El Abbadi: Meghdoot: Content-Based Publish/Subscribe over P2P Networks. ACM Middleware 2004</a:t>
            </a:r>
            <a:endParaRPr/>
          </a:p>
          <a:p>
            <a:pPr indent="-342900" lvl="0" marL="342900" rtl="0" algn="l">
              <a:lnSpc>
                <a:spcPct val="80000"/>
              </a:lnSpc>
              <a:spcBef>
                <a:spcPts val="240"/>
              </a:spcBef>
              <a:spcAft>
                <a:spcPts val="0"/>
              </a:spcAft>
              <a:buClr>
                <a:schemeClr val="accent2"/>
              </a:buClr>
              <a:buSzPts val="1200"/>
              <a:buFont typeface="Arial"/>
              <a:buChar char="●"/>
            </a:pPr>
            <a:r>
              <a:rPr b="0" i="0" lang="en-US" sz="1200" u="none">
                <a:solidFill>
                  <a:schemeClr val="dk1"/>
                </a:solidFill>
                <a:latin typeface="Tahoma"/>
                <a:ea typeface="Tahoma"/>
                <a:cs typeface="Tahoma"/>
                <a:sym typeface="Tahoma"/>
              </a:rPr>
              <a:t>[JHMV08] Hojjat Jafarpour, Bijit Hore, Sharad Mehrotra and Nalini Venkatasubramanian. Subscription Subsumption Evaluation for Content-based Publish/Subscribe Systems, ACM/IFIP/USENIX Middleware 2008.</a:t>
            </a:r>
            <a:endParaRPr/>
          </a:p>
          <a:p>
            <a:pPr indent="-342900" lvl="0" marL="342900" rtl="0" algn="l">
              <a:lnSpc>
                <a:spcPct val="80000"/>
              </a:lnSpc>
              <a:spcBef>
                <a:spcPts val="240"/>
              </a:spcBef>
              <a:spcAft>
                <a:spcPts val="0"/>
              </a:spcAft>
              <a:buClr>
                <a:schemeClr val="accent2"/>
              </a:buClr>
              <a:buSzPts val="1200"/>
              <a:buFont typeface="Arial"/>
              <a:buChar char="●"/>
            </a:pPr>
            <a:r>
              <a:rPr b="0" i="0" lang="en-US" sz="1200" u="none">
                <a:solidFill>
                  <a:schemeClr val="dk1"/>
                </a:solidFill>
                <a:latin typeface="Tahoma"/>
                <a:ea typeface="Tahoma"/>
                <a:cs typeface="Tahoma"/>
                <a:sym typeface="Tahoma"/>
              </a:rPr>
              <a:t>[JHMV09] Hojjat Jafarpour, Bijit Hore, Sharad Mehrotra and Nalini Venkatasubramanian.CCD: Efficient Customized Content Dissemination in Distributed Publish/Subscribe. ACM/IFIP/USENIX Middleware 2009.</a:t>
            </a:r>
            <a:endParaRPr/>
          </a:p>
          <a:p>
            <a:pPr indent="-342900" lvl="0" marL="342900" rtl="0" algn="l">
              <a:lnSpc>
                <a:spcPct val="80000"/>
              </a:lnSpc>
              <a:spcBef>
                <a:spcPts val="240"/>
              </a:spcBef>
              <a:spcAft>
                <a:spcPts val="0"/>
              </a:spcAft>
              <a:buClr>
                <a:schemeClr val="accent2"/>
              </a:buClr>
              <a:buSzPts val="1200"/>
              <a:buFont typeface="Arial"/>
              <a:buChar char="●"/>
            </a:pPr>
            <a:r>
              <a:rPr b="0" i="0" lang="en-US" sz="1200" u="none">
                <a:solidFill>
                  <a:schemeClr val="dk1"/>
                </a:solidFill>
                <a:latin typeface="Tahoma"/>
                <a:ea typeface="Tahoma"/>
                <a:cs typeface="Tahoma"/>
                <a:sym typeface="Tahoma"/>
              </a:rPr>
              <a:t>[JMV08] Hojjat Jafarpour, Sharad Mehrotra and Nalini Venkatasubramanian. A Fast and Robust Content-based Publish/Subscribe Architecture, IEEE NCA 2008.</a:t>
            </a:r>
            <a:endParaRPr/>
          </a:p>
          <a:p>
            <a:pPr indent="-342900" lvl="0" marL="342900" rtl="0" algn="l">
              <a:lnSpc>
                <a:spcPct val="80000"/>
              </a:lnSpc>
              <a:spcBef>
                <a:spcPts val="240"/>
              </a:spcBef>
              <a:spcAft>
                <a:spcPts val="0"/>
              </a:spcAft>
              <a:buClr>
                <a:schemeClr val="accent2"/>
              </a:buClr>
              <a:buSzPts val="1200"/>
              <a:buFont typeface="Arial"/>
              <a:buChar char="●"/>
            </a:pPr>
            <a:r>
              <a:rPr b="0" i="0" lang="en-US" sz="1200" u="none">
                <a:solidFill>
                  <a:schemeClr val="dk1"/>
                </a:solidFill>
                <a:latin typeface="Tahoma"/>
                <a:ea typeface="Tahoma"/>
                <a:cs typeface="Tahoma"/>
                <a:sym typeface="Tahoma"/>
              </a:rPr>
              <a:t>[JMV09] Hojjat Jafarpour, Sharad Mehrotra and Nalini Venkatasubramanian.Dynamic Load Balancing for Cluster-based Publish/Subscribe System, IEEE SAINT 2009.</a:t>
            </a:r>
            <a:endParaRPr/>
          </a:p>
          <a:p>
            <a:pPr indent="-342900" lvl="0" marL="342900" rtl="0" algn="l">
              <a:lnSpc>
                <a:spcPct val="80000"/>
              </a:lnSpc>
              <a:spcBef>
                <a:spcPts val="240"/>
              </a:spcBef>
              <a:spcAft>
                <a:spcPts val="0"/>
              </a:spcAft>
              <a:buClr>
                <a:schemeClr val="accent2"/>
              </a:buClr>
              <a:buSzPts val="1200"/>
              <a:buFont typeface="Arial"/>
              <a:buChar char="●"/>
            </a:pPr>
            <a:r>
              <a:rPr b="0" i="0" lang="en-US" sz="1200" u="none">
                <a:solidFill>
                  <a:schemeClr val="dk1"/>
                </a:solidFill>
                <a:latin typeface="Tahoma"/>
                <a:ea typeface="Tahoma"/>
                <a:cs typeface="Tahoma"/>
                <a:sym typeface="Tahoma"/>
              </a:rPr>
              <a:t>[JMVM09] Hojjat Jafarpour, Sharad Mehrotra, Nalini Venkatasubramanian and Mirko Montanari, MICS: An Efficient Content Space Representation Model for Publish/Subscribe Systems, ACM DEBS 2009.</a:t>
            </a:r>
            <a:endParaRPr/>
          </a:p>
          <a:p>
            <a:pPr indent="-342900" lvl="0" marL="342900" rtl="0" algn="l">
              <a:lnSpc>
                <a:spcPct val="80000"/>
              </a:lnSpc>
              <a:spcBef>
                <a:spcPts val="240"/>
              </a:spcBef>
              <a:spcAft>
                <a:spcPts val="0"/>
              </a:spcAft>
              <a:buClr>
                <a:schemeClr val="accent2"/>
              </a:buClr>
              <a:buSzPts val="1200"/>
              <a:buFont typeface="Arial"/>
              <a:buChar char="●"/>
            </a:pPr>
            <a:r>
              <a:rPr b="0" i="0" lang="en-US" sz="1200" u="none">
                <a:solidFill>
                  <a:schemeClr val="dk1"/>
                </a:solidFill>
                <a:latin typeface="Tahoma"/>
                <a:ea typeface="Tahoma"/>
                <a:cs typeface="Tahoma"/>
                <a:sym typeface="Tahoma"/>
              </a:rPr>
              <a:t>[OAABSS00] Lukasz Opyrchal, Mark Astley, Joshua S. Auerbach, Guruduth Banavar, Robert E. Strom, Daniel C. Sturman: Exploiting IP Multicast in Content-Based Publish-Subscribe Systems. Middleware 2000. </a:t>
            </a:r>
            <a:endParaRPr/>
          </a:p>
          <a:p>
            <a:pPr indent="-342900" lvl="0" marL="342900" rtl="0" algn="l">
              <a:lnSpc>
                <a:spcPct val="80000"/>
              </a:lnSpc>
              <a:spcBef>
                <a:spcPts val="240"/>
              </a:spcBef>
              <a:spcAft>
                <a:spcPts val="0"/>
              </a:spcAft>
              <a:buClr>
                <a:schemeClr val="accent2"/>
              </a:buClr>
              <a:buSzPts val="1200"/>
              <a:buFont typeface="Arial"/>
              <a:buChar char="●"/>
            </a:pPr>
            <a:r>
              <a:rPr b="0" i="0" lang="en-US" sz="1200" u="none">
                <a:solidFill>
                  <a:schemeClr val="dk1"/>
                </a:solidFill>
                <a:latin typeface="Tahoma"/>
                <a:ea typeface="Tahoma"/>
                <a:cs typeface="Tahoma"/>
                <a:sym typeface="Tahoma"/>
              </a:rPr>
              <a:t>[ZHS04] Ben Y. Zhao, Ling Huang, Jeremy Stribling, Sean C. Rhea, Anthony D. Joseph, John Kubiatowicz: Tapestry: a resilient global-scale overlay for service deployment. IEEE Journal on Selected Areas in Communications 22(1).</a:t>
            </a:r>
            <a:endParaRPr/>
          </a:p>
          <a:p>
            <a:pPr indent="-266700" lvl="0" marL="342900" rtl="0" algn="l">
              <a:lnSpc>
                <a:spcPct val="80000"/>
              </a:lnSpc>
              <a:spcBef>
                <a:spcPts val="240"/>
              </a:spcBef>
              <a:spcAft>
                <a:spcPts val="0"/>
              </a:spcAft>
              <a:buClr>
                <a:schemeClr val="accent2"/>
              </a:buClr>
              <a:buSzPts val="1200"/>
              <a:buFont typeface="Arial"/>
              <a:buNone/>
            </a:pPr>
            <a:r>
              <a:t/>
            </a:r>
            <a:endParaRPr b="0" i="0" sz="1200" u="none">
              <a:solidFill>
                <a:schemeClr val="dk1"/>
              </a:solidFill>
              <a:latin typeface="Tahoma"/>
              <a:ea typeface="Tahoma"/>
              <a:cs typeface="Tahoma"/>
              <a:sym typeface="Tahoma"/>
            </a:endParaRPr>
          </a:p>
          <a:p>
            <a:pPr indent="-266700" lvl="0" marL="342900" rtl="0" algn="l">
              <a:lnSpc>
                <a:spcPct val="80000"/>
              </a:lnSpc>
              <a:spcBef>
                <a:spcPts val="240"/>
              </a:spcBef>
              <a:spcAft>
                <a:spcPts val="0"/>
              </a:spcAft>
              <a:buClr>
                <a:schemeClr val="accent2"/>
              </a:buClr>
              <a:buSzPts val="1200"/>
              <a:buFont typeface="Arial"/>
              <a:buNone/>
            </a:pPr>
            <a:r>
              <a:t/>
            </a:r>
            <a:endParaRPr b="0" i="0" sz="1200" u="none">
              <a:solidFill>
                <a:schemeClr val="dk1"/>
              </a:solidFill>
              <a:latin typeface="Tahoma"/>
              <a:ea typeface="Tahoma"/>
              <a:cs typeface="Tahoma"/>
              <a:sym typeface="Tahoma"/>
            </a:endParaRPr>
          </a:p>
          <a:p>
            <a:pPr indent="-266700" lvl="0" marL="342900" rtl="0" algn="l">
              <a:spcBef>
                <a:spcPts val="240"/>
              </a:spcBef>
              <a:spcAft>
                <a:spcPts val="0"/>
              </a:spcAft>
              <a:buSzPts val="1200"/>
              <a:buNone/>
            </a:pPr>
            <a:r>
              <a:t/>
            </a:r>
            <a:endParaRPr b="0" i="0" sz="1200" u="none">
              <a:solidFill>
                <a:schemeClr val="dk1"/>
              </a:solidFill>
              <a:latin typeface="Tahoma"/>
              <a:ea typeface="Tahoma"/>
              <a:cs typeface="Tahoma"/>
              <a:sym typeface="Tahoma"/>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4" name="Shape 2134"/>
        <p:cNvGrpSpPr/>
        <p:nvPr/>
      </p:nvGrpSpPr>
      <p:grpSpPr>
        <a:xfrm>
          <a:off x="0" y="0"/>
          <a:ext cx="0" cy="0"/>
          <a:chOff x="0" y="0"/>
          <a:chExt cx="0" cy="0"/>
        </a:xfrm>
      </p:grpSpPr>
      <p:sp>
        <p:nvSpPr>
          <p:cNvPr id="2135" name="Google Shape;2135;p123"/>
          <p:cNvSpPr txBox="1"/>
          <p:nvPr>
            <p:ph type="ctrTitle"/>
          </p:nvPr>
        </p:nvSpPr>
        <p:spPr>
          <a:xfrm>
            <a:off x="914400" y="685800"/>
            <a:ext cx="77216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Horus</a:t>
            </a:r>
            <a:endParaRPr/>
          </a:p>
        </p:txBody>
      </p:sp>
      <p:sp>
        <p:nvSpPr>
          <p:cNvPr id="2136" name="Google Shape;2136;p123"/>
          <p:cNvSpPr txBox="1"/>
          <p:nvPr>
            <p:ph idx="1" type="subTitle"/>
          </p:nvPr>
        </p:nvSpPr>
        <p:spPr>
          <a:xfrm>
            <a:off x="2133600" y="3886200"/>
            <a:ext cx="6400800" cy="17716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200"/>
              <a:buNone/>
            </a:pPr>
            <a:r>
              <a:rPr b="0" i="0" lang="en-US" sz="3200" u="none">
                <a:solidFill>
                  <a:schemeClr val="dk1"/>
                </a:solidFill>
                <a:latin typeface="Arial Black"/>
                <a:ea typeface="Arial Black"/>
                <a:cs typeface="Arial Black"/>
                <a:sym typeface="Arial Black"/>
              </a:rPr>
              <a:t>A Flexible Group Communication Subsystem</a:t>
            </a:r>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140" name="Shape 2140"/>
        <p:cNvGrpSpPr/>
        <p:nvPr/>
      </p:nvGrpSpPr>
      <p:grpSpPr>
        <a:xfrm>
          <a:off x="0" y="0"/>
          <a:ext cx="0" cy="0"/>
          <a:chOff x="0" y="0"/>
          <a:chExt cx="0" cy="0"/>
        </a:xfrm>
      </p:grpSpPr>
      <p:sp>
        <p:nvSpPr>
          <p:cNvPr id="2141" name="Google Shape;2141;p124"/>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Horus: A Flexible Group Communication System</a:t>
            </a:r>
            <a:endParaRPr/>
          </a:p>
        </p:txBody>
      </p:sp>
      <p:sp>
        <p:nvSpPr>
          <p:cNvPr id="2142" name="Google Shape;2142;p124"/>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609600" lvl="0" marL="609600" rtl="0" algn="l">
              <a:lnSpc>
                <a:spcPct val="100000"/>
              </a:lnSpc>
              <a:spcBef>
                <a:spcPts val="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Flexible group communication model to application developers.</a:t>
            </a:r>
            <a:endParaRPr/>
          </a:p>
          <a:p>
            <a:pPr indent="-609600" lvl="1" marL="1066800" rtl="0" algn="l">
              <a:lnSpc>
                <a:spcPct val="100000"/>
              </a:lnSpc>
              <a:spcBef>
                <a:spcPts val="560"/>
              </a:spcBef>
              <a:spcAft>
                <a:spcPts val="0"/>
              </a:spcAft>
              <a:buClr>
                <a:schemeClr val="accent2"/>
              </a:buClr>
              <a:buSzPts val="2800"/>
              <a:buFont typeface="Noto Sans Symbols"/>
              <a:buAutoNum type="arabicPeriod"/>
            </a:pPr>
            <a:r>
              <a:rPr b="0" i="0" lang="en-US" sz="2800" u="none">
                <a:solidFill>
                  <a:schemeClr val="dk1"/>
                </a:solidFill>
                <a:latin typeface="Tahoma"/>
                <a:ea typeface="Tahoma"/>
                <a:cs typeface="Tahoma"/>
                <a:sym typeface="Tahoma"/>
              </a:rPr>
              <a:t>System interface</a:t>
            </a:r>
            <a:endParaRPr/>
          </a:p>
          <a:p>
            <a:pPr indent="-609600" lvl="1" marL="1066800" rtl="0" algn="l">
              <a:lnSpc>
                <a:spcPct val="100000"/>
              </a:lnSpc>
              <a:spcBef>
                <a:spcPts val="560"/>
              </a:spcBef>
              <a:spcAft>
                <a:spcPts val="0"/>
              </a:spcAft>
              <a:buClr>
                <a:schemeClr val="accent2"/>
              </a:buClr>
              <a:buSzPts val="2800"/>
              <a:buFont typeface="Noto Sans Symbols"/>
              <a:buAutoNum type="arabicPeriod"/>
            </a:pPr>
            <a:r>
              <a:rPr b="0" i="0" lang="en-US" sz="2800" u="none">
                <a:solidFill>
                  <a:schemeClr val="dk1"/>
                </a:solidFill>
                <a:latin typeface="Tahoma"/>
                <a:ea typeface="Tahoma"/>
                <a:cs typeface="Tahoma"/>
                <a:sym typeface="Tahoma"/>
              </a:rPr>
              <a:t>Properties of Protocol Stack</a:t>
            </a:r>
            <a:endParaRPr/>
          </a:p>
          <a:p>
            <a:pPr indent="-609600" lvl="1" marL="1066800" rtl="0" algn="l">
              <a:lnSpc>
                <a:spcPct val="100000"/>
              </a:lnSpc>
              <a:spcBef>
                <a:spcPts val="560"/>
              </a:spcBef>
              <a:spcAft>
                <a:spcPts val="0"/>
              </a:spcAft>
              <a:buClr>
                <a:schemeClr val="accent2"/>
              </a:buClr>
              <a:buSzPts val="2800"/>
              <a:buFont typeface="Noto Sans Symbols"/>
              <a:buAutoNum type="arabicPeriod"/>
            </a:pPr>
            <a:r>
              <a:rPr b="0" i="0" lang="en-US" sz="2800" u="none">
                <a:solidFill>
                  <a:schemeClr val="dk1"/>
                </a:solidFill>
                <a:latin typeface="Tahoma"/>
                <a:ea typeface="Tahoma"/>
                <a:cs typeface="Tahoma"/>
                <a:sym typeface="Tahoma"/>
              </a:rPr>
              <a:t>Configuration of Horus</a:t>
            </a:r>
            <a:endParaRPr/>
          </a:p>
          <a:p>
            <a:pPr indent="-609600" lvl="2" marL="1524000" rtl="0" algn="l">
              <a:lnSpc>
                <a:spcPct val="100000"/>
              </a:lnSpc>
              <a:spcBef>
                <a:spcPts val="48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Run in userspace</a:t>
            </a:r>
            <a:endParaRPr/>
          </a:p>
          <a:p>
            <a:pPr indent="-609600" lvl="2" marL="1524000" rtl="0" algn="l">
              <a:lnSpc>
                <a:spcPct val="100000"/>
              </a:lnSpc>
              <a:spcBef>
                <a:spcPts val="48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Run in OS kernel/microkernel</a:t>
            </a:r>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146" name="Shape 2146"/>
        <p:cNvGrpSpPr/>
        <p:nvPr/>
      </p:nvGrpSpPr>
      <p:grpSpPr>
        <a:xfrm>
          <a:off x="0" y="0"/>
          <a:ext cx="0" cy="0"/>
          <a:chOff x="0" y="0"/>
          <a:chExt cx="0" cy="0"/>
        </a:xfrm>
      </p:grpSpPr>
      <p:sp>
        <p:nvSpPr>
          <p:cNvPr id="2147" name="Google Shape;2147;p125"/>
          <p:cNvSpPr txBox="1"/>
          <p:nvPr/>
        </p:nvSpPr>
        <p:spPr>
          <a:xfrm>
            <a:off x="1127125" y="422275"/>
            <a:ext cx="18415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2148" name="Google Shape;2148;p125"/>
          <p:cNvSpPr txBox="1"/>
          <p:nvPr>
            <p:ph type="title"/>
          </p:nvPr>
        </p:nvSpPr>
        <p:spPr>
          <a:xfrm>
            <a:off x="1066800" y="609600"/>
            <a:ext cx="7848600" cy="838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Architecture</a:t>
            </a:r>
            <a:endParaRPr/>
          </a:p>
        </p:txBody>
      </p:sp>
      <p:sp>
        <p:nvSpPr>
          <p:cNvPr id="2149" name="Google Shape;2149;p125"/>
          <p:cNvSpPr txBox="1"/>
          <p:nvPr>
            <p:ph idx="1" type="body"/>
          </p:nvPr>
        </p:nvSpPr>
        <p:spPr>
          <a:xfrm>
            <a:off x="1169987" y="1524000"/>
            <a:ext cx="7772400" cy="453707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2800"/>
              <a:buFont typeface="Arial"/>
              <a:buChar char="●"/>
            </a:pPr>
            <a:r>
              <a:rPr b="0" i="0" lang="en-US" sz="2800" u="none">
                <a:solidFill>
                  <a:schemeClr val="dk1"/>
                </a:solidFill>
                <a:latin typeface="Tahoma"/>
                <a:ea typeface="Tahoma"/>
                <a:cs typeface="Tahoma"/>
                <a:sym typeface="Tahoma"/>
              </a:rPr>
              <a:t>Central protocol =&gt; Lego Blocks</a:t>
            </a:r>
            <a:endParaRPr/>
          </a:p>
          <a:p>
            <a:pPr indent="-342900" lvl="0" marL="342900" rtl="0" algn="l">
              <a:lnSpc>
                <a:spcPct val="100000"/>
              </a:lnSpc>
              <a:spcBef>
                <a:spcPts val="560"/>
              </a:spcBef>
              <a:spcAft>
                <a:spcPts val="0"/>
              </a:spcAft>
              <a:buClr>
                <a:schemeClr val="accent2"/>
              </a:buClr>
              <a:buSzPts val="2800"/>
              <a:buFont typeface="Arial"/>
              <a:buChar char="●"/>
            </a:pPr>
            <a:r>
              <a:rPr b="0" i="0" lang="en-US" sz="2800" u="none">
                <a:solidFill>
                  <a:schemeClr val="dk1"/>
                </a:solidFill>
                <a:latin typeface="Tahoma"/>
                <a:ea typeface="Tahoma"/>
                <a:cs typeface="Tahoma"/>
                <a:sym typeface="Tahoma"/>
              </a:rPr>
              <a:t>Each Lego block implements a communication feature.</a:t>
            </a:r>
            <a:endParaRPr/>
          </a:p>
          <a:p>
            <a:pPr indent="-342900" lvl="0" marL="342900" rtl="0" algn="l">
              <a:lnSpc>
                <a:spcPct val="100000"/>
              </a:lnSpc>
              <a:spcBef>
                <a:spcPts val="560"/>
              </a:spcBef>
              <a:spcAft>
                <a:spcPts val="0"/>
              </a:spcAft>
              <a:buClr>
                <a:schemeClr val="accent2"/>
              </a:buClr>
              <a:buSzPts val="2800"/>
              <a:buFont typeface="Arial"/>
              <a:buChar char="●"/>
            </a:pPr>
            <a:r>
              <a:rPr b="0" i="0" lang="en-US" sz="2800" u="none">
                <a:solidFill>
                  <a:schemeClr val="dk1"/>
                </a:solidFill>
                <a:latin typeface="Tahoma"/>
                <a:ea typeface="Tahoma"/>
                <a:cs typeface="Tahoma"/>
                <a:sym typeface="Tahoma"/>
              </a:rPr>
              <a:t>Standardized top and bottom interface (HCPI)</a:t>
            </a:r>
            <a:endParaRPr/>
          </a:p>
          <a:p>
            <a:pPr indent="-285750" lvl="1" marL="742950" rtl="0" algn="l">
              <a:lnSpc>
                <a:spcPct val="100000"/>
              </a:lnSpc>
              <a:spcBef>
                <a:spcPts val="48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Allow blocks to communicate</a:t>
            </a:r>
            <a:endParaRPr/>
          </a:p>
          <a:p>
            <a:pPr indent="-285750" lvl="1" marL="742950" rtl="0" algn="l">
              <a:lnSpc>
                <a:spcPct val="100000"/>
              </a:lnSpc>
              <a:spcBef>
                <a:spcPts val="48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A block has entry points for upcall/downcall</a:t>
            </a:r>
            <a:endParaRPr/>
          </a:p>
          <a:p>
            <a:pPr indent="-285750" lvl="1" marL="742950" rtl="0" algn="l">
              <a:lnSpc>
                <a:spcPct val="100000"/>
              </a:lnSpc>
              <a:spcBef>
                <a:spcPts val="48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Upcall=receive mesg,  Downcall=send mesg.</a:t>
            </a:r>
            <a:endParaRPr/>
          </a:p>
          <a:p>
            <a:pPr indent="-342900" lvl="0" marL="342900" rtl="0" algn="l">
              <a:lnSpc>
                <a:spcPct val="100000"/>
              </a:lnSpc>
              <a:spcBef>
                <a:spcPts val="560"/>
              </a:spcBef>
              <a:spcAft>
                <a:spcPts val="0"/>
              </a:spcAft>
              <a:buClr>
                <a:schemeClr val="accent2"/>
              </a:buClr>
              <a:buSzPts val="2800"/>
              <a:buFont typeface="Arial"/>
              <a:buChar char="●"/>
            </a:pPr>
            <a:r>
              <a:rPr b="0" i="0" lang="en-US" sz="2800" u="none">
                <a:solidFill>
                  <a:schemeClr val="dk1"/>
                </a:solidFill>
                <a:latin typeface="Tahoma"/>
                <a:ea typeface="Tahoma"/>
                <a:cs typeface="Tahoma"/>
                <a:sym typeface="Tahoma"/>
              </a:rPr>
              <a:t>Create new protocol by rearranging blocks.</a:t>
            </a:r>
            <a:endParaRPr/>
          </a:p>
          <a:p>
            <a:pPr indent="-165100" lvl="0" marL="342900" rtl="0" algn="l">
              <a:spcBef>
                <a:spcPts val="560"/>
              </a:spcBef>
              <a:spcAft>
                <a:spcPts val="0"/>
              </a:spcAft>
              <a:buSzPts val="2800"/>
              <a:buNone/>
            </a:pPr>
            <a:r>
              <a:t/>
            </a:r>
            <a:endParaRPr b="0" i="0" sz="2800" u="none">
              <a:solidFill>
                <a:schemeClr val="dk1"/>
              </a:solidFill>
              <a:latin typeface="Tahoma"/>
              <a:ea typeface="Tahoma"/>
              <a:cs typeface="Tahoma"/>
              <a:sym typeface="Tahoma"/>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153" name="Shape 2153"/>
        <p:cNvGrpSpPr/>
        <p:nvPr/>
      </p:nvGrpSpPr>
      <p:grpSpPr>
        <a:xfrm>
          <a:off x="0" y="0"/>
          <a:ext cx="0" cy="0"/>
          <a:chOff x="0" y="0"/>
          <a:chExt cx="0" cy="0"/>
        </a:xfrm>
      </p:grpSpPr>
      <p:pic>
        <p:nvPicPr>
          <p:cNvPr id="2154" name="Google Shape;2154;p126"/>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158" name="Shape 2158"/>
        <p:cNvGrpSpPr/>
        <p:nvPr/>
      </p:nvGrpSpPr>
      <p:grpSpPr>
        <a:xfrm>
          <a:off x="0" y="0"/>
          <a:ext cx="0" cy="0"/>
          <a:chOff x="0" y="0"/>
          <a:chExt cx="0" cy="0"/>
        </a:xfrm>
      </p:grpSpPr>
      <p:sp>
        <p:nvSpPr>
          <p:cNvPr id="2159" name="Google Shape;2159;p127"/>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1" lang="en-US" sz="4000" u="none">
                <a:solidFill>
                  <a:schemeClr val="dk2"/>
                </a:solidFill>
                <a:latin typeface="Arial Black"/>
                <a:ea typeface="Arial Black"/>
                <a:cs typeface="Arial Black"/>
                <a:sym typeface="Arial Black"/>
              </a:rPr>
              <a:t>Message_send</a:t>
            </a:r>
            <a:endParaRPr/>
          </a:p>
        </p:txBody>
      </p:sp>
      <p:sp>
        <p:nvSpPr>
          <p:cNvPr id="2160" name="Google Shape;2160;p127"/>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Lookup the entry in topmost block and invokes the function.</a:t>
            </a:r>
            <a:endParaRPr/>
          </a:p>
          <a:p>
            <a:pPr indent="-342900" lvl="0" marL="342900" rtl="0" algn="l">
              <a:lnSpc>
                <a:spcPct val="100000"/>
              </a:lnSpc>
              <a:spcBef>
                <a:spcPts val="64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Function adds header</a:t>
            </a:r>
            <a:endParaRPr/>
          </a:p>
          <a:p>
            <a:pPr indent="-342900" lvl="0" marL="342900" rtl="0" algn="l">
              <a:lnSpc>
                <a:spcPct val="100000"/>
              </a:lnSpc>
              <a:spcBef>
                <a:spcPts val="64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Message_send is recursively sent down the stack</a:t>
            </a:r>
            <a:endParaRPr/>
          </a:p>
          <a:p>
            <a:pPr indent="-342900" lvl="0" marL="342900" rtl="0" algn="l">
              <a:lnSpc>
                <a:spcPct val="100000"/>
              </a:lnSpc>
              <a:spcBef>
                <a:spcPts val="64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Bottommost block invokes a driver to send message.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Google Shape;293;p29"/>
          <p:cNvSpPr txBox="1"/>
          <p:nvPr/>
        </p:nvSpPr>
        <p:spPr>
          <a:xfrm>
            <a:off x="3124200" y="6229350"/>
            <a:ext cx="2895600" cy="4572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TJTST21  Spring 2006</a:t>
            </a:r>
            <a:endParaRPr/>
          </a:p>
        </p:txBody>
      </p:sp>
      <p:sp>
        <p:nvSpPr>
          <p:cNvPr id="294" name="Google Shape;294;p29"/>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pic>
        <p:nvPicPr>
          <p:cNvPr id="295" name="Google Shape;295;p29"/>
          <p:cNvPicPr preferRelativeResize="0"/>
          <p:nvPr/>
        </p:nvPicPr>
        <p:blipFill rotWithShape="1">
          <a:blip r:embed="rId3">
            <a:alphaModFix/>
          </a:blip>
          <a:srcRect b="0" l="0" r="0" t="0"/>
          <a:stretch/>
        </p:blipFill>
        <p:spPr>
          <a:xfrm>
            <a:off x="0" y="220662"/>
            <a:ext cx="8675687" cy="6100762"/>
          </a:xfrm>
          <a:prstGeom prst="rect">
            <a:avLst/>
          </a:prstGeom>
          <a:noFill/>
          <a:ln>
            <a:noFill/>
          </a:ln>
        </p:spPr>
      </p:pic>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164" name="Shape 2164"/>
        <p:cNvGrpSpPr/>
        <p:nvPr/>
      </p:nvGrpSpPr>
      <p:grpSpPr>
        <a:xfrm>
          <a:off x="0" y="0"/>
          <a:ext cx="0" cy="0"/>
          <a:chOff x="0" y="0"/>
          <a:chExt cx="0" cy="0"/>
        </a:xfrm>
      </p:grpSpPr>
      <p:sp>
        <p:nvSpPr>
          <p:cNvPr id="2165" name="Google Shape;2165;p128"/>
          <p:cNvSpPr txBox="1"/>
          <p:nvPr>
            <p:ph idx="1" type="body"/>
          </p:nvPr>
        </p:nvSpPr>
        <p:spPr>
          <a:xfrm>
            <a:off x="1169987" y="381000"/>
            <a:ext cx="7772400" cy="568007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Each stack shielded from each other.</a:t>
            </a:r>
            <a:endParaRPr/>
          </a:p>
          <a:p>
            <a:pPr indent="-342900" lvl="0" marL="342900" rtl="0" algn="l">
              <a:lnSpc>
                <a:spcPct val="100000"/>
              </a:lnSpc>
              <a:spcBef>
                <a:spcPts val="64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Have own threads and memory scheduler.</a:t>
            </a:r>
            <a:endParaRPr/>
          </a:p>
          <a:p>
            <a:pPr indent="-139700" lvl="0" marL="342900" rtl="0" algn="l">
              <a:spcBef>
                <a:spcPts val="640"/>
              </a:spcBef>
              <a:spcAft>
                <a:spcPts val="0"/>
              </a:spcAft>
              <a:buSzPts val="3200"/>
              <a:buNone/>
            </a:pPr>
            <a:r>
              <a:t/>
            </a:r>
            <a:endParaRPr b="0" i="0" sz="3200" u="none">
              <a:solidFill>
                <a:schemeClr val="dk1"/>
              </a:solidFill>
              <a:latin typeface="Tahoma"/>
              <a:ea typeface="Tahoma"/>
              <a:cs typeface="Tahoma"/>
              <a:sym typeface="Tahoma"/>
            </a:endParaRPr>
          </a:p>
        </p:txBody>
      </p:sp>
      <p:pic>
        <p:nvPicPr>
          <p:cNvPr id="2166" name="Google Shape;2166;p128"/>
          <p:cNvPicPr preferRelativeResize="0"/>
          <p:nvPr/>
        </p:nvPicPr>
        <p:blipFill rotWithShape="1">
          <a:blip r:embed="rId3">
            <a:alphaModFix/>
          </a:blip>
          <a:srcRect b="0" l="0" r="0" t="0"/>
          <a:stretch/>
        </p:blipFill>
        <p:spPr>
          <a:xfrm>
            <a:off x="990600" y="1743075"/>
            <a:ext cx="7391400" cy="4733925"/>
          </a:xfrm>
          <a:prstGeom prst="rect">
            <a:avLst/>
          </a:prstGeom>
          <a:noFill/>
          <a:ln>
            <a:noFill/>
          </a:ln>
        </p:spPr>
      </p:pic>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170" name="Shape 2170"/>
        <p:cNvGrpSpPr/>
        <p:nvPr/>
      </p:nvGrpSpPr>
      <p:grpSpPr>
        <a:xfrm>
          <a:off x="0" y="0"/>
          <a:ext cx="0" cy="0"/>
          <a:chOff x="0" y="0"/>
          <a:chExt cx="0" cy="0"/>
        </a:xfrm>
      </p:grpSpPr>
      <p:sp>
        <p:nvSpPr>
          <p:cNvPr id="2171" name="Google Shape;2171;p129"/>
          <p:cNvSpPr txBox="1"/>
          <p:nvPr>
            <p:ph type="title"/>
          </p:nvPr>
        </p:nvSpPr>
        <p:spPr>
          <a:xfrm>
            <a:off x="228600" y="0"/>
            <a:ext cx="86868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Arial Black"/>
              <a:buNone/>
            </a:pPr>
            <a:r>
              <a:rPr b="0" i="0" lang="en-US" sz="3600" u="none">
                <a:solidFill>
                  <a:schemeClr val="dk2"/>
                </a:solidFill>
                <a:latin typeface="Arial Black"/>
                <a:ea typeface="Arial Black"/>
                <a:cs typeface="Arial Black"/>
                <a:sym typeface="Arial Black"/>
              </a:rPr>
              <a:t>Endpoints, Group, and Message Objects</a:t>
            </a:r>
            <a:endParaRPr/>
          </a:p>
        </p:txBody>
      </p:sp>
      <p:sp>
        <p:nvSpPr>
          <p:cNvPr id="2172" name="Google Shape;2172;p129"/>
          <p:cNvSpPr txBox="1"/>
          <p:nvPr>
            <p:ph idx="1" type="body"/>
          </p:nvPr>
        </p:nvSpPr>
        <p:spPr>
          <a:xfrm>
            <a:off x="1143000" y="990600"/>
            <a:ext cx="7772400" cy="4918075"/>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accent2"/>
              </a:buClr>
              <a:buSzPts val="2800"/>
              <a:buFont typeface="Arial"/>
              <a:buChar char="●"/>
            </a:pPr>
            <a:r>
              <a:rPr b="0" i="0" lang="en-US" sz="2800" u="none">
                <a:solidFill>
                  <a:schemeClr val="dk1"/>
                </a:solidFill>
                <a:latin typeface="Tahoma"/>
                <a:ea typeface="Tahoma"/>
                <a:cs typeface="Tahoma"/>
                <a:sym typeface="Tahoma"/>
              </a:rPr>
              <a:t>Endpoints</a:t>
            </a:r>
            <a:endParaRPr/>
          </a:p>
          <a:p>
            <a:pPr indent="-285750" lvl="1" marL="742950" rtl="0" algn="l">
              <a:lnSpc>
                <a:spcPct val="90000"/>
              </a:lnSpc>
              <a:spcBef>
                <a:spcPts val="48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Models the communicating entity</a:t>
            </a:r>
            <a:endParaRPr/>
          </a:p>
          <a:p>
            <a:pPr indent="-285750" lvl="1" marL="742950" rtl="0" algn="l">
              <a:lnSpc>
                <a:spcPct val="90000"/>
              </a:lnSpc>
              <a:spcBef>
                <a:spcPts val="48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Have address (used for membership), send and receive messages</a:t>
            </a:r>
            <a:endParaRPr/>
          </a:p>
          <a:p>
            <a:pPr indent="-342900" lvl="0" marL="342900" rtl="0" algn="l">
              <a:lnSpc>
                <a:spcPct val="90000"/>
              </a:lnSpc>
              <a:spcBef>
                <a:spcPts val="560"/>
              </a:spcBef>
              <a:spcAft>
                <a:spcPts val="0"/>
              </a:spcAft>
              <a:buClr>
                <a:schemeClr val="accent2"/>
              </a:buClr>
              <a:buSzPts val="2800"/>
              <a:buFont typeface="Arial"/>
              <a:buChar char="●"/>
            </a:pPr>
            <a:r>
              <a:rPr b="0" i="0" lang="en-US" sz="2800" u="none">
                <a:solidFill>
                  <a:schemeClr val="dk1"/>
                </a:solidFill>
                <a:latin typeface="Tahoma"/>
                <a:ea typeface="Tahoma"/>
                <a:cs typeface="Tahoma"/>
                <a:sym typeface="Tahoma"/>
              </a:rPr>
              <a:t>Group</a:t>
            </a:r>
            <a:endParaRPr/>
          </a:p>
          <a:p>
            <a:pPr indent="-285750" lvl="1" marL="742950" rtl="0" algn="l">
              <a:lnSpc>
                <a:spcPct val="90000"/>
              </a:lnSpc>
              <a:spcBef>
                <a:spcPts val="48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Maintain local state on an endpoint. </a:t>
            </a:r>
            <a:endParaRPr/>
          </a:p>
          <a:p>
            <a:pPr indent="-285750" lvl="1" marL="742950" rtl="0" algn="l">
              <a:lnSpc>
                <a:spcPct val="90000"/>
              </a:lnSpc>
              <a:spcBef>
                <a:spcPts val="48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Group address: to which message is sent</a:t>
            </a:r>
            <a:endParaRPr/>
          </a:p>
          <a:p>
            <a:pPr indent="-285750" lvl="1" marL="742950" rtl="0" algn="l">
              <a:lnSpc>
                <a:spcPct val="90000"/>
              </a:lnSpc>
              <a:spcBef>
                <a:spcPts val="48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View: List of destination endpoint addr of accessible group members</a:t>
            </a:r>
            <a:endParaRPr/>
          </a:p>
          <a:p>
            <a:pPr indent="-342900" lvl="0" marL="342900" rtl="0" algn="l">
              <a:lnSpc>
                <a:spcPct val="90000"/>
              </a:lnSpc>
              <a:spcBef>
                <a:spcPts val="560"/>
              </a:spcBef>
              <a:spcAft>
                <a:spcPts val="0"/>
              </a:spcAft>
              <a:buClr>
                <a:schemeClr val="accent2"/>
              </a:buClr>
              <a:buSzPts val="2800"/>
              <a:buFont typeface="Arial"/>
              <a:buChar char="●"/>
            </a:pPr>
            <a:r>
              <a:rPr b="0" i="0" lang="en-US" sz="2800" u="none">
                <a:solidFill>
                  <a:schemeClr val="dk1"/>
                </a:solidFill>
                <a:latin typeface="Tahoma"/>
                <a:ea typeface="Tahoma"/>
                <a:cs typeface="Tahoma"/>
                <a:sym typeface="Tahoma"/>
              </a:rPr>
              <a:t>Message</a:t>
            </a:r>
            <a:endParaRPr/>
          </a:p>
          <a:p>
            <a:pPr indent="-285750" lvl="1" marL="742950" rtl="0" algn="l">
              <a:lnSpc>
                <a:spcPct val="90000"/>
              </a:lnSpc>
              <a:spcBef>
                <a:spcPts val="48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Local storage structure</a:t>
            </a:r>
            <a:endParaRPr/>
          </a:p>
          <a:p>
            <a:pPr indent="-285750" lvl="1" marL="742950" rtl="0" algn="l">
              <a:lnSpc>
                <a:spcPct val="90000"/>
              </a:lnSpc>
              <a:spcBef>
                <a:spcPts val="48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Interface includes operation pop/push headers</a:t>
            </a:r>
            <a:endParaRPr/>
          </a:p>
          <a:p>
            <a:pPr indent="-285750" lvl="1" marL="742950" rtl="0" algn="l">
              <a:lnSpc>
                <a:spcPct val="90000"/>
              </a:lnSpc>
              <a:spcBef>
                <a:spcPts val="48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Passed by reference</a:t>
            </a:r>
            <a:endParaRPr/>
          </a:p>
          <a:p>
            <a:pPr indent="-285750" lvl="1" marL="742950" rtl="0" algn="l">
              <a:lnSpc>
                <a:spcPct val="90000"/>
              </a:lnSpc>
              <a:spcBef>
                <a:spcPts val="480"/>
              </a:spcBef>
              <a:spcAft>
                <a:spcPts val="0"/>
              </a:spcAft>
              <a:buSzPts val="2400"/>
              <a:buNone/>
            </a:pPr>
            <a:r>
              <a:t/>
            </a:r>
            <a:endParaRPr b="0" i="0" sz="2400" u="none">
              <a:solidFill>
                <a:schemeClr val="dk1"/>
              </a:solidFill>
              <a:latin typeface="Tahoma"/>
              <a:ea typeface="Tahoma"/>
              <a:cs typeface="Tahoma"/>
              <a:sym typeface="Tahoma"/>
            </a:endParaRPr>
          </a:p>
          <a:p>
            <a:pPr indent="-190500" lvl="0" marL="342900" rtl="0" algn="l">
              <a:spcBef>
                <a:spcPts val="480"/>
              </a:spcBef>
              <a:spcAft>
                <a:spcPts val="0"/>
              </a:spcAft>
              <a:buSzPts val="2400"/>
              <a:buNone/>
            </a:pPr>
            <a:r>
              <a:t/>
            </a:r>
            <a:endParaRPr b="0" i="0" sz="2400" u="none">
              <a:solidFill>
                <a:schemeClr val="dk1"/>
              </a:solidFill>
              <a:latin typeface="Tahoma"/>
              <a:ea typeface="Tahoma"/>
              <a:cs typeface="Tahoma"/>
              <a:sym typeface="Tahoma"/>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176" name="Shape 2176"/>
        <p:cNvGrpSpPr/>
        <p:nvPr/>
      </p:nvGrpSpPr>
      <p:grpSpPr>
        <a:xfrm>
          <a:off x="0" y="0"/>
          <a:ext cx="0" cy="0"/>
          <a:chOff x="0" y="0"/>
          <a:chExt cx="0" cy="0"/>
        </a:xfrm>
      </p:grpSpPr>
      <p:pic>
        <p:nvPicPr>
          <p:cNvPr id="2177" name="Google Shape;2177;p130"/>
          <p:cNvPicPr preferRelativeResize="0"/>
          <p:nvPr/>
        </p:nvPicPr>
        <p:blipFill rotWithShape="1">
          <a:blip r:embed="rId3">
            <a:alphaModFix/>
          </a:blip>
          <a:srcRect b="0" l="0" r="0" t="0"/>
          <a:stretch/>
        </p:blipFill>
        <p:spPr>
          <a:xfrm>
            <a:off x="1066800" y="304800"/>
            <a:ext cx="6781800" cy="4800600"/>
          </a:xfrm>
          <a:prstGeom prst="rect">
            <a:avLst/>
          </a:prstGeom>
          <a:noFill/>
          <a:ln>
            <a:noFill/>
          </a:ln>
        </p:spPr>
      </p:pic>
      <p:pic>
        <p:nvPicPr>
          <p:cNvPr id="2178" name="Google Shape;2178;p130"/>
          <p:cNvPicPr preferRelativeResize="0"/>
          <p:nvPr/>
        </p:nvPicPr>
        <p:blipFill rotWithShape="1">
          <a:blip r:embed="rId4">
            <a:alphaModFix/>
          </a:blip>
          <a:srcRect b="0" l="0" r="0" t="0"/>
          <a:stretch/>
        </p:blipFill>
        <p:spPr>
          <a:xfrm>
            <a:off x="2971800" y="5410200"/>
            <a:ext cx="2809875" cy="1133475"/>
          </a:xfrm>
          <a:prstGeom prst="rect">
            <a:avLst/>
          </a:prstGeom>
          <a:noFill/>
          <a:ln>
            <a:noFill/>
          </a:ln>
        </p:spPr>
      </p:pic>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2" name="Shape 2182"/>
        <p:cNvGrpSpPr/>
        <p:nvPr/>
      </p:nvGrpSpPr>
      <p:grpSpPr>
        <a:xfrm>
          <a:off x="0" y="0"/>
          <a:ext cx="0" cy="0"/>
          <a:chOff x="0" y="0"/>
          <a:chExt cx="0" cy="0"/>
        </a:xfrm>
      </p:grpSpPr>
      <p:sp>
        <p:nvSpPr>
          <p:cNvPr id="2183" name="Google Shape;2183;p131"/>
          <p:cNvSpPr txBox="1"/>
          <p:nvPr>
            <p:ph type="ctrTitle"/>
          </p:nvPr>
        </p:nvSpPr>
        <p:spPr>
          <a:xfrm>
            <a:off x="914400" y="685800"/>
            <a:ext cx="77216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Transis</a:t>
            </a:r>
            <a:endParaRPr/>
          </a:p>
        </p:txBody>
      </p:sp>
      <p:sp>
        <p:nvSpPr>
          <p:cNvPr id="2184" name="Google Shape;2184;p131"/>
          <p:cNvSpPr txBox="1"/>
          <p:nvPr>
            <p:ph idx="1" type="subTitle"/>
          </p:nvPr>
        </p:nvSpPr>
        <p:spPr>
          <a:xfrm>
            <a:off x="2133600" y="3886200"/>
            <a:ext cx="6400800" cy="17716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200"/>
              <a:buNone/>
            </a:pPr>
            <a:r>
              <a:rPr b="0" i="0" lang="en-US" sz="3200" u="none">
                <a:solidFill>
                  <a:schemeClr val="dk1"/>
                </a:solidFill>
                <a:latin typeface="Arial Black"/>
                <a:ea typeface="Arial Black"/>
                <a:cs typeface="Arial Black"/>
                <a:sym typeface="Arial Black"/>
              </a:rPr>
              <a:t>A Group Communication Subsystem</a:t>
            </a:r>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188" name="Shape 2188"/>
        <p:cNvGrpSpPr/>
        <p:nvPr/>
      </p:nvGrpSpPr>
      <p:grpSpPr>
        <a:xfrm>
          <a:off x="0" y="0"/>
          <a:ext cx="0" cy="0"/>
          <a:chOff x="0" y="0"/>
          <a:chExt cx="0" cy="0"/>
        </a:xfrm>
      </p:grpSpPr>
      <p:sp>
        <p:nvSpPr>
          <p:cNvPr id="2189" name="Google Shape;2189;p132"/>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Transis : Group Communication System </a:t>
            </a:r>
            <a:endParaRPr/>
          </a:p>
        </p:txBody>
      </p:sp>
      <p:sp>
        <p:nvSpPr>
          <p:cNvPr id="2190" name="Google Shape;2190;p132"/>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Network partitions and recovery tools.</a:t>
            </a:r>
            <a:endParaRPr/>
          </a:p>
          <a:p>
            <a:pPr indent="-285750" lvl="1" marL="742950" rtl="0" algn="l">
              <a:lnSpc>
                <a:spcPct val="100000"/>
              </a:lnSpc>
              <a:spcBef>
                <a:spcPts val="560"/>
              </a:spcBef>
              <a:spcAft>
                <a:spcPts val="0"/>
              </a:spcAft>
              <a:buClr>
                <a:schemeClr val="accent2"/>
              </a:buClr>
              <a:buSzPts val="2800"/>
              <a:buFont typeface="Arial"/>
              <a:buChar char="●"/>
            </a:pPr>
            <a:r>
              <a:rPr b="0" i="0" lang="en-US" sz="2800" u="none">
                <a:solidFill>
                  <a:schemeClr val="dk1"/>
                </a:solidFill>
                <a:latin typeface="Tahoma"/>
                <a:ea typeface="Tahoma"/>
                <a:cs typeface="Tahoma"/>
                <a:sym typeface="Tahoma"/>
              </a:rPr>
              <a:t>Multiple disconnected components in the network operate autonomously.</a:t>
            </a:r>
            <a:endParaRPr/>
          </a:p>
          <a:p>
            <a:pPr indent="-285750" lvl="1" marL="742950" rtl="0" algn="l">
              <a:lnSpc>
                <a:spcPct val="100000"/>
              </a:lnSpc>
              <a:spcBef>
                <a:spcPts val="560"/>
              </a:spcBef>
              <a:spcAft>
                <a:spcPts val="0"/>
              </a:spcAft>
              <a:buClr>
                <a:schemeClr val="accent2"/>
              </a:buClr>
              <a:buSzPts val="2800"/>
              <a:buFont typeface="Arial"/>
              <a:buChar char="●"/>
            </a:pPr>
            <a:r>
              <a:rPr b="0" i="0" lang="en-US" sz="2800" u="none">
                <a:solidFill>
                  <a:schemeClr val="dk1"/>
                </a:solidFill>
                <a:latin typeface="Tahoma"/>
                <a:ea typeface="Tahoma"/>
                <a:cs typeface="Tahoma"/>
                <a:sym typeface="Tahoma"/>
              </a:rPr>
              <a:t>Merge these components upon recovery.</a:t>
            </a:r>
            <a:endParaRPr/>
          </a:p>
          <a:p>
            <a:pPr indent="-342900" lvl="0" marL="342900" rtl="0" algn="l">
              <a:lnSpc>
                <a:spcPct val="100000"/>
              </a:lnSpc>
              <a:spcBef>
                <a:spcPts val="64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Hierachical communication structure.</a:t>
            </a:r>
            <a:endParaRPr/>
          </a:p>
          <a:p>
            <a:pPr indent="-342900" lvl="0" marL="342900" rtl="0" algn="l">
              <a:lnSpc>
                <a:spcPct val="100000"/>
              </a:lnSpc>
              <a:spcBef>
                <a:spcPts val="64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Fast cluster communication.</a:t>
            </a:r>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194" name="Shape 2194"/>
        <p:cNvGrpSpPr/>
        <p:nvPr/>
      </p:nvGrpSpPr>
      <p:grpSpPr>
        <a:xfrm>
          <a:off x="0" y="0"/>
          <a:ext cx="0" cy="0"/>
          <a:chOff x="0" y="0"/>
          <a:chExt cx="0" cy="0"/>
        </a:xfrm>
      </p:grpSpPr>
      <p:sp>
        <p:nvSpPr>
          <p:cNvPr id="2195" name="Google Shape;2195;p133"/>
          <p:cNvSpPr txBox="1"/>
          <p:nvPr>
            <p:ph type="title"/>
          </p:nvPr>
        </p:nvSpPr>
        <p:spPr>
          <a:xfrm>
            <a:off x="381000" y="381000"/>
            <a:ext cx="8534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Arial Black"/>
              <a:buNone/>
            </a:pPr>
            <a:r>
              <a:rPr b="0" i="0" lang="en-US" sz="3200" u="none">
                <a:solidFill>
                  <a:schemeClr val="dk2"/>
                </a:solidFill>
                <a:latin typeface="Arial Black"/>
                <a:ea typeface="Arial Black"/>
                <a:cs typeface="Arial Black"/>
                <a:sym typeface="Arial Black"/>
              </a:rPr>
              <a:t>Systems that  depend on primary component:</a:t>
            </a:r>
            <a:br>
              <a:rPr b="0" i="0" lang="en-US" sz="2800" u="none">
                <a:solidFill>
                  <a:schemeClr val="dk2"/>
                </a:solidFill>
                <a:latin typeface="Arial Black"/>
                <a:ea typeface="Arial Black"/>
                <a:cs typeface="Arial Black"/>
                <a:sym typeface="Arial Black"/>
              </a:rPr>
            </a:br>
            <a:endParaRPr/>
          </a:p>
        </p:txBody>
      </p:sp>
      <p:sp>
        <p:nvSpPr>
          <p:cNvPr id="2196" name="Google Shape;2196;p133"/>
          <p:cNvSpPr txBox="1"/>
          <p:nvPr>
            <p:ph idx="1" type="body"/>
          </p:nvPr>
        </p:nvSpPr>
        <p:spPr>
          <a:xfrm>
            <a:off x="1371600" y="1295400"/>
            <a:ext cx="7772400" cy="45720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accent2"/>
              </a:buClr>
              <a:buSzPts val="2800"/>
              <a:buFont typeface="Arial"/>
              <a:buChar char="●"/>
            </a:pPr>
            <a:r>
              <a:rPr b="0" i="0" lang="en-US" sz="2800" u="none">
                <a:solidFill>
                  <a:schemeClr val="dk1"/>
                </a:solidFill>
                <a:latin typeface="Tahoma"/>
                <a:ea typeface="Tahoma"/>
                <a:cs typeface="Tahoma"/>
                <a:sym typeface="Tahoma"/>
              </a:rPr>
              <a:t>Isis System: Designate 1 component as primary and shuts down non-primary.</a:t>
            </a:r>
            <a:endParaRPr/>
          </a:p>
          <a:p>
            <a:pPr indent="-285750" lvl="1" marL="742950" rtl="0" algn="l">
              <a:lnSpc>
                <a:spcPct val="90000"/>
              </a:lnSpc>
              <a:spcBef>
                <a:spcPts val="48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Period before partition detected, non-primaries can continue to operate.</a:t>
            </a:r>
            <a:endParaRPr/>
          </a:p>
          <a:p>
            <a:pPr indent="-285750" lvl="1" marL="742950" rtl="0" algn="l">
              <a:lnSpc>
                <a:spcPct val="90000"/>
              </a:lnSpc>
              <a:spcBef>
                <a:spcPts val="48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Operations are inconsistent with primary</a:t>
            </a:r>
            <a:endParaRPr/>
          </a:p>
          <a:p>
            <a:pPr indent="-342900" lvl="0" marL="342900" rtl="0" algn="l">
              <a:lnSpc>
                <a:spcPct val="90000"/>
              </a:lnSpc>
              <a:spcBef>
                <a:spcPts val="560"/>
              </a:spcBef>
              <a:spcAft>
                <a:spcPts val="0"/>
              </a:spcAft>
              <a:buClr>
                <a:schemeClr val="accent2"/>
              </a:buClr>
              <a:buSzPts val="2800"/>
              <a:buFont typeface="Arial"/>
              <a:buChar char="●"/>
            </a:pPr>
            <a:r>
              <a:rPr b="0" i="0" lang="en-US" sz="2800" u="none">
                <a:solidFill>
                  <a:schemeClr val="dk1"/>
                </a:solidFill>
                <a:latin typeface="Tahoma"/>
                <a:ea typeface="Tahoma"/>
                <a:cs typeface="Tahoma"/>
                <a:sym typeface="Tahoma"/>
              </a:rPr>
              <a:t>Trans/Total System and Amoeba: </a:t>
            </a:r>
            <a:endParaRPr/>
          </a:p>
          <a:p>
            <a:pPr indent="-285750" lvl="1" marL="742950" rtl="0" algn="l">
              <a:lnSpc>
                <a:spcPct val="90000"/>
              </a:lnSpc>
              <a:spcBef>
                <a:spcPts val="48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Allow continued operations </a:t>
            </a:r>
            <a:endParaRPr/>
          </a:p>
          <a:p>
            <a:pPr indent="-285750" lvl="1" marL="742950" rtl="0" algn="l">
              <a:lnSpc>
                <a:spcPct val="90000"/>
              </a:lnSpc>
              <a:spcBef>
                <a:spcPts val="48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Inconsistent Operations may occur in different parts of the system.</a:t>
            </a:r>
            <a:endParaRPr/>
          </a:p>
          <a:p>
            <a:pPr indent="-285750" lvl="1" marL="742950" rtl="0" algn="l">
              <a:lnSpc>
                <a:spcPct val="90000"/>
              </a:lnSpc>
              <a:spcBef>
                <a:spcPts val="48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Don’t provide recovery mechanism</a:t>
            </a:r>
            <a:endParaRPr/>
          </a:p>
          <a:p>
            <a:pPr indent="-285750" lvl="1" marL="742950" rtl="0" algn="l">
              <a:lnSpc>
                <a:spcPct val="90000"/>
              </a:lnSpc>
              <a:spcBef>
                <a:spcPts val="480"/>
              </a:spcBef>
              <a:spcAft>
                <a:spcPts val="0"/>
              </a:spcAft>
              <a:buSzPts val="2400"/>
              <a:buNone/>
            </a:pPr>
            <a:r>
              <a:rPr b="0" i="0" lang="en-US" sz="2400" u="none">
                <a:solidFill>
                  <a:schemeClr val="dk1"/>
                </a:solidFill>
                <a:latin typeface="Tahoma"/>
                <a:ea typeface="Tahoma"/>
                <a:cs typeface="Tahoma"/>
                <a:sym typeface="Tahoma"/>
              </a:rPr>
              <a:t>		</a:t>
            </a:r>
            <a:endParaRP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200" name="Shape 2200"/>
        <p:cNvGrpSpPr/>
        <p:nvPr/>
      </p:nvGrpSpPr>
      <p:grpSpPr>
        <a:xfrm>
          <a:off x="0" y="0"/>
          <a:ext cx="0" cy="0"/>
          <a:chOff x="0" y="0"/>
          <a:chExt cx="0" cy="0"/>
        </a:xfrm>
      </p:grpSpPr>
      <p:sp>
        <p:nvSpPr>
          <p:cNvPr id="2201" name="Google Shape;2201;p134"/>
          <p:cNvSpPr txBox="1"/>
          <p:nvPr>
            <p:ph type="title"/>
          </p:nvPr>
        </p:nvSpPr>
        <p:spPr>
          <a:xfrm>
            <a:off x="10668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Group Service</a:t>
            </a:r>
            <a:endParaRPr/>
          </a:p>
        </p:txBody>
      </p:sp>
      <p:sp>
        <p:nvSpPr>
          <p:cNvPr id="2202" name="Google Shape;2202;p134"/>
          <p:cNvSpPr txBox="1"/>
          <p:nvPr>
            <p:ph idx="1" type="body"/>
          </p:nvPr>
        </p:nvSpPr>
        <p:spPr>
          <a:xfrm>
            <a:off x="838200" y="1371600"/>
            <a:ext cx="8104187" cy="468947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Work of the collection of group modules.</a:t>
            </a:r>
            <a:endParaRPr/>
          </a:p>
          <a:p>
            <a:pPr indent="-342900" lvl="0" marL="342900" rtl="0" algn="l">
              <a:lnSpc>
                <a:spcPct val="100000"/>
              </a:lnSpc>
              <a:spcBef>
                <a:spcPts val="64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Manager of group messages and group views</a:t>
            </a:r>
            <a:endParaRPr/>
          </a:p>
          <a:p>
            <a:pPr indent="-342900" lvl="0" marL="342900" rtl="0" algn="l">
              <a:lnSpc>
                <a:spcPct val="100000"/>
              </a:lnSpc>
              <a:spcBef>
                <a:spcPts val="64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A group module maintains</a:t>
            </a:r>
            <a:endParaRPr/>
          </a:p>
          <a:p>
            <a:pPr indent="-285750" lvl="1" marL="742950" rtl="0" algn="l">
              <a:lnSpc>
                <a:spcPct val="100000"/>
              </a:lnSpc>
              <a:spcBef>
                <a:spcPts val="560"/>
              </a:spcBef>
              <a:spcAft>
                <a:spcPts val="0"/>
              </a:spcAft>
              <a:buClr>
                <a:schemeClr val="accent2"/>
              </a:buClr>
              <a:buSzPts val="2800"/>
              <a:buFont typeface="Arial"/>
              <a:buChar char="●"/>
            </a:pPr>
            <a:r>
              <a:rPr b="0" i="0" lang="en-US" sz="2800" u="none">
                <a:solidFill>
                  <a:schemeClr val="dk1"/>
                </a:solidFill>
                <a:latin typeface="Tahoma"/>
                <a:ea typeface="Tahoma"/>
                <a:cs typeface="Tahoma"/>
                <a:sym typeface="Tahoma"/>
              </a:rPr>
              <a:t>Local View: List of currently connected and operational participants</a:t>
            </a:r>
            <a:endParaRPr/>
          </a:p>
          <a:p>
            <a:pPr indent="-285750" lvl="1" marL="742950" rtl="0" algn="l">
              <a:lnSpc>
                <a:spcPct val="100000"/>
              </a:lnSpc>
              <a:spcBef>
                <a:spcPts val="560"/>
              </a:spcBef>
              <a:spcAft>
                <a:spcPts val="0"/>
              </a:spcAft>
              <a:buClr>
                <a:schemeClr val="accent2"/>
              </a:buClr>
              <a:buSzPts val="2800"/>
              <a:buFont typeface="Arial"/>
              <a:buChar char="●"/>
            </a:pPr>
            <a:r>
              <a:rPr b="0" i="0" lang="en-US" sz="2800" u="none">
                <a:solidFill>
                  <a:schemeClr val="dk1"/>
                </a:solidFill>
                <a:latin typeface="Tahoma"/>
                <a:ea typeface="Tahoma"/>
                <a:cs typeface="Tahoma"/>
                <a:sym typeface="Tahoma"/>
              </a:rPr>
              <a:t>Hidden View: Like local view, indicated the view has failed but may have formed in another part of the system.</a:t>
            </a:r>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206" name="Shape 2206"/>
        <p:cNvGrpSpPr/>
        <p:nvPr/>
      </p:nvGrpSpPr>
      <p:grpSpPr>
        <a:xfrm>
          <a:off x="0" y="0"/>
          <a:ext cx="0" cy="0"/>
          <a:chOff x="0" y="0"/>
          <a:chExt cx="0" cy="0"/>
        </a:xfrm>
      </p:grpSpPr>
      <p:pic>
        <p:nvPicPr>
          <p:cNvPr id="2207" name="Google Shape;2207;p135"/>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211" name="Shape 2211"/>
        <p:cNvGrpSpPr/>
        <p:nvPr/>
      </p:nvGrpSpPr>
      <p:grpSpPr>
        <a:xfrm>
          <a:off x="0" y="0"/>
          <a:ext cx="0" cy="0"/>
          <a:chOff x="0" y="0"/>
          <a:chExt cx="0" cy="0"/>
        </a:xfrm>
      </p:grpSpPr>
      <p:sp>
        <p:nvSpPr>
          <p:cNvPr id="2212" name="Google Shape;2212;p136"/>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Network partition wishlist</a:t>
            </a:r>
            <a:endParaRPr/>
          </a:p>
        </p:txBody>
      </p:sp>
      <p:sp>
        <p:nvSpPr>
          <p:cNvPr id="2213" name="Google Shape;2213;p136"/>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533400" lvl="0" marL="533400" rtl="0" algn="l">
              <a:lnSpc>
                <a:spcPct val="100000"/>
              </a:lnSpc>
              <a:spcBef>
                <a:spcPts val="0"/>
              </a:spcBef>
              <a:spcAft>
                <a:spcPts val="0"/>
              </a:spcAft>
              <a:buClr>
                <a:schemeClr val="accent2"/>
              </a:buClr>
              <a:buSzPts val="2800"/>
              <a:buFont typeface="Noto Sans Symbols"/>
              <a:buAutoNum type="arabicPeriod"/>
            </a:pPr>
            <a:r>
              <a:rPr b="0" i="0" lang="en-US" sz="2800" u="none">
                <a:solidFill>
                  <a:schemeClr val="dk1"/>
                </a:solidFill>
                <a:latin typeface="Tahoma"/>
                <a:ea typeface="Tahoma"/>
                <a:cs typeface="Tahoma"/>
                <a:sym typeface="Tahoma"/>
              </a:rPr>
              <a:t>At least one component of the network should be able to continue making updates.</a:t>
            </a:r>
            <a:endParaRPr/>
          </a:p>
          <a:p>
            <a:pPr indent="-533400" lvl="0" marL="533400" rtl="0" algn="l">
              <a:lnSpc>
                <a:spcPct val="100000"/>
              </a:lnSpc>
              <a:spcBef>
                <a:spcPts val="560"/>
              </a:spcBef>
              <a:spcAft>
                <a:spcPts val="0"/>
              </a:spcAft>
              <a:buClr>
                <a:schemeClr val="accent2"/>
              </a:buClr>
              <a:buSzPts val="2800"/>
              <a:buFont typeface="Noto Sans Symbols"/>
              <a:buAutoNum type="arabicPeriod"/>
            </a:pPr>
            <a:r>
              <a:rPr b="0" i="0" lang="en-US" sz="2800" u="none">
                <a:solidFill>
                  <a:schemeClr val="dk1"/>
                </a:solidFill>
                <a:latin typeface="Tahoma"/>
                <a:ea typeface="Tahoma"/>
                <a:cs typeface="Tahoma"/>
                <a:sym typeface="Tahoma"/>
              </a:rPr>
              <a:t>Each machine should know about the update messages that reached all of the other machines before they were disconnected.</a:t>
            </a:r>
            <a:endParaRPr/>
          </a:p>
          <a:p>
            <a:pPr indent="-533400" lvl="0" marL="533400" rtl="0" algn="l">
              <a:lnSpc>
                <a:spcPct val="100000"/>
              </a:lnSpc>
              <a:spcBef>
                <a:spcPts val="560"/>
              </a:spcBef>
              <a:spcAft>
                <a:spcPts val="0"/>
              </a:spcAft>
              <a:buClr>
                <a:schemeClr val="accent2"/>
              </a:buClr>
              <a:buSzPts val="2800"/>
              <a:buFont typeface="Noto Sans Symbols"/>
              <a:buAutoNum type="arabicPeriod"/>
            </a:pPr>
            <a:r>
              <a:rPr b="0" i="0" lang="en-US" sz="2800" u="none">
                <a:solidFill>
                  <a:schemeClr val="dk1"/>
                </a:solidFill>
                <a:latin typeface="Tahoma"/>
                <a:ea typeface="Tahoma"/>
                <a:cs typeface="Tahoma"/>
                <a:sym typeface="Tahoma"/>
              </a:rPr>
              <a:t>Upon recovery, only the missing messages should be exchanged to bring the machines back into a consistent state.</a:t>
            </a:r>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217" name="Shape 2217"/>
        <p:cNvGrpSpPr/>
        <p:nvPr/>
      </p:nvGrpSpPr>
      <p:grpSpPr>
        <a:xfrm>
          <a:off x="0" y="0"/>
          <a:ext cx="0" cy="0"/>
          <a:chOff x="0" y="0"/>
          <a:chExt cx="0" cy="0"/>
        </a:xfrm>
      </p:grpSpPr>
      <p:sp>
        <p:nvSpPr>
          <p:cNvPr id="2218" name="Google Shape;2218;p137"/>
          <p:cNvSpPr txBox="1"/>
          <p:nvPr>
            <p:ph type="title"/>
          </p:nvPr>
        </p:nvSpPr>
        <p:spPr>
          <a:xfrm>
            <a:off x="8382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Transis supports partition</a:t>
            </a:r>
            <a:endParaRPr/>
          </a:p>
        </p:txBody>
      </p:sp>
      <p:sp>
        <p:nvSpPr>
          <p:cNvPr id="2219" name="Google Shape;2219;p137"/>
          <p:cNvSpPr txBox="1"/>
          <p:nvPr>
            <p:ph idx="1" type="body"/>
          </p:nvPr>
        </p:nvSpPr>
        <p:spPr>
          <a:xfrm>
            <a:off x="1169987" y="1295400"/>
            <a:ext cx="7772400" cy="4765675"/>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accent2"/>
              </a:buClr>
              <a:buSzPts val="2800"/>
              <a:buFont typeface="Arial"/>
              <a:buChar char="●"/>
            </a:pPr>
            <a:r>
              <a:rPr b="0" i="0" lang="en-US" sz="2800" u="none">
                <a:solidFill>
                  <a:schemeClr val="dk1"/>
                </a:solidFill>
                <a:latin typeface="Tahoma"/>
                <a:ea typeface="Tahoma"/>
                <a:cs typeface="Tahoma"/>
                <a:sym typeface="Tahoma"/>
              </a:rPr>
              <a:t>Not all applications progress is dependent on a primary component.</a:t>
            </a:r>
            <a:endParaRPr/>
          </a:p>
          <a:p>
            <a:pPr indent="-342900" lvl="0" marL="342900" rtl="0" algn="l">
              <a:lnSpc>
                <a:spcPct val="90000"/>
              </a:lnSpc>
              <a:spcBef>
                <a:spcPts val="560"/>
              </a:spcBef>
              <a:spcAft>
                <a:spcPts val="0"/>
              </a:spcAft>
              <a:buClr>
                <a:schemeClr val="accent2"/>
              </a:buClr>
              <a:buSzPts val="2800"/>
              <a:buFont typeface="Arial"/>
              <a:buChar char="●"/>
            </a:pPr>
            <a:r>
              <a:rPr b="0" i="0" lang="en-US" sz="2800" u="none">
                <a:solidFill>
                  <a:schemeClr val="dk1"/>
                </a:solidFill>
                <a:latin typeface="Tahoma"/>
                <a:ea typeface="Tahoma"/>
                <a:cs typeface="Tahoma"/>
                <a:sym typeface="Tahoma"/>
              </a:rPr>
              <a:t>In Transis, local views can be merged efficiently.</a:t>
            </a:r>
            <a:endParaRPr/>
          </a:p>
          <a:p>
            <a:pPr indent="-285750" lvl="1" marL="742950" rtl="0" algn="l">
              <a:lnSpc>
                <a:spcPct val="90000"/>
              </a:lnSpc>
              <a:spcBef>
                <a:spcPts val="48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Representative replays messages upon merging.</a:t>
            </a:r>
            <a:endParaRPr/>
          </a:p>
          <a:p>
            <a:pPr indent="-342900" lvl="0" marL="342900" rtl="0" algn="l">
              <a:lnSpc>
                <a:spcPct val="90000"/>
              </a:lnSpc>
              <a:spcBef>
                <a:spcPts val="560"/>
              </a:spcBef>
              <a:spcAft>
                <a:spcPts val="0"/>
              </a:spcAft>
              <a:buClr>
                <a:schemeClr val="accent2"/>
              </a:buClr>
              <a:buSzPts val="2800"/>
              <a:buFont typeface="Arial"/>
              <a:buChar char="●"/>
            </a:pPr>
            <a:r>
              <a:rPr b="0" i="0" lang="en-US" sz="2800" u="none">
                <a:solidFill>
                  <a:schemeClr val="dk1"/>
                </a:solidFill>
                <a:latin typeface="Tahoma"/>
                <a:ea typeface="Tahoma"/>
                <a:cs typeface="Tahoma"/>
                <a:sym typeface="Tahoma"/>
              </a:rPr>
              <a:t>Support recovering a primary component.</a:t>
            </a:r>
            <a:endParaRPr/>
          </a:p>
          <a:p>
            <a:pPr indent="-285750" lvl="1" marL="742950" rtl="0" algn="l">
              <a:lnSpc>
                <a:spcPct val="90000"/>
              </a:lnSpc>
              <a:spcBef>
                <a:spcPts val="48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Non-primary can remain operational and wait to merge with primary</a:t>
            </a:r>
            <a:endParaRPr/>
          </a:p>
          <a:p>
            <a:pPr indent="-285750" lvl="1" marL="742950" rtl="0" algn="l">
              <a:lnSpc>
                <a:spcPct val="90000"/>
              </a:lnSpc>
              <a:spcBef>
                <a:spcPts val="48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Non-primary can generate a new primary if it is lost.</a:t>
            </a:r>
            <a:endParaRPr/>
          </a:p>
          <a:p>
            <a:pPr indent="-228600" lvl="2" marL="1143000" rtl="0" algn="l">
              <a:lnSpc>
                <a:spcPct val="9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Members can totally-order past view changes events. Recover possible loss.</a:t>
            </a:r>
            <a:endParaRPr/>
          </a:p>
          <a:p>
            <a:pPr indent="-228600" lvl="2" marL="1143000" rtl="0" algn="l">
              <a:lnSpc>
                <a:spcPct val="9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Transis report Hidden-views.</a:t>
            </a:r>
            <a:endParaRPr/>
          </a:p>
          <a:p>
            <a:pPr indent="-215900" lvl="0" marL="342900" rtl="0" algn="l">
              <a:spcBef>
                <a:spcPts val="400"/>
              </a:spcBef>
              <a:spcAft>
                <a:spcPts val="0"/>
              </a:spcAft>
              <a:buSzPts val="2000"/>
              <a:buNone/>
            </a:pPr>
            <a:r>
              <a:t/>
            </a:r>
            <a:endParaRPr b="0" i="0" sz="2000" u="none">
              <a:solidFill>
                <a:schemeClr val="dk1"/>
              </a:solidFill>
              <a:latin typeface="Tahoma"/>
              <a:ea typeface="Tahoma"/>
              <a:cs typeface="Tahoma"/>
              <a:sym typeface="Tahom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Google Shape;300;p30"/>
          <p:cNvSpPr txBox="1"/>
          <p:nvPr/>
        </p:nvSpPr>
        <p:spPr>
          <a:xfrm>
            <a:off x="3124200" y="6229350"/>
            <a:ext cx="2895600" cy="4572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TJTST21  Spring 2006</a:t>
            </a:r>
            <a:endParaRPr/>
          </a:p>
        </p:txBody>
      </p:sp>
      <p:sp>
        <p:nvSpPr>
          <p:cNvPr id="301" name="Google Shape;301;p30"/>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302" name="Google Shape;302;p30"/>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Vendors</a:t>
            </a:r>
            <a:endParaRPr/>
          </a:p>
        </p:txBody>
      </p:sp>
      <p:sp>
        <p:nvSpPr>
          <p:cNvPr id="303" name="Google Shape;303;p30"/>
          <p:cNvSpPr txBox="1"/>
          <p:nvPr>
            <p:ph idx="1" type="body"/>
          </p:nvPr>
        </p:nvSpPr>
        <p:spPr>
          <a:xfrm rot="5400000">
            <a:off x="2460625" y="-117475"/>
            <a:ext cx="4171950" cy="81788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accent2"/>
              </a:buClr>
              <a:buSzPts val="1600"/>
              <a:buFont typeface="Arial"/>
              <a:buChar char="●"/>
            </a:pPr>
            <a:r>
              <a:rPr b="0" i="0" lang="en-US" sz="1600" u="none">
                <a:solidFill>
                  <a:schemeClr val="dk1"/>
                </a:solidFill>
                <a:latin typeface="Tahoma"/>
                <a:ea typeface="Tahoma"/>
                <a:cs typeface="Tahoma"/>
                <a:sym typeface="Tahoma"/>
              </a:rPr>
              <a:t>Adea Solutions</a:t>
            </a:r>
            <a:r>
              <a:rPr b="0" i="0" lang="en-US" sz="1600" u="sng">
                <a:solidFill>
                  <a:schemeClr val="hlink"/>
                </a:solidFill>
                <a:hlinkClick r:id="rId3"/>
              </a:rPr>
              <a:t>[2]</a:t>
            </a:r>
            <a:r>
              <a:rPr b="0" i="0" lang="en-US" sz="1600" u="none">
                <a:solidFill>
                  <a:schemeClr val="dk1"/>
                </a:solidFill>
                <a:latin typeface="Tahoma"/>
                <a:ea typeface="Tahoma"/>
                <a:cs typeface="Tahoma"/>
                <a:sym typeface="Tahoma"/>
              </a:rPr>
              <a:t>: Adea ESB Framework </a:t>
            </a:r>
            <a:endParaRPr/>
          </a:p>
          <a:p>
            <a:pPr indent="-342900" lvl="0" marL="342900" rtl="0" algn="l">
              <a:lnSpc>
                <a:spcPct val="80000"/>
              </a:lnSpc>
              <a:spcBef>
                <a:spcPts val="320"/>
              </a:spcBef>
              <a:spcAft>
                <a:spcPts val="0"/>
              </a:spcAft>
              <a:buClr>
                <a:schemeClr val="accent2"/>
              </a:buClr>
              <a:buSzPts val="1600"/>
              <a:buFont typeface="Arial"/>
              <a:buChar char="●"/>
            </a:pPr>
            <a:r>
              <a:rPr b="0" i="0" lang="en-US" sz="1600" u="none">
                <a:solidFill>
                  <a:schemeClr val="dk1"/>
                </a:solidFill>
                <a:latin typeface="Tahoma"/>
                <a:ea typeface="Tahoma"/>
                <a:cs typeface="Tahoma"/>
                <a:sym typeface="Tahoma"/>
              </a:rPr>
              <a:t>ServiceMix</a:t>
            </a:r>
            <a:r>
              <a:rPr b="0" i="0" lang="en-US" sz="1600" u="sng">
                <a:solidFill>
                  <a:schemeClr val="hlink"/>
                </a:solidFill>
                <a:hlinkClick r:id="rId4"/>
              </a:rPr>
              <a:t>[3]</a:t>
            </a:r>
            <a:r>
              <a:rPr b="0" i="0" lang="en-US" sz="1600" u="none">
                <a:solidFill>
                  <a:schemeClr val="dk1"/>
                </a:solidFill>
                <a:latin typeface="Tahoma"/>
                <a:ea typeface="Tahoma"/>
                <a:cs typeface="Tahoma"/>
                <a:sym typeface="Tahoma"/>
              </a:rPr>
              <a:t>: ServiceMix (Apache) </a:t>
            </a:r>
            <a:endParaRPr/>
          </a:p>
          <a:p>
            <a:pPr indent="-342900" lvl="0" marL="342900" rtl="0" algn="l">
              <a:lnSpc>
                <a:spcPct val="80000"/>
              </a:lnSpc>
              <a:spcBef>
                <a:spcPts val="320"/>
              </a:spcBef>
              <a:spcAft>
                <a:spcPts val="0"/>
              </a:spcAft>
              <a:buClr>
                <a:schemeClr val="accent2"/>
              </a:buClr>
              <a:buSzPts val="1600"/>
              <a:buFont typeface="Arial"/>
              <a:buChar char="●"/>
            </a:pPr>
            <a:r>
              <a:rPr b="0" i="0" lang="en-US" sz="1600" u="sng">
                <a:solidFill>
                  <a:schemeClr val="hlink"/>
                </a:solidFill>
                <a:hlinkClick r:id="rId5"/>
              </a:rPr>
              <a:t>[4]</a:t>
            </a:r>
            <a:r>
              <a:rPr b="0" i="0" lang="en-US" sz="1600" u="none">
                <a:solidFill>
                  <a:schemeClr val="dk1"/>
                </a:solidFill>
                <a:latin typeface="Tahoma"/>
                <a:ea typeface="Tahoma"/>
                <a:cs typeface="Tahoma"/>
                <a:sym typeface="Tahoma"/>
              </a:rPr>
              <a:t>: Synapse (Apache Incubator) </a:t>
            </a:r>
            <a:endParaRPr/>
          </a:p>
          <a:p>
            <a:pPr indent="-342900" lvl="0" marL="342900" rtl="0" algn="l">
              <a:lnSpc>
                <a:spcPct val="80000"/>
              </a:lnSpc>
              <a:spcBef>
                <a:spcPts val="320"/>
              </a:spcBef>
              <a:spcAft>
                <a:spcPts val="0"/>
              </a:spcAft>
              <a:buClr>
                <a:schemeClr val="accent2"/>
              </a:buClr>
              <a:buSzPts val="1600"/>
              <a:buFont typeface="Arial"/>
              <a:buChar char="●"/>
            </a:pPr>
            <a:r>
              <a:rPr b="0" i="0" lang="en-US" sz="1600" u="sng">
                <a:solidFill>
                  <a:schemeClr val="hlink"/>
                </a:solidFill>
                <a:hlinkClick r:id="rId6"/>
              </a:rPr>
              <a:t>BEA</a:t>
            </a:r>
            <a:r>
              <a:rPr b="0" i="0" lang="en-US" sz="1600" u="none">
                <a:solidFill>
                  <a:schemeClr val="dk1"/>
                </a:solidFill>
                <a:latin typeface="Tahoma"/>
                <a:ea typeface="Tahoma"/>
                <a:cs typeface="Tahoma"/>
                <a:sym typeface="Tahoma"/>
              </a:rPr>
              <a:t>: AquaLogic Service Bus </a:t>
            </a:r>
            <a:endParaRPr/>
          </a:p>
          <a:p>
            <a:pPr indent="-342900" lvl="0" marL="342900" rtl="0" algn="l">
              <a:lnSpc>
                <a:spcPct val="80000"/>
              </a:lnSpc>
              <a:spcBef>
                <a:spcPts val="320"/>
              </a:spcBef>
              <a:spcAft>
                <a:spcPts val="0"/>
              </a:spcAft>
              <a:buClr>
                <a:schemeClr val="accent2"/>
              </a:buClr>
              <a:buSzPts val="1600"/>
              <a:buFont typeface="Arial"/>
              <a:buChar char="●"/>
            </a:pPr>
            <a:r>
              <a:rPr b="0" i="0" lang="en-US" sz="1600" u="sng">
                <a:solidFill>
                  <a:schemeClr val="hlink"/>
                </a:solidFill>
                <a:hlinkClick r:id="rId7"/>
              </a:rPr>
              <a:t>BIE</a:t>
            </a:r>
            <a:r>
              <a:rPr b="0" i="0" lang="en-US" sz="1600" u="none">
                <a:solidFill>
                  <a:schemeClr val="dk1"/>
                </a:solidFill>
                <a:latin typeface="Tahoma"/>
                <a:ea typeface="Tahoma"/>
                <a:cs typeface="Tahoma"/>
                <a:sym typeface="Tahoma"/>
              </a:rPr>
              <a:t>: Business integration Engine </a:t>
            </a:r>
            <a:endParaRPr/>
          </a:p>
          <a:p>
            <a:pPr indent="-342900" lvl="0" marL="342900" rtl="0" algn="l">
              <a:lnSpc>
                <a:spcPct val="80000"/>
              </a:lnSpc>
              <a:spcBef>
                <a:spcPts val="320"/>
              </a:spcBef>
              <a:spcAft>
                <a:spcPts val="0"/>
              </a:spcAft>
              <a:buClr>
                <a:schemeClr val="accent2"/>
              </a:buClr>
              <a:buSzPts val="1600"/>
              <a:buFont typeface="Arial"/>
              <a:buChar char="●"/>
            </a:pPr>
            <a:r>
              <a:rPr b="0" i="0" lang="en-US" sz="1600" u="sng">
                <a:solidFill>
                  <a:schemeClr val="hlink"/>
                </a:solidFill>
                <a:hlinkClick r:id="rId8"/>
              </a:rPr>
              <a:t>Cape Clear Software</a:t>
            </a:r>
            <a:r>
              <a:rPr b="0" i="0" lang="en-US" sz="1600" u="none">
                <a:solidFill>
                  <a:schemeClr val="dk1"/>
                </a:solidFill>
                <a:latin typeface="Tahoma"/>
                <a:ea typeface="Tahoma"/>
                <a:cs typeface="Tahoma"/>
                <a:sym typeface="Tahoma"/>
              </a:rPr>
              <a:t>: Cape Clear 6 </a:t>
            </a:r>
            <a:endParaRPr/>
          </a:p>
          <a:p>
            <a:pPr indent="-342900" lvl="0" marL="342900" rtl="0" algn="l">
              <a:lnSpc>
                <a:spcPct val="80000"/>
              </a:lnSpc>
              <a:spcBef>
                <a:spcPts val="320"/>
              </a:spcBef>
              <a:spcAft>
                <a:spcPts val="0"/>
              </a:spcAft>
              <a:buClr>
                <a:schemeClr val="accent2"/>
              </a:buClr>
              <a:buSzPts val="1600"/>
              <a:buFont typeface="Arial"/>
              <a:buChar char="●"/>
            </a:pPr>
            <a:r>
              <a:rPr b="0" i="0" lang="en-US" sz="1600" u="sng">
                <a:solidFill>
                  <a:schemeClr val="hlink"/>
                </a:solidFill>
                <a:hlinkClick r:id="rId9"/>
              </a:rPr>
              <a:t>Cordys</a:t>
            </a:r>
            <a:r>
              <a:rPr b="0" i="0" lang="en-US" sz="1600" u="none">
                <a:solidFill>
                  <a:schemeClr val="dk1"/>
                </a:solidFill>
                <a:latin typeface="Tahoma"/>
                <a:ea typeface="Tahoma"/>
                <a:cs typeface="Tahoma"/>
                <a:sym typeface="Tahoma"/>
              </a:rPr>
              <a:t>Cordys: </a:t>
            </a:r>
            <a:r>
              <a:rPr b="0" i="0" lang="en-US" sz="1600" u="sng">
                <a:solidFill>
                  <a:schemeClr val="hlink"/>
                </a:solidFill>
                <a:hlinkClick r:id="rId10"/>
              </a:rPr>
              <a:t>Cordys ESB</a:t>
            </a:r>
            <a:r>
              <a:rPr b="0" i="0" lang="en-US" sz="1600" u="none">
                <a:solidFill>
                  <a:schemeClr val="dk1"/>
                </a:solidFill>
                <a:latin typeface="Tahoma"/>
                <a:ea typeface="Tahoma"/>
                <a:cs typeface="Tahoma"/>
                <a:sym typeface="Tahoma"/>
              </a:rPr>
              <a:t> </a:t>
            </a:r>
            <a:endParaRPr/>
          </a:p>
          <a:p>
            <a:pPr indent="-342900" lvl="0" marL="342900" rtl="0" algn="l">
              <a:lnSpc>
                <a:spcPct val="80000"/>
              </a:lnSpc>
              <a:spcBef>
                <a:spcPts val="320"/>
              </a:spcBef>
              <a:spcAft>
                <a:spcPts val="0"/>
              </a:spcAft>
              <a:buClr>
                <a:schemeClr val="accent2"/>
              </a:buClr>
              <a:buSzPts val="1600"/>
              <a:buFont typeface="Arial"/>
              <a:buChar char="●"/>
            </a:pPr>
            <a:r>
              <a:rPr b="0" i="0" lang="en-US" sz="1600" u="sng">
                <a:solidFill>
                  <a:schemeClr val="hlink"/>
                </a:solidFill>
                <a:hlinkClick r:id="rId11"/>
              </a:rPr>
              <a:t>Fiorano Software Inc.</a:t>
            </a:r>
            <a:r>
              <a:rPr b="0" i="0" lang="en-US" sz="1600" u="none">
                <a:solidFill>
                  <a:schemeClr val="dk1"/>
                </a:solidFill>
                <a:latin typeface="Tahoma"/>
                <a:ea typeface="Tahoma"/>
                <a:cs typeface="Tahoma"/>
                <a:sym typeface="Tahoma"/>
              </a:rPr>
              <a:t>Fiorano Software Inc. </a:t>
            </a:r>
            <a:r>
              <a:rPr b="0" i="0" lang="en-US" sz="1600" u="sng">
                <a:solidFill>
                  <a:schemeClr val="hlink"/>
                </a:solidFill>
                <a:hlinkClick r:id="rId12"/>
              </a:rPr>
              <a:t>Fiorano ESB™ 2006</a:t>
            </a:r>
            <a:r>
              <a:rPr b="0" i="0" lang="en-US" sz="1600" u="none">
                <a:solidFill>
                  <a:schemeClr val="dk1"/>
                </a:solidFill>
                <a:latin typeface="Tahoma"/>
                <a:ea typeface="Tahoma"/>
                <a:cs typeface="Tahoma"/>
                <a:sym typeface="Tahoma"/>
              </a:rPr>
              <a:t> </a:t>
            </a:r>
            <a:endParaRPr/>
          </a:p>
          <a:p>
            <a:pPr indent="-342900" lvl="0" marL="342900" rtl="0" algn="l">
              <a:lnSpc>
                <a:spcPct val="80000"/>
              </a:lnSpc>
              <a:spcBef>
                <a:spcPts val="320"/>
              </a:spcBef>
              <a:spcAft>
                <a:spcPts val="0"/>
              </a:spcAft>
              <a:buClr>
                <a:schemeClr val="accent2"/>
              </a:buClr>
              <a:buSzPts val="1600"/>
              <a:buFont typeface="Arial"/>
              <a:buChar char="●"/>
            </a:pPr>
            <a:r>
              <a:rPr b="0" i="0" lang="en-US" sz="1600" u="sng">
                <a:solidFill>
                  <a:schemeClr val="hlink"/>
                </a:solidFill>
                <a:hlinkClick r:id="rId13"/>
              </a:rPr>
              <a:t>IBM</a:t>
            </a:r>
            <a:r>
              <a:rPr b="0" i="0" lang="en-US" sz="1600" u="none">
                <a:solidFill>
                  <a:schemeClr val="dk1"/>
                </a:solidFill>
                <a:latin typeface="Tahoma"/>
                <a:ea typeface="Tahoma"/>
                <a:cs typeface="Tahoma"/>
                <a:sym typeface="Tahoma"/>
              </a:rPr>
              <a:t>IBM: </a:t>
            </a:r>
            <a:r>
              <a:rPr b="0" i="0" lang="en-US" sz="1600" u="sng">
                <a:solidFill>
                  <a:schemeClr val="hlink"/>
                </a:solidFill>
                <a:hlinkClick r:id="rId14"/>
              </a:rPr>
              <a:t>WebSphere</a:t>
            </a:r>
            <a:r>
              <a:rPr b="0" i="0" lang="en-US" sz="1600" u="none">
                <a:solidFill>
                  <a:schemeClr val="dk1"/>
                </a:solidFill>
                <a:latin typeface="Tahoma"/>
                <a:ea typeface="Tahoma"/>
                <a:cs typeface="Tahoma"/>
                <a:sym typeface="Tahoma"/>
              </a:rPr>
              <a:t> Platform (specifically WebSphere Message Broker or WebSphere ESB) </a:t>
            </a:r>
            <a:endParaRPr/>
          </a:p>
          <a:p>
            <a:pPr indent="-342900" lvl="0" marL="342900" rtl="0" algn="l">
              <a:lnSpc>
                <a:spcPct val="80000"/>
              </a:lnSpc>
              <a:spcBef>
                <a:spcPts val="320"/>
              </a:spcBef>
              <a:spcAft>
                <a:spcPts val="0"/>
              </a:spcAft>
              <a:buClr>
                <a:schemeClr val="accent2"/>
              </a:buClr>
              <a:buSzPts val="1600"/>
              <a:buFont typeface="Arial"/>
              <a:buChar char="●"/>
            </a:pPr>
            <a:r>
              <a:rPr b="0" i="0" lang="en-US" sz="1600" u="sng">
                <a:solidFill>
                  <a:schemeClr val="hlink"/>
                </a:solidFill>
                <a:hlinkClick r:id="rId15"/>
              </a:rPr>
              <a:t>IONA Technologies</a:t>
            </a:r>
            <a:r>
              <a:rPr b="0" i="0" lang="en-US" sz="1600" u="none">
                <a:solidFill>
                  <a:schemeClr val="dk1"/>
                </a:solidFill>
                <a:latin typeface="Tahoma"/>
                <a:ea typeface="Tahoma"/>
                <a:cs typeface="Tahoma"/>
                <a:sym typeface="Tahoma"/>
              </a:rPr>
              <a:t>IONA Technologies: </a:t>
            </a:r>
            <a:r>
              <a:rPr b="0" i="0" lang="en-US" sz="1600" u="sng">
                <a:solidFill>
                  <a:schemeClr val="hlink"/>
                </a:solidFill>
                <a:hlinkClick r:id="rId16"/>
              </a:rPr>
              <a:t>Artix</a:t>
            </a:r>
            <a:r>
              <a:rPr b="0" i="0" lang="en-US" sz="1600" u="none">
                <a:solidFill>
                  <a:schemeClr val="dk1"/>
                </a:solidFill>
                <a:latin typeface="Tahoma"/>
                <a:ea typeface="Tahoma"/>
                <a:cs typeface="Tahoma"/>
                <a:sym typeface="Tahoma"/>
              </a:rPr>
              <a:t> </a:t>
            </a:r>
            <a:endParaRPr/>
          </a:p>
          <a:p>
            <a:pPr indent="-342900" lvl="0" marL="342900" rtl="0" algn="l">
              <a:lnSpc>
                <a:spcPct val="80000"/>
              </a:lnSpc>
              <a:spcBef>
                <a:spcPts val="320"/>
              </a:spcBef>
              <a:spcAft>
                <a:spcPts val="0"/>
              </a:spcAft>
              <a:buClr>
                <a:schemeClr val="accent2"/>
              </a:buClr>
              <a:buSzPts val="1600"/>
              <a:buFont typeface="Arial"/>
              <a:buChar char="●"/>
            </a:pPr>
            <a:r>
              <a:rPr b="0" i="0" lang="en-US" sz="1600" u="sng">
                <a:solidFill>
                  <a:schemeClr val="hlink"/>
                </a:solidFill>
                <a:hlinkClick r:id="rId17"/>
              </a:rPr>
              <a:t>iWay Software</a:t>
            </a:r>
            <a:r>
              <a:rPr b="0" i="0" lang="en-US" sz="1600" u="none">
                <a:solidFill>
                  <a:schemeClr val="dk1"/>
                </a:solidFill>
                <a:latin typeface="Tahoma"/>
                <a:ea typeface="Tahoma"/>
                <a:cs typeface="Tahoma"/>
                <a:sym typeface="Tahoma"/>
              </a:rPr>
              <a:t>: iWay Adaptive Framework for SOA </a:t>
            </a:r>
            <a:endParaRPr/>
          </a:p>
          <a:p>
            <a:pPr indent="-342900" lvl="0" marL="342900" rtl="0" algn="l">
              <a:lnSpc>
                <a:spcPct val="80000"/>
              </a:lnSpc>
              <a:spcBef>
                <a:spcPts val="320"/>
              </a:spcBef>
              <a:spcAft>
                <a:spcPts val="0"/>
              </a:spcAft>
              <a:buClr>
                <a:schemeClr val="accent2"/>
              </a:buClr>
              <a:buSzPts val="1600"/>
              <a:buFont typeface="Arial"/>
              <a:buChar char="●"/>
            </a:pPr>
            <a:r>
              <a:rPr b="0" i="0" lang="en-US" sz="1600" u="sng">
                <a:solidFill>
                  <a:schemeClr val="hlink"/>
                </a:solidFill>
                <a:hlinkClick r:id="rId18"/>
              </a:rPr>
              <a:t>Microsoft</a:t>
            </a:r>
            <a:r>
              <a:rPr b="0" i="0" lang="en-US" sz="1600" u="none">
                <a:solidFill>
                  <a:schemeClr val="dk1"/>
                </a:solidFill>
                <a:latin typeface="Tahoma"/>
                <a:ea typeface="Tahoma"/>
                <a:cs typeface="Tahoma"/>
                <a:sym typeface="Tahoma"/>
              </a:rPr>
              <a:t>Microsoft: </a:t>
            </a:r>
            <a:r>
              <a:rPr b="0" i="0" lang="en-US" sz="1600" u="sng">
                <a:solidFill>
                  <a:schemeClr val="hlink"/>
                </a:solidFill>
                <a:hlinkClick r:id="rId19"/>
              </a:rPr>
              <a:t>.NET</a:t>
            </a:r>
            <a:r>
              <a:rPr b="0" i="0" lang="en-US" sz="1600" u="none">
                <a:solidFill>
                  <a:schemeClr val="dk1"/>
                </a:solidFill>
                <a:latin typeface="Tahoma"/>
                <a:ea typeface="Tahoma"/>
                <a:cs typeface="Tahoma"/>
                <a:sym typeface="Tahoma"/>
              </a:rPr>
              <a:t>Microsoft: .NET Platform </a:t>
            </a:r>
            <a:r>
              <a:rPr b="0" i="0" lang="en-US" sz="1600" u="sng">
                <a:solidFill>
                  <a:schemeClr val="hlink"/>
                </a:solidFill>
                <a:hlinkClick r:id="rId20"/>
              </a:rPr>
              <a:t>Microsoft BizTalk Server</a:t>
            </a:r>
            <a:r>
              <a:rPr b="0" i="0" lang="en-US" sz="1600" u="none">
                <a:solidFill>
                  <a:schemeClr val="dk1"/>
                </a:solidFill>
                <a:latin typeface="Tahoma"/>
                <a:ea typeface="Tahoma"/>
                <a:cs typeface="Tahoma"/>
                <a:sym typeface="Tahoma"/>
              </a:rPr>
              <a:t>Microsoft: .NET Platform Microsoft BizTalk Server </a:t>
            </a:r>
            <a:r>
              <a:rPr b="0" i="0" lang="en-US" sz="1600" u="sng">
                <a:solidFill>
                  <a:schemeClr val="hlink"/>
                </a:solidFill>
                <a:hlinkClick r:id="rId21"/>
              </a:rPr>
              <a:t>[5]</a:t>
            </a:r>
            <a:r>
              <a:rPr b="0" i="0" lang="en-US" sz="1600" u="none">
                <a:solidFill>
                  <a:schemeClr val="dk1"/>
                </a:solidFill>
                <a:latin typeface="Tahoma"/>
                <a:ea typeface="Tahoma"/>
                <a:cs typeface="Tahoma"/>
                <a:sym typeface="Tahoma"/>
              </a:rPr>
              <a:t> </a:t>
            </a:r>
            <a:endParaRPr/>
          </a:p>
          <a:p>
            <a:pPr indent="-342900" lvl="0" marL="342900" rtl="0" algn="l">
              <a:lnSpc>
                <a:spcPct val="80000"/>
              </a:lnSpc>
              <a:spcBef>
                <a:spcPts val="320"/>
              </a:spcBef>
              <a:spcAft>
                <a:spcPts val="0"/>
              </a:spcAft>
              <a:buClr>
                <a:schemeClr val="accent2"/>
              </a:buClr>
              <a:buSzPts val="1600"/>
              <a:buFont typeface="Arial"/>
              <a:buChar char="●"/>
            </a:pPr>
            <a:r>
              <a:rPr b="0" i="0" lang="en-US" sz="1600" u="sng">
                <a:solidFill>
                  <a:schemeClr val="hlink"/>
                </a:solidFill>
                <a:hlinkClick r:id="rId22"/>
              </a:rPr>
              <a:t>ObjectWeb</a:t>
            </a:r>
            <a:r>
              <a:rPr b="0" i="0" lang="en-US" sz="1600" u="none">
                <a:solidFill>
                  <a:schemeClr val="dk1"/>
                </a:solidFill>
                <a:latin typeface="Tahoma"/>
                <a:ea typeface="Tahoma"/>
                <a:cs typeface="Tahoma"/>
                <a:sym typeface="Tahoma"/>
              </a:rPr>
              <a:t>ObjectWeb: </a:t>
            </a:r>
            <a:r>
              <a:rPr b="0" i="0" lang="en-US" sz="1600" u="sng">
                <a:solidFill>
                  <a:schemeClr val="hlink"/>
                </a:solidFill>
                <a:hlinkClick r:id="rId23"/>
              </a:rPr>
              <a:t>Celtix</a:t>
            </a:r>
            <a:r>
              <a:rPr b="0" i="0" lang="en-US" sz="1600" u="none">
                <a:solidFill>
                  <a:schemeClr val="dk1"/>
                </a:solidFill>
                <a:latin typeface="Tahoma"/>
                <a:ea typeface="Tahoma"/>
                <a:cs typeface="Tahoma"/>
                <a:sym typeface="Tahoma"/>
              </a:rPr>
              <a:t> (Open Source, LGPL) </a:t>
            </a:r>
            <a:endParaRPr/>
          </a:p>
          <a:p>
            <a:pPr indent="-342900" lvl="0" marL="342900" rtl="0" algn="l">
              <a:lnSpc>
                <a:spcPct val="80000"/>
              </a:lnSpc>
              <a:spcBef>
                <a:spcPts val="320"/>
              </a:spcBef>
              <a:spcAft>
                <a:spcPts val="0"/>
              </a:spcAft>
              <a:buClr>
                <a:schemeClr val="accent2"/>
              </a:buClr>
              <a:buSzPts val="1600"/>
              <a:buFont typeface="Arial"/>
              <a:buChar char="●"/>
            </a:pPr>
            <a:r>
              <a:rPr b="0" i="0" lang="en-US" sz="1600" u="sng">
                <a:solidFill>
                  <a:schemeClr val="hlink"/>
                </a:solidFill>
                <a:hlinkClick r:id="rId24"/>
              </a:rPr>
              <a:t>Oracle</a:t>
            </a:r>
            <a:r>
              <a:rPr b="0" i="0" lang="en-US" sz="1600" u="none">
                <a:solidFill>
                  <a:schemeClr val="dk1"/>
                </a:solidFill>
                <a:latin typeface="Tahoma"/>
                <a:ea typeface="Tahoma"/>
                <a:cs typeface="Tahoma"/>
                <a:sym typeface="Tahoma"/>
              </a:rPr>
              <a:t>: Oracle Integration products </a:t>
            </a:r>
            <a:endParaRPr/>
          </a:p>
          <a:p>
            <a:pPr indent="-342900" lvl="0" marL="342900" rtl="0" algn="l">
              <a:lnSpc>
                <a:spcPct val="80000"/>
              </a:lnSpc>
              <a:spcBef>
                <a:spcPts val="320"/>
              </a:spcBef>
              <a:spcAft>
                <a:spcPts val="0"/>
              </a:spcAft>
              <a:buClr>
                <a:schemeClr val="accent2"/>
              </a:buClr>
              <a:buSzPts val="1600"/>
              <a:buFont typeface="Arial"/>
              <a:buChar char="●"/>
            </a:pPr>
            <a:r>
              <a:rPr b="0" i="0" lang="en-US" sz="1600" u="sng">
                <a:solidFill>
                  <a:schemeClr val="hlink"/>
                </a:solidFill>
                <a:hlinkClick r:id="rId25"/>
              </a:rPr>
              <a:t>Petals Services Platform</a:t>
            </a:r>
            <a:r>
              <a:rPr b="0" i="0" lang="en-US" sz="1600" u="none">
                <a:solidFill>
                  <a:schemeClr val="dk1"/>
                </a:solidFill>
                <a:latin typeface="Tahoma"/>
                <a:ea typeface="Tahoma"/>
                <a:cs typeface="Tahoma"/>
                <a:sym typeface="Tahoma"/>
              </a:rPr>
              <a:t>: EBM WebSourcing &amp; Fossil E-Commerce (Open Source) </a:t>
            </a:r>
            <a:endParaRPr/>
          </a:p>
          <a:p>
            <a:pPr indent="-342900" lvl="0" marL="342900" rtl="0" algn="l">
              <a:lnSpc>
                <a:spcPct val="80000"/>
              </a:lnSpc>
              <a:spcBef>
                <a:spcPts val="320"/>
              </a:spcBef>
              <a:spcAft>
                <a:spcPts val="0"/>
              </a:spcAft>
              <a:buClr>
                <a:schemeClr val="accent2"/>
              </a:buClr>
              <a:buSzPts val="1600"/>
              <a:buFont typeface="Arial"/>
              <a:buChar char="●"/>
            </a:pPr>
            <a:r>
              <a:rPr b="0" i="0" lang="en-US" sz="1600" u="sng">
                <a:solidFill>
                  <a:schemeClr val="hlink"/>
                </a:solidFill>
                <a:hlinkClick r:id="rId26"/>
              </a:rPr>
              <a:t>PolarLake</a:t>
            </a:r>
            <a:r>
              <a:rPr b="0" i="0" lang="en-US" sz="1600" u="none">
                <a:solidFill>
                  <a:schemeClr val="dk1"/>
                </a:solidFill>
                <a:latin typeface="Tahoma"/>
                <a:ea typeface="Tahoma"/>
                <a:cs typeface="Tahoma"/>
                <a:sym typeface="Tahoma"/>
              </a:rPr>
              <a:t>: Integration Suite </a:t>
            </a:r>
            <a:endParaRPr/>
          </a:p>
          <a:p>
            <a:pPr indent="-342900" lvl="0" marL="342900" rtl="0" algn="l">
              <a:lnSpc>
                <a:spcPct val="80000"/>
              </a:lnSpc>
              <a:spcBef>
                <a:spcPts val="320"/>
              </a:spcBef>
              <a:spcAft>
                <a:spcPts val="0"/>
              </a:spcAft>
              <a:buClr>
                <a:schemeClr val="accent2"/>
              </a:buClr>
              <a:buSzPts val="1600"/>
              <a:buFont typeface="Arial"/>
              <a:buChar char="●"/>
            </a:pPr>
            <a:r>
              <a:rPr b="0" i="0" lang="en-US" sz="1600" u="sng">
                <a:solidFill>
                  <a:schemeClr val="hlink"/>
                </a:solidFill>
                <a:hlinkClick r:id="rId27"/>
              </a:rPr>
              <a:t>LogicBlaze</a:t>
            </a:r>
            <a:r>
              <a:rPr b="0" i="0" lang="en-US" sz="1600" u="none">
                <a:solidFill>
                  <a:schemeClr val="dk1"/>
                </a:solidFill>
                <a:latin typeface="Tahoma"/>
                <a:ea typeface="Tahoma"/>
                <a:cs typeface="Tahoma"/>
                <a:sym typeface="Tahoma"/>
              </a:rPr>
              <a:t>: ServiceMix ESB (Open Source, Apache Lic.) </a:t>
            </a:r>
            <a:endParaRPr/>
          </a:p>
          <a:p>
            <a:pPr indent="-342900" lvl="0" marL="342900" rtl="0" algn="l">
              <a:lnSpc>
                <a:spcPct val="80000"/>
              </a:lnSpc>
              <a:spcBef>
                <a:spcPts val="320"/>
              </a:spcBef>
              <a:spcAft>
                <a:spcPts val="0"/>
              </a:spcAft>
              <a:buClr>
                <a:schemeClr val="accent2"/>
              </a:buClr>
              <a:buSzPts val="1600"/>
              <a:buFont typeface="Arial"/>
              <a:buChar char="●"/>
            </a:pPr>
            <a:r>
              <a:rPr b="0" i="0" lang="en-US" sz="1600" u="sng">
                <a:solidFill>
                  <a:schemeClr val="hlink"/>
                </a:solidFill>
                <a:hlinkClick r:id="rId28"/>
              </a:rPr>
              <a:t>Software AG</a:t>
            </a:r>
            <a:r>
              <a:rPr b="0" i="0" lang="en-US" sz="1600" u="none">
                <a:solidFill>
                  <a:schemeClr val="dk1"/>
                </a:solidFill>
                <a:latin typeface="Tahoma"/>
                <a:ea typeface="Tahoma"/>
                <a:cs typeface="Tahoma"/>
                <a:sym typeface="Tahoma"/>
              </a:rPr>
              <a:t>: EntireX </a:t>
            </a:r>
            <a:endParaRPr/>
          </a:p>
          <a:p>
            <a:pPr indent="-342900" lvl="0" marL="342900" rtl="0" algn="l">
              <a:lnSpc>
                <a:spcPct val="80000"/>
              </a:lnSpc>
              <a:spcBef>
                <a:spcPts val="320"/>
              </a:spcBef>
              <a:spcAft>
                <a:spcPts val="0"/>
              </a:spcAft>
              <a:buClr>
                <a:schemeClr val="accent2"/>
              </a:buClr>
              <a:buSzPts val="1600"/>
              <a:buFont typeface="Arial"/>
              <a:buChar char="●"/>
            </a:pPr>
            <a:r>
              <a:rPr b="0" i="0" lang="en-US" sz="1600" u="sng">
                <a:solidFill>
                  <a:schemeClr val="hlink"/>
                </a:solidFill>
                <a:hlinkClick r:id="rId29"/>
              </a:rPr>
              <a:t>Sonic Software</a:t>
            </a:r>
            <a:r>
              <a:rPr b="0" i="0" lang="en-US" sz="1600" u="none">
                <a:solidFill>
                  <a:schemeClr val="dk1"/>
                </a:solidFill>
                <a:latin typeface="Tahoma"/>
                <a:ea typeface="Tahoma"/>
                <a:cs typeface="Tahoma"/>
                <a:sym typeface="Tahoma"/>
              </a:rPr>
              <a:t>: Sonic ESB </a:t>
            </a:r>
            <a:endParaRPr/>
          </a:p>
          <a:p>
            <a:pPr indent="-342900" lvl="0" marL="342900" rtl="0" algn="l">
              <a:lnSpc>
                <a:spcPct val="80000"/>
              </a:lnSpc>
              <a:spcBef>
                <a:spcPts val="320"/>
              </a:spcBef>
              <a:spcAft>
                <a:spcPts val="0"/>
              </a:spcAft>
              <a:buClr>
                <a:schemeClr val="accent2"/>
              </a:buClr>
              <a:buSzPts val="1600"/>
              <a:buFont typeface="Arial"/>
              <a:buChar char="●"/>
            </a:pPr>
            <a:r>
              <a:rPr b="0" i="0" lang="en-US" sz="1600" u="sng">
                <a:solidFill>
                  <a:schemeClr val="hlink"/>
                </a:solidFill>
                <a:hlinkClick r:id="rId30"/>
              </a:rPr>
              <a:t>SymphonySoft</a:t>
            </a:r>
            <a:r>
              <a:rPr b="0" i="0" lang="en-US" sz="1600" u="none">
                <a:solidFill>
                  <a:schemeClr val="dk1"/>
                </a:solidFill>
                <a:latin typeface="Tahoma"/>
                <a:ea typeface="Tahoma"/>
                <a:cs typeface="Tahoma"/>
                <a:sym typeface="Tahoma"/>
              </a:rPr>
              <a:t>SymphonySoft: </a:t>
            </a:r>
            <a:r>
              <a:rPr b="0" i="0" lang="en-US" sz="1600" u="sng">
                <a:solidFill>
                  <a:schemeClr val="hlink"/>
                </a:solidFill>
                <a:hlinkClick r:id="rId31"/>
              </a:rPr>
              <a:t>Mule</a:t>
            </a:r>
            <a:r>
              <a:rPr b="0" i="0" lang="en-US" sz="1600" u="none">
                <a:solidFill>
                  <a:schemeClr val="dk1"/>
                </a:solidFill>
                <a:latin typeface="Tahoma"/>
                <a:ea typeface="Tahoma"/>
                <a:cs typeface="Tahoma"/>
                <a:sym typeface="Tahoma"/>
              </a:rPr>
              <a:t> (Open Source) </a:t>
            </a:r>
            <a:endParaRPr/>
          </a:p>
          <a:p>
            <a:pPr indent="-342900" lvl="0" marL="342900" rtl="0" algn="l">
              <a:lnSpc>
                <a:spcPct val="80000"/>
              </a:lnSpc>
              <a:spcBef>
                <a:spcPts val="320"/>
              </a:spcBef>
              <a:spcAft>
                <a:spcPts val="0"/>
              </a:spcAft>
              <a:buClr>
                <a:schemeClr val="accent2"/>
              </a:buClr>
              <a:buSzPts val="1600"/>
              <a:buFont typeface="Arial"/>
              <a:buChar char="●"/>
            </a:pPr>
            <a:r>
              <a:rPr b="0" i="0" lang="en-US" sz="1600" u="sng">
                <a:solidFill>
                  <a:schemeClr val="hlink"/>
                </a:solidFill>
                <a:hlinkClick r:id="rId32"/>
              </a:rPr>
              <a:t>TIBCO Software</a:t>
            </a:r>
            <a:r>
              <a:rPr b="0" i="0" lang="en-US" sz="1600" u="none">
                <a:solidFill>
                  <a:schemeClr val="dk1"/>
                </a:solidFill>
                <a:latin typeface="Tahoma"/>
                <a:ea typeface="Tahoma"/>
                <a:cs typeface="Tahoma"/>
                <a:sym typeface="Tahoma"/>
              </a:rPr>
              <a:t> </a:t>
            </a:r>
            <a:endParaRPr/>
          </a:p>
          <a:p>
            <a:pPr indent="-342900" lvl="0" marL="342900" rtl="0" algn="l">
              <a:lnSpc>
                <a:spcPct val="80000"/>
              </a:lnSpc>
              <a:spcBef>
                <a:spcPts val="320"/>
              </a:spcBef>
              <a:spcAft>
                <a:spcPts val="0"/>
              </a:spcAft>
              <a:buClr>
                <a:schemeClr val="accent2"/>
              </a:buClr>
              <a:buSzPts val="1600"/>
              <a:buFont typeface="Arial"/>
              <a:buChar char="●"/>
            </a:pPr>
            <a:r>
              <a:rPr b="0" i="0" lang="en-US" sz="1600" u="sng">
                <a:solidFill>
                  <a:schemeClr val="hlink"/>
                </a:solidFill>
                <a:hlinkClick r:id="rId33"/>
              </a:rPr>
              <a:t>Virtuoso Universal Server</a:t>
            </a:r>
            <a:r>
              <a:rPr b="0" i="0" lang="en-US" sz="1600" u="none">
                <a:solidFill>
                  <a:schemeClr val="dk1"/>
                </a:solidFill>
                <a:latin typeface="Tahoma"/>
                <a:ea typeface="Tahoma"/>
                <a:cs typeface="Tahoma"/>
                <a:sym typeface="Tahoma"/>
              </a:rPr>
              <a:t> </a:t>
            </a:r>
            <a:endParaRPr/>
          </a:p>
          <a:p>
            <a:pPr indent="-342900" lvl="0" marL="342900" rtl="0" algn="l">
              <a:lnSpc>
                <a:spcPct val="80000"/>
              </a:lnSpc>
              <a:spcBef>
                <a:spcPts val="320"/>
              </a:spcBef>
              <a:spcAft>
                <a:spcPts val="0"/>
              </a:spcAft>
              <a:buClr>
                <a:schemeClr val="accent2"/>
              </a:buClr>
              <a:buSzPts val="1600"/>
              <a:buFont typeface="Arial"/>
              <a:buChar char="●"/>
            </a:pPr>
            <a:r>
              <a:rPr b="0" i="0" lang="en-US" sz="1600" u="sng">
                <a:solidFill>
                  <a:schemeClr val="hlink"/>
                </a:solidFill>
                <a:hlinkClick r:id="rId34"/>
              </a:rPr>
              <a:t>webMethods</a:t>
            </a:r>
            <a:r>
              <a:rPr b="0" i="0" lang="en-US" sz="1600" u="none">
                <a:solidFill>
                  <a:schemeClr val="dk1"/>
                </a:solidFill>
                <a:latin typeface="Tahoma"/>
                <a:ea typeface="Tahoma"/>
                <a:cs typeface="Tahoma"/>
                <a:sym typeface="Tahoma"/>
              </a:rPr>
              <a:t>: webMethods Fabric </a:t>
            </a:r>
            <a:endParaRPr/>
          </a:p>
          <a:p>
            <a:pPr indent="-241300" lvl="0" marL="342900" rtl="0" algn="l">
              <a:spcBef>
                <a:spcPts val="320"/>
              </a:spcBef>
              <a:spcAft>
                <a:spcPts val="0"/>
              </a:spcAft>
              <a:buSzPts val="1600"/>
              <a:buNone/>
            </a:pPr>
            <a:r>
              <a:t/>
            </a:r>
            <a:endParaRPr b="0" i="0" sz="1600" u="none">
              <a:solidFill>
                <a:schemeClr val="dk1"/>
              </a:solidFill>
              <a:latin typeface="Tahoma"/>
              <a:ea typeface="Tahoma"/>
              <a:cs typeface="Tahoma"/>
              <a:sym typeface="Tahoma"/>
            </a:endParaRP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223" name="Shape 2223"/>
        <p:cNvGrpSpPr/>
        <p:nvPr/>
      </p:nvGrpSpPr>
      <p:grpSpPr>
        <a:xfrm>
          <a:off x="0" y="0"/>
          <a:ext cx="0" cy="0"/>
          <a:chOff x="0" y="0"/>
          <a:chExt cx="0" cy="0"/>
        </a:xfrm>
      </p:grpSpPr>
      <p:pic>
        <p:nvPicPr>
          <p:cNvPr id="2224" name="Google Shape;2224;p138"/>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228" name="Shape 2228"/>
        <p:cNvGrpSpPr/>
        <p:nvPr/>
      </p:nvGrpSpPr>
      <p:grpSpPr>
        <a:xfrm>
          <a:off x="0" y="0"/>
          <a:ext cx="0" cy="0"/>
          <a:chOff x="0" y="0"/>
          <a:chExt cx="0" cy="0"/>
        </a:xfrm>
      </p:grpSpPr>
      <p:sp>
        <p:nvSpPr>
          <p:cNvPr id="2229" name="Google Shape;2229;p139"/>
          <p:cNvSpPr txBox="1"/>
          <p:nvPr>
            <p:ph type="title"/>
          </p:nvPr>
        </p:nvSpPr>
        <p:spPr>
          <a:xfrm>
            <a:off x="1828800" y="228600"/>
            <a:ext cx="7010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Hierarchical Broadcast</a:t>
            </a:r>
            <a:endParaRPr/>
          </a:p>
        </p:txBody>
      </p:sp>
      <p:pic>
        <p:nvPicPr>
          <p:cNvPr id="2230" name="Google Shape;2230;p139"/>
          <p:cNvPicPr preferRelativeResize="0"/>
          <p:nvPr>
            <p:ph idx="1" type="body"/>
          </p:nvPr>
        </p:nvPicPr>
        <p:blipFill rotWithShape="1">
          <a:blip r:embed="rId3">
            <a:alphaModFix/>
          </a:blip>
          <a:srcRect b="0" l="0" r="0" t="0"/>
          <a:stretch/>
        </p:blipFill>
        <p:spPr>
          <a:xfrm>
            <a:off x="609600" y="1295400"/>
            <a:ext cx="8332787" cy="5257800"/>
          </a:xfrm>
          <a:prstGeom prst="rect">
            <a:avLst/>
          </a:prstGeom>
          <a:noFill/>
          <a:ln>
            <a:noFill/>
          </a:ln>
        </p:spPr>
      </p:pic>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234" name="Shape 2234"/>
        <p:cNvGrpSpPr/>
        <p:nvPr/>
      </p:nvGrpSpPr>
      <p:grpSpPr>
        <a:xfrm>
          <a:off x="0" y="0"/>
          <a:ext cx="0" cy="0"/>
          <a:chOff x="0" y="0"/>
          <a:chExt cx="0" cy="0"/>
        </a:xfrm>
      </p:grpSpPr>
      <p:sp>
        <p:nvSpPr>
          <p:cNvPr id="2235" name="Google Shape;2235;p140"/>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Reliable Multicast Engine</a:t>
            </a:r>
            <a:endParaRPr/>
          </a:p>
        </p:txBody>
      </p:sp>
      <p:sp>
        <p:nvSpPr>
          <p:cNvPr id="2236" name="Google Shape;2236;p140"/>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2800"/>
              <a:buFont typeface="Arial"/>
              <a:buChar char="●"/>
            </a:pPr>
            <a:r>
              <a:rPr b="0" i="0" lang="en-US" sz="2800" u="none">
                <a:solidFill>
                  <a:schemeClr val="dk1"/>
                </a:solidFill>
                <a:latin typeface="Tahoma"/>
                <a:ea typeface="Tahoma"/>
                <a:cs typeface="Tahoma"/>
                <a:sym typeface="Tahoma"/>
              </a:rPr>
              <a:t>In system that do not lose messages often</a:t>
            </a:r>
            <a:endParaRPr/>
          </a:p>
          <a:p>
            <a:pPr indent="-285750" lvl="1" marL="742950" rtl="0" algn="l">
              <a:lnSpc>
                <a:spcPct val="100000"/>
              </a:lnSpc>
              <a:spcBef>
                <a:spcPts val="48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Use negative-ack</a:t>
            </a:r>
            <a:endParaRPr/>
          </a:p>
          <a:p>
            <a:pPr indent="-228600" lvl="2" marL="11430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Messages not retransmitted </a:t>
            </a:r>
            <a:endParaRPr/>
          </a:p>
          <a:p>
            <a:pPr indent="-228600" lvl="2" marL="11430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Positive ack are piggybacked into regular mesg</a:t>
            </a:r>
            <a:endParaRPr/>
          </a:p>
          <a:p>
            <a:pPr indent="-342900" lvl="0" marL="342900" rtl="0" algn="l">
              <a:lnSpc>
                <a:spcPct val="100000"/>
              </a:lnSpc>
              <a:spcBef>
                <a:spcPts val="560"/>
              </a:spcBef>
              <a:spcAft>
                <a:spcPts val="0"/>
              </a:spcAft>
              <a:buClr>
                <a:schemeClr val="accent2"/>
              </a:buClr>
              <a:buSzPts val="2800"/>
              <a:buFont typeface="Arial"/>
              <a:buChar char="●"/>
            </a:pPr>
            <a:r>
              <a:rPr b="0" i="0" lang="en-US" sz="2800" u="none">
                <a:solidFill>
                  <a:schemeClr val="dk1"/>
                </a:solidFill>
                <a:latin typeface="Tahoma"/>
                <a:ea typeface="Tahoma"/>
                <a:cs typeface="Tahoma"/>
                <a:sym typeface="Tahoma"/>
              </a:rPr>
              <a:t>Detection of lost messages detected ASAP</a:t>
            </a:r>
            <a:endParaRPr/>
          </a:p>
          <a:p>
            <a:pPr indent="-133350" lvl="1" marL="742950" rtl="0" algn="l">
              <a:lnSpc>
                <a:spcPct val="100000"/>
              </a:lnSpc>
              <a:spcBef>
                <a:spcPts val="480"/>
              </a:spcBef>
              <a:spcAft>
                <a:spcPts val="0"/>
              </a:spcAft>
              <a:buClr>
                <a:schemeClr val="accent2"/>
              </a:buClr>
              <a:buSzPts val="2400"/>
              <a:buFont typeface="Arial"/>
              <a:buNone/>
            </a:pPr>
            <a:r>
              <a:t/>
            </a:r>
            <a:endParaRPr b="0" i="0" sz="2400" u="none">
              <a:solidFill>
                <a:schemeClr val="dk1"/>
              </a:solidFill>
              <a:latin typeface="Tahoma"/>
              <a:ea typeface="Tahoma"/>
              <a:cs typeface="Tahoma"/>
              <a:sym typeface="Tahoma"/>
            </a:endParaRPr>
          </a:p>
          <a:p>
            <a:pPr indent="-165100" lvl="0" marL="342900" rtl="0" algn="l">
              <a:lnSpc>
                <a:spcPct val="100000"/>
              </a:lnSpc>
              <a:spcBef>
                <a:spcPts val="560"/>
              </a:spcBef>
              <a:spcAft>
                <a:spcPts val="0"/>
              </a:spcAft>
              <a:buClr>
                <a:schemeClr val="accent2"/>
              </a:buClr>
              <a:buSzPts val="2800"/>
              <a:buFont typeface="Arial"/>
              <a:buNone/>
            </a:pPr>
            <a:r>
              <a:t/>
            </a:r>
            <a:endParaRPr b="0" i="0" sz="2800" u="none">
              <a:solidFill>
                <a:schemeClr val="dk1"/>
              </a:solidFill>
              <a:latin typeface="Tahoma"/>
              <a:ea typeface="Tahoma"/>
              <a:cs typeface="Tahoma"/>
              <a:sym typeface="Tahoma"/>
            </a:endParaRPr>
          </a:p>
          <a:p>
            <a:pPr indent="-342900" lvl="0" marL="342900" rtl="0" algn="l">
              <a:lnSpc>
                <a:spcPct val="100000"/>
              </a:lnSpc>
              <a:spcBef>
                <a:spcPts val="560"/>
              </a:spcBef>
              <a:spcAft>
                <a:spcPts val="0"/>
              </a:spcAft>
              <a:buClr>
                <a:schemeClr val="accent2"/>
              </a:buClr>
              <a:buSzPts val="2800"/>
              <a:buFont typeface="Arial"/>
              <a:buChar char="●"/>
            </a:pPr>
            <a:r>
              <a:rPr b="0" i="0" lang="en-US" sz="2800" u="none">
                <a:solidFill>
                  <a:schemeClr val="dk1"/>
                </a:solidFill>
                <a:latin typeface="Tahoma"/>
                <a:ea typeface="Tahoma"/>
                <a:cs typeface="Tahoma"/>
                <a:sym typeface="Tahoma"/>
              </a:rPr>
              <a:t>Under high network traffic, network and underlying protocol is driven to high loss rate.</a:t>
            </a:r>
            <a:endParaRPr/>
          </a:p>
        </p:txBody>
      </p:sp>
      <p:pic>
        <p:nvPicPr>
          <p:cNvPr id="2237" name="Google Shape;2237;p140"/>
          <p:cNvPicPr preferRelativeResize="0"/>
          <p:nvPr/>
        </p:nvPicPr>
        <p:blipFill rotWithShape="1">
          <a:blip r:embed="rId3">
            <a:alphaModFix/>
          </a:blip>
          <a:srcRect b="0" l="0" r="0" t="0"/>
          <a:stretch/>
        </p:blipFill>
        <p:spPr>
          <a:xfrm>
            <a:off x="1524000" y="4267200"/>
            <a:ext cx="6172200" cy="838200"/>
          </a:xfrm>
          <a:prstGeom prst="rect">
            <a:avLst/>
          </a:prstGeom>
          <a:noFill/>
          <a:ln>
            <a:noFill/>
          </a:ln>
        </p:spPr>
      </p:pic>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241" name="Shape 2241"/>
        <p:cNvGrpSpPr/>
        <p:nvPr/>
      </p:nvGrpSpPr>
      <p:grpSpPr>
        <a:xfrm>
          <a:off x="0" y="0"/>
          <a:ext cx="0" cy="0"/>
          <a:chOff x="0" y="0"/>
          <a:chExt cx="0" cy="0"/>
        </a:xfrm>
      </p:grpSpPr>
      <p:sp>
        <p:nvSpPr>
          <p:cNvPr id="2242" name="Google Shape;2242;p141"/>
          <p:cNvSpPr txBox="1"/>
          <p:nvPr>
            <p:ph type="title"/>
          </p:nvPr>
        </p:nvSpPr>
        <p:spPr>
          <a:xfrm>
            <a:off x="457200" y="609600"/>
            <a:ext cx="84582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Arial Black"/>
              <a:buNone/>
            </a:pPr>
            <a:r>
              <a:rPr b="0" i="0" lang="en-US" sz="3600" u="none">
                <a:solidFill>
                  <a:schemeClr val="dk2"/>
                </a:solidFill>
                <a:latin typeface="Arial Black"/>
                <a:ea typeface="Arial Black"/>
                <a:cs typeface="Arial Black"/>
                <a:sym typeface="Arial Black"/>
              </a:rPr>
              <a:t>Group Communication as an Infrastructure for Distributed System Management</a:t>
            </a:r>
            <a:endParaRPr/>
          </a:p>
        </p:txBody>
      </p:sp>
      <p:sp>
        <p:nvSpPr>
          <p:cNvPr id="2243" name="Google Shape;2243;p141"/>
          <p:cNvSpPr txBox="1"/>
          <p:nvPr>
            <p:ph idx="1" type="body"/>
          </p:nvPr>
        </p:nvSpPr>
        <p:spPr>
          <a:xfrm>
            <a:off x="1169987" y="2362200"/>
            <a:ext cx="7772400" cy="39624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2800"/>
              <a:buFont typeface="Arial"/>
              <a:buChar char="●"/>
            </a:pPr>
            <a:r>
              <a:rPr b="0" i="0" lang="en-US" sz="2800" u="none">
                <a:solidFill>
                  <a:schemeClr val="dk1"/>
                </a:solidFill>
                <a:latin typeface="Tahoma"/>
                <a:ea typeface="Tahoma"/>
                <a:cs typeface="Tahoma"/>
                <a:sym typeface="Tahoma"/>
              </a:rPr>
              <a:t>Table Management</a:t>
            </a:r>
            <a:endParaRPr/>
          </a:p>
          <a:p>
            <a:pPr indent="-285750" lvl="1" marL="742950" rtl="0" algn="l">
              <a:lnSpc>
                <a:spcPct val="100000"/>
              </a:lnSpc>
              <a:spcBef>
                <a:spcPts val="48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User accounts, network tables</a:t>
            </a:r>
            <a:endParaRPr/>
          </a:p>
          <a:p>
            <a:pPr indent="-342900" lvl="0" marL="342900" rtl="0" algn="l">
              <a:lnSpc>
                <a:spcPct val="100000"/>
              </a:lnSpc>
              <a:spcBef>
                <a:spcPts val="560"/>
              </a:spcBef>
              <a:spcAft>
                <a:spcPts val="0"/>
              </a:spcAft>
              <a:buClr>
                <a:schemeClr val="accent2"/>
              </a:buClr>
              <a:buSzPts val="2800"/>
              <a:buFont typeface="Arial"/>
              <a:buChar char="●"/>
            </a:pPr>
            <a:r>
              <a:rPr b="0" i="0" lang="en-US" sz="2800" u="none">
                <a:solidFill>
                  <a:schemeClr val="dk1"/>
                </a:solidFill>
                <a:latin typeface="Tahoma"/>
                <a:ea typeface="Tahoma"/>
                <a:cs typeface="Tahoma"/>
                <a:sym typeface="Tahoma"/>
              </a:rPr>
              <a:t>Software Installation and Version Control</a:t>
            </a:r>
            <a:endParaRPr/>
          </a:p>
          <a:p>
            <a:pPr indent="-285750" lvl="1" marL="742950" rtl="0" algn="l">
              <a:lnSpc>
                <a:spcPct val="100000"/>
              </a:lnSpc>
              <a:spcBef>
                <a:spcPts val="48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Speed up installation, minimize latency and network load during installation</a:t>
            </a:r>
            <a:endParaRPr/>
          </a:p>
          <a:p>
            <a:pPr indent="-342900" lvl="0" marL="342900" rtl="0" algn="l">
              <a:lnSpc>
                <a:spcPct val="100000"/>
              </a:lnSpc>
              <a:spcBef>
                <a:spcPts val="560"/>
              </a:spcBef>
              <a:spcAft>
                <a:spcPts val="0"/>
              </a:spcAft>
              <a:buClr>
                <a:schemeClr val="accent2"/>
              </a:buClr>
              <a:buSzPts val="2800"/>
              <a:buFont typeface="Arial"/>
              <a:buChar char="●"/>
            </a:pPr>
            <a:r>
              <a:rPr b="0" i="0" lang="en-US" sz="2800" u="none">
                <a:solidFill>
                  <a:schemeClr val="dk1"/>
                </a:solidFill>
                <a:latin typeface="Tahoma"/>
                <a:ea typeface="Tahoma"/>
                <a:cs typeface="Tahoma"/>
                <a:sym typeface="Tahoma"/>
              </a:rPr>
              <a:t>Simultaneous Execution</a:t>
            </a:r>
            <a:endParaRPr/>
          </a:p>
          <a:p>
            <a:pPr indent="-285750" lvl="1" marL="742950" rtl="0" algn="l">
              <a:lnSpc>
                <a:spcPct val="100000"/>
              </a:lnSpc>
              <a:spcBef>
                <a:spcPts val="48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Invoke same commands on several machines</a:t>
            </a:r>
            <a:endParaRPr/>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247" name="Shape 2247"/>
        <p:cNvGrpSpPr/>
        <p:nvPr/>
      </p:nvGrpSpPr>
      <p:grpSpPr>
        <a:xfrm>
          <a:off x="0" y="0"/>
          <a:ext cx="0" cy="0"/>
          <a:chOff x="0" y="0"/>
          <a:chExt cx="0" cy="0"/>
        </a:xfrm>
      </p:grpSpPr>
      <p:pic>
        <p:nvPicPr>
          <p:cNvPr id="2248" name="Google Shape;2248;p142"/>
          <p:cNvPicPr preferRelativeResize="0"/>
          <p:nvPr/>
        </p:nvPicPr>
        <p:blipFill rotWithShape="1">
          <a:blip r:embed="rId3">
            <a:alphaModFix/>
          </a:blip>
          <a:srcRect b="0" l="0" r="0" t="0"/>
          <a:stretch/>
        </p:blipFill>
        <p:spPr>
          <a:xfrm>
            <a:off x="228600" y="1066800"/>
            <a:ext cx="8610600" cy="4953000"/>
          </a:xfrm>
          <a:prstGeom prst="rect">
            <a:avLst/>
          </a:prstGeom>
          <a:noFill/>
          <a:ln>
            <a:noFill/>
          </a:ln>
        </p:spPr>
      </p:pic>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252" name="Shape 2252"/>
        <p:cNvGrpSpPr/>
        <p:nvPr/>
      </p:nvGrpSpPr>
      <p:grpSpPr>
        <a:xfrm>
          <a:off x="0" y="0"/>
          <a:ext cx="0" cy="0"/>
          <a:chOff x="0" y="0"/>
          <a:chExt cx="0" cy="0"/>
        </a:xfrm>
      </p:grpSpPr>
      <p:sp>
        <p:nvSpPr>
          <p:cNvPr id="2253" name="Google Shape;2253;p143"/>
          <p:cNvSpPr txBox="1"/>
          <p:nvPr>
            <p:ph type="title"/>
          </p:nvPr>
        </p:nvSpPr>
        <p:spPr>
          <a:xfrm>
            <a:off x="381000" y="609600"/>
            <a:ext cx="8534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Management Server API</a:t>
            </a:r>
            <a:endParaRPr/>
          </a:p>
        </p:txBody>
      </p:sp>
      <p:sp>
        <p:nvSpPr>
          <p:cNvPr id="2254" name="Google Shape;2254;p143"/>
          <p:cNvSpPr txBox="1"/>
          <p:nvPr>
            <p:ph idx="1" type="body"/>
          </p:nvPr>
        </p:nvSpPr>
        <p:spPr>
          <a:xfrm>
            <a:off x="609600" y="1946275"/>
            <a:ext cx="8332787" cy="41148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accent2"/>
              </a:buClr>
              <a:buSzPts val="2800"/>
              <a:buFont typeface="Arial"/>
              <a:buChar char="●"/>
            </a:pPr>
            <a:r>
              <a:rPr b="0" i="0" lang="en-US" sz="2800" u="none">
                <a:solidFill>
                  <a:schemeClr val="dk1"/>
                </a:solidFill>
                <a:latin typeface="Tahoma"/>
                <a:ea typeface="Tahoma"/>
                <a:cs typeface="Tahoma"/>
                <a:sym typeface="Tahoma"/>
              </a:rPr>
              <a:t>Status: Return status of server and its host machines </a:t>
            </a:r>
            <a:endParaRPr/>
          </a:p>
          <a:p>
            <a:pPr indent="-342900" lvl="0" marL="342900" rtl="0" algn="l">
              <a:lnSpc>
                <a:spcPct val="90000"/>
              </a:lnSpc>
              <a:spcBef>
                <a:spcPts val="560"/>
              </a:spcBef>
              <a:spcAft>
                <a:spcPts val="0"/>
              </a:spcAft>
              <a:buClr>
                <a:schemeClr val="accent2"/>
              </a:buClr>
              <a:buSzPts val="2800"/>
              <a:buFont typeface="Arial"/>
              <a:buChar char="●"/>
            </a:pPr>
            <a:r>
              <a:rPr b="0" i="0" lang="en-US" sz="2800" u="none">
                <a:solidFill>
                  <a:schemeClr val="dk1"/>
                </a:solidFill>
                <a:latin typeface="Tahoma"/>
                <a:ea typeface="Tahoma"/>
                <a:cs typeface="Tahoma"/>
                <a:sym typeface="Tahoma"/>
              </a:rPr>
              <a:t>Chdir: Change the server’s working directory</a:t>
            </a:r>
            <a:endParaRPr/>
          </a:p>
          <a:p>
            <a:pPr indent="-342900" lvl="0" marL="342900" rtl="0" algn="l">
              <a:lnSpc>
                <a:spcPct val="90000"/>
              </a:lnSpc>
              <a:spcBef>
                <a:spcPts val="560"/>
              </a:spcBef>
              <a:spcAft>
                <a:spcPts val="0"/>
              </a:spcAft>
              <a:buClr>
                <a:schemeClr val="accent2"/>
              </a:buClr>
              <a:buSzPts val="2800"/>
              <a:buFont typeface="Arial"/>
              <a:buChar char="●"/>
            </a:pPr>
            <a:r>
              <a:rPr b="0" i="0" lang="en-US" sz="2800" u="none">
                <a:solidFill>
                  <a:schemeClr val="dk1"/>
                </a:solidFill>
                <a:latin typeface="Tahoma"/>
                <a:ea typeface="Tahoma"/>
                <a:cs typeface="Tahoma"/>
                <a:sym typeface="Tahoma"/>
              </a:rPr>
              <a:t>Simex: Execute a command simultaneously</a:t>
            </a:r>
            <a:endParaRPr/>
          </a:p>
          <a:p>
            <a:pPr indent="-342900" lvl="0" marL="342900" rtl="0" algn="l">
              <a:lnSpc>
                <a:spcPct val="90000"/>
              </a:lnSpc>
              <a:spcBef>
                <a:spcPts val="560"/>
              </a:spcBef>
              <a:spcAft>
                <a:spcPts val="0"/>
              </a:spcAft>
              <a:buClr>
                <a:schemeClr val="accent2"/>
              </a:buClr>
              <a:buSzPts val="2800"/>
              <a:buFont typeface="Arial"/>
              <a:buChar char="●"/>
            </a:pPr>
            <a:r>
              <a:rPr b="0" i="0" lang="en-US" sz="2800" u="none">
                <a:solidFill>
                  <a:schemeClr val="dk1"/>
                </a:solidFill>
                <a:latin typeface="Tahoma"/>
                <a:ea typeface="Tahoma"/>
                <a:cs typeface="Tahoma"/>
                <a:sym typeface="Tahoma"/>
              </a:rPr>
              <a:t>Siminist: Install a software package</a:t>
            </a:r>
            <a:endParaRPr/>
          </a:p>
          <a:p>
            <a:pPr indent="-342900" lvl="0" marL="342900" rtl="0" algn="l">
              <a:lnSpc>
                <a:spcPct val="90000"/>
              </a:lnSpc>
              <a:spcBef>
                <a:spcPts val="560"/>
              </a:spcBef>
              <a:spcAft>
                <a:spcPts val="0"/>
              </a:spcAft>
              <a:buClr>
                <a:schemeClr val="accent2"/>
              </a:buClr>
              <a:buSzPts val="2800"/>
              <a:buFont typeface="Arial"/>
              <a:buChar char="●"/>
            </a:pPr>
            <a:r>
              <a:rPr b="0" i="0" lang="en-US" sz="2800" u="none">
                <a:solidFill>
                  <a:schemeClr val="dk1"/>
                </a:solidFill>
                <a:latin typeface="Tahoma"/>
                <a:ea typeface="Tahoma"/>
                <a:cs typeface="Tahoma"/>
                <a:sym typeface="Tahoma"/>
              </a:rPr>
              <a:t>Update-map: Update map while preserving consistency between replicas</a:t>
            </a:r>
            <a:endParaRPr/>
          </a:p>
          <a:p>
            <a:pPr indent="-342900" lvl="0" marL="342900" rtl="0" algn="l">
              <a:lnSpc>
                <a:spcPct val="90000"/>
              </a:lnSpc>
              <a:spcBef>
                <a:spcPts val="560"/>
              </a:spcBef>
              <a:spcAft>
                <a:spcPts val="0"/>
              </a:spcAft>
              <a:buClr>
                <a:schemeClr val="accent2"/>
              </a:buClr>
              <a:buSzPts val="2800"/>
              <a:buFont typeface="Arial"/>
              <a:buChar char="●"/>
            </a:pPr>
            <a:r>
              <a:rPr b="0" i="0" lang="en-US" sz="2800" u="none">
                <a:solidFill>
                  <a:schemeClr val="dk1"/>
                </a:solidFill>
                <a:latin typeface="Tahoma"/>
                <a:ea typeface="Tahoma"/>
                <a:cs typeface="Tahoma"/>
                <a:sym typeface="Tahoma"/>
              </a:rPr>
              <a:t>Query-map: Retrieve information from the map</a:t>
            </a:r>
            <a:endParaRPr/>
          </a:p>
          <a:p>
            <a:pPr indent="-342900" lvl="0" marL="342900" rtl="0" algn="l">
              <a:lnSpc>
                <a:spcPct val="90000"/>
              </a:lnSpc>
              <a:spcBef>
                <a:spcPts val="560"/>
              </a:spcBef>
              <a:spcAft>
                <a:spcPts val="0"/>
              </a:spcAft>
              <a:buClr>
                <a:schemeClr val="accent2"/>
              </a:buClr>
              <a:buSzPts val="2800"/>
              <a:buFont typeface="Arial"/>
              <a:buChar char="●"/>
            </a:pPr>
            <a:r>
              <a:rPr b="0" i="0" lang="en-US" sz="2800" u="none">
                <a:solidFill>
                  <a:schemeClr val="dk1"/>
                </a:solidFill>
                <a:latin typeface="Tahoma"/>
                <a:ea typeface="Tahoma"/>
                <a:cs typeface="Tahoma"/>
                <a:sym typeface="Tahoma"/>
              </a:rPr>
              <a:t>Exit: Terminate the management server process.</a:t>
            </a:r>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258" name="Shape 2258"/>
        <p:cNvGrpSpPr/>
        <p:nvPr/>
      </p:nvGrpSpPr>
      <p:grpSpPr>
        <a:xfrm>
          <a:off x="0" y="0"/>
          <a:ext cx="0" cy="0"/>
          <a:chOff x="0" y="0"/>
          <a:chExt cx="0" cy="0"/>
        </a:xfrm>
      </p:grpSpPr>
      <p:sp>
        <p:nvSpPr>
          <p:cNvPr id="2259" name="Google Shape;2259;p144"/>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Simultaneous Execution </a:t>
            </a:r>
            <a:endParaRPr/>
          </a:p>
        </p:txBody>
      </p:sp>
      <p:sp>
        <p:nvSpPr>
          <p:cNvPr id="2260" name="Google Shape;2260;p144"/>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Identical management command on many machines.</a:t>
            </a:r>
            <a:endParaRPr/>
          </a:p>
          <a:p>
            <a:pPr indent="-285750" lvl="1" marL="742950" rtl="0" algn="l">
              <a:lnSpc>
                <a:spcPct val="90000"/>
              </a:lnSpc>
              <a:spcBef>
                <a:spcPts val="560"/>
              </a:spcBef>
              <a:spcAft>
                <a:spcPts val="0"/>
              </a:spcAft>
              <a:buClr>
                <a:schemeClr val="accent2"/>
              </a:buClr>
              <a:buSzPts val="2800"/>
              <a:buFont typeface="Arial"/>
              <a:buChar char="●"/>
            </a:pPr>
            <a:r>
              <a:rPr b="0" i="0" lang="en-US" sz="2800" u="none">
                <a:solidFill>
                  <a:schemeClr val="dk1"/>
                </a:solidFill>
                <a:latin typeface="Tahoma"/>
                <a:ea typeface="Tahoma"/>
                <a:cs typeface="Tahoma"/>
                <a:sym typeface="Tahoma"/>
              </a:rPr>
              <a:t>Activate  a daemon, run a script</a:t>
            </a:r>
            <a:endParaRPr/>
          </a:p>
          <a:p>
            <a:pPr indent="-342900" lvl="0" marL="342900" rtl="0" algn="l">
              <a:lnSpc>
                <a:spcPct val="90000"/>
              </a:lnSpc>
              <a:spcBef>
                <a:spcPts val="64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Management Server maintains</a:t>
            </a:r>
            <a:endParaRPr/>
          </a:p>
          <a:p>
            <a:pPr indent="-285750" lvl="1" marL="742950" rtl="0" algn="l">
              <a:lnSpc>
                <a:spcPct val="90000"/>
              </a:lnSpc>
              <a:spcBef>
                <a:spcPts val="560"/>
              </a:spcBef>
              <a:spcAft>
                <a:spcPts val="0"/>
              </a:spcAft>
              <a:buClr>
                <a:schemeClr val="accent2"/>
              </a:buClr>
              <a:buSzPts val="2800"/>
              <a:buFont typeface="Arial"/>
              <a:buChar char="●"/>
            </a:pPr>
            <a:r>
              <a:rPr b="0" i="0" lang="en-US" sz="2800" u="none">
                <a:solidFill>
                  <a:schemeClr val="dk1"/>
                </a:solidFill>
                <a:latin typeface="Tahoma"/>
                <a:ea typeface="Tahoma"/>
                <a:cs typeface="Tahoma"/>
                <a:sym typeface="Tahoma"/>
              </a:rPr>
              <a:t>Set M: most recent membership of the group reported by transis</a:t>
            </a:r>
            <a:endParaRPr/>
          </a:p>
          <a:p>
            <a:pPr indent="-285750" lvl="1" marL="742950" rtl="0" algn="l">
              <a:lnSpc>
                <a:spcPct val="90000"/>
              </a:lnSpc>
              <a:spcBef>
                <a:spcPts val="560"/>
              </a:spcBef>
              <a:spcAft>
                <a:spcPts val="0"/>
              </a:spcAft>
              <a:buClr>
                <a:schemeClr val="accent2"/>
              </a:buClr>
              <a:buSzPts val="2800"/>
              <a:buFont typeface="Arial"/>
              <a:buChar char="●"/>
            </a:pPr>
            <a:r>
              <a:rPr b="0" i="0" lang="en-US" sz="2800" u="none">
                <a:solidFill>
                  <a:schemeClr val="dk1"/>
                </a:solidFill>
                <a:latin typeface="Tahoma"/>
                <a:ea typeface="Tahoma"/>
                <a:cs typeface="Tahoma"/>
                <a:sym typeface="Tahoma"/>
              </a:rPr>
              <a:t>Set NR: set of currently connected servers not yet reported the outcome of a command execution to the monitor</a:t>
            </a:r>
            <a:endParaRPr/>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264" name="Shape 2264"/>
        <p:cNvGrpSpPr/>
        <p:nvPr/>
      </p:nvGrpSpPr>
      <p:grpSpPr>
        <a:xfrm>
          <a:off x="0" y="0"/>
          <a:ext cx="0" cy="0"/>
          <a:chOff x="0" y="0"/>
          <a:chExt cx="0" cy="0"/>
        </a:xfrm>
      </p:grpSpPr>
      <p:pic>
        <p:nvPicPr>
          <p:cNvPr id="2265" name="Google Shape;2265;p145"/>
          <p:cNvPicPr preferRelativeResize="0"/>
          <p:nvPr/>
        </p:nvPicPr>
        <p:blipFill rotWithShape="1">
          <a:blip r:embed="rId3">
            <a:alphaModFix/>
          </a:blip>
          <a:srcRect b="0" l="0" r="0" t="0"/>
          <a:stretch/>
        </p:blipFill>
        <p:spPr>
          <a:xfrm>
            <a:off x="0" y="39687"/>
            <a:ext cx="9144000" cy="6818312"/>
          </a:xfrm>
          <a:prstGeom prst="rect">
            <a:avLst/>
          </a:prstGeom>
          <a:noFill/>
          <a:ln>
            <a:noFill/>
          </a:ln>
        </p:spPr>
      </p:pic>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269" name="Shape 2269"/>
        <p:cNvGrpSpPr/>
        <p:nvPr/>
      </p:nvGrpSpPr>
      <p:grpSpPr>
        <a:xfrm>
          <a:off x="0" y="0"/>
          <a:ext cx="0" cy="0"/>
          <a:chOff x="0" y="0"/>
          <a:chExt cx="0" cy="0"/>
        </a:xfrm>
      </p:grpSpPr>
      <p:sp>
        <p:nvSpPr>
          <p:cNvPr id="2270" name="Google Shape;2270;p146"/>
          <p:cNvSpPr txBox="1"/>
          <p:nvPr>
            <p:ph type="title"/>
          </p:nvPr>
        </p:nvSpPr>
        <p:spPr>
          <a:xfrm>
            <a:off x="10668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Software Installation</a:t>
            </a:r>
            <a:endParaRPr/>
          </a:p>
        </p:txBody>
      </p:sp>
      <p:sp>
        <p:nvSpPr>
          <p:cNvPr id="2271" name="Google Shape;2271;p146"/>
          <p:cNvSpPr txBox="1"/>
          <p:nvPr>
            <p:ph idx="1" type="body"/>
          </p:nvPr>
        </p:nvSpPr>
        <p:spPr>
          <a:xfrm>
            <a:off x="381000" y="1371600"/>
            <a:ext cx="8561387" cy="468947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2800"/>
              <a:buFont typeface="Arial"/>
              <a:buChar char="●"/>
            </a:pPr>
            <a:r>
              <a:rPr b="0" i="0" lang="en-US" sz="2800" u="none">
                <a:solidFill>
                  <a:schemeClr val="dk1"/>
                </a:solidFill>
                <a:latin typeface="Tahoma"/>
                <a:ea typeface="Tahoma"/>
                <a:cs typeface="Tahoma"/>
                <a:sym typeface="Tahoma"/>
              </a:rPr>
              <a:t>Transis disseminate files to group members.</a:t>
            </a:r>
            <a:endParaRPr/>
          </a:p>
          <a:p>
            <a:pPr indent="-285750" lvl="1" marL="742950" rtl="0" algn="l">
              <a:lnSpc>
                <a:spcPct val="100000"/>
              </a:lnSpc>
              <a:spcBef>
                <a:spcPts val="48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Monitor multicasts a msg advertising </a:t>
            </a:r>
            <a:endParaRPr/>
          </a:p>
          <a:p>
            <a:pPr indent="-228600" lvl="2" marL="11430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package P</a:t>
            </a:r>
            <a:endParaRPr/>
          </a:p>
          <a:p>
            <a:pPr indent="-228600" lvl="2" marL="11430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set of installation requirements Rp</a:t>
            </a:r>
            <a:endParaRPr/>
          </a:p>
          <a:p>
            <a:pPr indent="-228600" lvl="2" marL="11430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installation multicast group Gp</a:t>
            </a:r>
            <a:endParaRPr/>
          </a:p>
          <a:p>
            <a:pPr indent="-228600" lvl="2" marL="11430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target list Tp.</a:t>
            </a:r>
            <a:endParaRPr/>
          </a:p>
          <a:p>
            <a:pPr indent="-285750" lvl="1" marL="742950" rtl="0" algn="l">
              <a:lnSpc>
                <a:spcPct val="100000"/>
              </a:lnSpc>
              <a:spcBef>
                <a:spcPts val="48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Management server joins Gp if belongs to Rp and Tp.</a:t>
            </a:r>
            <a:endParaRPr/>
          </a:p>
          <a:p>
            <a:pPr indent="-285750" lvl="1" marL="742950" rtl="0" algn="l">
              <a:lnSpc>
                <a:spcPct val="100000"/>
              </a:lnSpc>
              <a:spcBef>
                <a:spcPts val="48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Status of all Management server reported to Monitor</a:t>
            </a:r>
            <a:endParaRPr/>
          </a:p>
          <a:p>
            <a:pPr indent="-342900" lvl="0" marL="342900" rtl="0" algn="l">
              <a:lnSpc>
                <a:spcPct val="100000"/>
              </a:lnSpc>
              <a:spcBef>
                <a:spcPts val="560"/>
              </a:spcBef>
              <a:spcAft>
                <a:spcPts val="0"/>
              </a:spcAft>
              <a:buClr>
                <a:schemeClr val="accent2"/>
              </a:buClr>
              <a:buSzPts val="2800"/>
              <a:buFont typeface="Arial"/>
              <a:buChar char="●"/>
            </a:pPr>
            <a:r>
              <a:rPr b="0" i="0" lang="en-US" sz="2800" u="none">
                <a:solidFill>
                  <a:schemeClr val="dk1"/>
                </a:solidFill>
                <a:latin typeface="Tahoma"/>
                <a:ea typeface="Tahoma"/>
                <a:cs typeface="Tahoma"/>
                <a:sym typeface="Tahoma"/>
              </a:rPr>
              <a:t>Use technique in “Simultaneous Execution” to execute installation commands.</a:t>
            </a:r>
            <a:endParaRPr/>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275" name="Shape 2275"/>
        <p:cNvGrpSpPr/>
        <p:nvPr/>
      </p:nvGrpSpPr>
      <p:grpSpPr>
        <a:xfrm>
          <a:off x="0" y="0"/>
          <a:ext cx="0" cy="0"/>
          <a:chOff x="0" y="0"/>
          <a:chExt cx="0" cy="0"/>
        </a:xfrm>
      </p:grpSpPr>
      <p:sp>
        <p:nvSpPr>
          <p:cNvPr id="2276" name="Google Shape;2276;p147"/>
          <p:cNvSpPr txBox="1"/>
          <p:nvPr>
            <p:ph type="title"/>
          </p:nvPr>
        </p:nvSpPr>
        <p:spPr>
          <a:xfrm>
            <a:off x="990600" y="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Table Management</a:t>
            </a:r>
            <a:endParaRPr/>
          </a:p>
        </p:txBody>
      </p:sp>
      <p:sp>
        <p:nvSpPr>
          <p:cNvPr id="2277" name="Google Shape;2277;p147"/>
          <p:cNvSpPr txBox="1"/>
          <p:nvPr>
            <p:ph idx="1" type="body"/>
          </p:nvPr>
        </p:nvSpPr>
        <p:spPr>
          <a:xfrm>
            <a:off x="1169987" y="1219200"/>
            <a:ext cx="7772400" cy="484187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Consistent management of replicated network tables.</a:t>
            </a:r>
            <a:endParaRPr/>
          </a:p>
          <a:p>
            <a:pPr indent="-342900" lvl="0" marL="342900" rtl="0" algn="l">
              <a:lnSpc>
                <a:spcPct val="100000"/>
              </a:lnSpc>
              <a:spcBef>
                <a:spcPts val="64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Servers sharing replicas of tables form </a:t>
            </a:r>
            <a:r>
              <a:rPr b="1" i="1" lang="en-US" sz="3200" u="none">
                <a:solidFill>
                  <a:schemeClr val="dk1"/>
                </a:solidFill>
                <a:latin typeface="Tahoma"/>
                <a:ea typeface="Tahoma"/>
                <a:cs typeface="Tahoma"/>
                <a:sym typeface="Tahoma"/>
              </a:rPr>
              <a:t>Service Group</a:t>
            </a:r>
            <a:endParaRPr/>
          </a:p>
          <a:p>
            <a:pPr indent="-342900" lvl="0" marL="342900" rtl="0" algn="l">
              <a:lnSpc>
                <a:spcPct val="100000"/>
              </a:lnSpc>
              <a:spcBef>
                <a:spcPts val="64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1 Primary Server</a:t>
            </a:r>
            <a:endParaRPr/>
          </a:p>
          <a:p>
            <a:pPr indent="-285750" lvl="1" marL="742950" rtl="0" algn="l">
              <a:lnSpc>
                <a:spcPct val="100000"/>
              </a:lnSpc>
              <a:spcBef>
                <a:spcPts val="560"/>
              </a:spcBef>
              <a:spcAft>
                <a:spcPts val="0"/>
              </a:spcAft>
              <a:buClr>
                <a:schemeClr val="accent2"/>
              </a:buClr>
              <a:buSzPts val="2800"/>
              <a:buFont typeface="Arial"/>
              <a:buChar char="●"/>
            </a:pPr>
            <a:r>
              <a:rPr b="0" i="0" lang="en-US" sz="2800" u="none">
                <a:solidFill>
                  <a:schemeClr val="dk1"/>
                </a:solidFill>
                <a:latin typeface="Tahoma"/>
                <a:ea typeface="Tahoma"/>
                <a:cs typeface="Tahoma"/>
                <a:sym typeface="Tahoma"/>
              </a:rPr>
              <a:t>Enforces total order of update mesg</a:t>
            </a:r>
            <a:endParaRPr/>
          </a:p>
          <a:p>
            <a:pPr indent="-285750" lvl="1" marL="742950" rtl="0" algn="l">
              <a:lnSpc>
                <a:spcPct val="100000"/>
              </a:lnSpc>
              <a:spcBef>
                <a:spcPts val="560"/>
              </a:spcBef>
              <a:spcAft>
                <a:spcPts val="0"/>
              </a:spcAft>
              <a:buClr>
                <a:schemeClr val="accent2"/>
              </a:buClr>
              <a:buSzPts val="2800"/>
              <a:buFont typeface="Arial"/>
              <a:buChar char="●"/>
            </a:pPr>
            <a:r>
              <a:rPr b="0" i="0" lang="en-US" sz="2800" u="none">
                <a:solidFill>
                  <a:schemeClr val="dk1"/>
                </a:solidFill>
                <a:latin typeface="Tahoma"/>
                <a:ea typeface="Tahoma"/>
                <a:cs typeface="Tahoma"/>
                <a:sym typeface="Tahoma"/>
              </a:rPr>
              <a:t>If network partition, one component (containing Primary) can perform updates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Google Shape;308;p31"/>
          <p:cNvSpPr txBox="1"/>
          <p:nvPr/>
        </p:nvSpPr>
        <p:spPr>
          <a:xfrm>
            <a:off x="3124200" y="6229350"/>
            <a:ext cx="2895600" cy="4572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TJTST21  Spring 2006</a:t>
            </a:r>
            <a:endParaRPr/>
          </a:p>
        </p:txBody>
      </p:sp>
      <p:sp>
        <p:nvSpPr>
          <p:cNvPr id="309" name="Google Shape;309;p31"/>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310" name="Google Shape;310;p31"/>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Conclusions</a:t>
            </a:r>
            <a:endParaRPr/>
          </a:p>
        </p:txBody>
      </p:sp>
      <p:sp>
        <p:nvSpPr>
          <p:cNvPr id="311" name="Google Shape;311;p31"/>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Message oriented middleware -&gt;</a:t>
            </a:r>
            <a:endParaRPr/>
          </a:p>
          <a:p>
            <a:pPr indent="-342900" lvl="0" marL="342900" rtl="0" algn="l">
              <a:lnSpc>
                <a:spcPct val="100000"/>
              </a:lnSpc>
              <a:spcBef>
                <a:spcPts val="640"/>
              </a:spcBef>
              <a:spcAft>
                <a:spcPts val="0"/>
              </a:spcAft>
              <a:buSzPts val="3200"/>
              <a:buNone/>
            </a:pPr>
            <a:r>
              <a:rPr b="0" i="0" lang="en-US" sz="3200" u="none">
                <a:solidFill>
                  <a:schemeClr val="dk1"/>
                </a:solidFill>
                <a:latin typeface="Tahoma"/>
                <a:ea typeface="Tahoma"/>
                <a:cs typeface="Tahoma"/>
                <a:sym typeface="Tahoma"/>
              </a:rPr>
              <a:t>Message brokers-&gt; ESB</a:t>
            </a:r>
            <a:endParaRPr/>
          </a:p>
          <a:p>
            <a:pPr indent="-342900" lvl="0" marL="342900" rtl="0" algn="l">
              <a:lnSpc>
                <a:spcPct val="100000"/>
              </a:lnSpc>
              <a:spcBef>
                <a:spcPts val="64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Services provided by Message Brokers</a:t>
            </a:r>
            <a:endParaRPr/>
          </a:p>
          <a:p>
            <a:pPr indent="-342900" lvl="0" marL="342900" rtl="0" algn="l">
              <a:lnSpc>
                <a:spcPct val="100000"/>
              </a:lnSpc>
              <a:spcBef>
                <a:spcPts val="64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Common characteristics of ESB</a:t>
            </a:r>
            <a:endParaRPr/>
          </a:p>
          <a:p>
            <a:pPr indent="-342900" lvl="0" marL="342900" rtl="0" algn="l">
              <a:lnSpc>
                <a:spcPct val="100000"/>
              </a:lnSpc>
              <a:spcBef>
                <a:spcPts val="64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Products and vendors</a:t>
            </a:r>
            <a:endParaRPr/>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1" name="Shape 2281"/>
        <p:cNvGrpSpPr/>
        <p:nvPr/>
      </p:nvGrpSpPr>
      <p:grpSpPr>
        <a:xfrm>
          <a:off x="0" y="0"/>
          <a:ext cx="0" cy="0"/>
          <a:chOff x="0" y="0"/>
          <a:chExt cx="0" cy="0"/>
        </a:xfrm>
      </p:grpSpPr>
      <p:sp>
        <p:nvSpPr>
          <p:cNvPr id="2282" name="Google Shape;2282;p148"/>
          <p:cNvSpPr txBox="1"/>
          <p:nvPr>
            <p:ph idx="1" type="body"/>
          </p:nvPr>
        </p:nvSpPr>
        <p:spPr>
          <a:xfrm>
            <a:off x="457200" y="1885950"/>
            <a:ext cx="8178800" cy="481965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Could provide tolerance for malicious intrusion</a:t>
            </a:r>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Many mechanisms for enforcing security policy in distributed systems rely on </a:t>
            </a:r>
            <a:r>
              <a:rPr b="0" i="0" lang="en-US" sz="1800" u="none">
                <a:solidFill>
                  <a:srgbClr val="0066CC"/>
                </a:solidFill>
                <a:latin typeface="Tahoma"/>
                <a:ea typeface="Tahoma"/>
                <a:cs typeface="Tahoma"/>
                <a:sym typeface="Tahoma"/>
              </a:rPr>
              <a:t>trusted</a:t>
            </a:r>
            <a:r>
              <a:rPr b="0" i="0" lang="en-US" sz="1800" u="none">
                <a:solidFill>
                  <a:schemeClr val="dk1"/>
                </a:solidFill>
                <a:latin typeface="Tahoma"/>
                <a:ea typeface="Tahoma"/>
                <a:cs typeface="Tahoma"/>
                <a:sym typeface="Tahoma"/>
              </a:rPr>
              <a:t> nodes</a:t>
            </a:r>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While no single node need to be </a:t>
            </a:r>
            <a:r>
              <a:rPr b="0" i="0" lang="en-US" sz="1800" u="none">
                <a:solidFill>
                  <a:srgbClr val="0066CC"/>
                </a:solidFill>
                <a:latin typeface="Tahoma"/>
                <a:ea typeface="Tahoma"/>
                <a:cs typeface="Tahoma"/>
                <a:sym typeface="Tahoma"/>
              </a:rPr>
              <a:t>fully trusted</a:t>
            </a:r>
            <a:r>
              <a:rPr b="0" i="0" lang="en-US" sz="1800" u="none">
                <a:solidFill>
                  <a:schemeClr val="dk1"/>
                </a:solidFill>
                <a:latin typeface="Tahoma"/>
                <a:ea typeface="Tahoma"/>
                <a:cs typeface="Tahoma"/>
                <a:sym typeface="Tahoma"/>
              </a:rPr>
              <a:t>, the function performed by the group can be</a:t>
            </a:r>
            <a:endParaRPr b="0" i="0" sz="2000" u="none">
              <a:solidFill>
                <a:schemeClr val="dk1"/>
              </a:solidFill>
              <a:latin typeface="Tahoma"/>
              <a:ea typeface="Tahoma"/>
              <a:cs typeface="Tahoma"/>
              <a:sym typeface="Tahoma"/>
            </a:endParaRPr>
          </a:p>
          <a:p>
            <a:pPr indent="-342900" lvl="0" marL="3429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Problems</a:t>
            </a:r>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Network partitions and re-merges</a:t>
            </a:r>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Messages omissions and delays</a:t>
            </a:r>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Communication primitives available in distributed systems are too weak  (</a:t>
            </a:r>
            <a:r>
              <a:rPr b="0" i="1" lang="en-US" sz="1800" u="none">
                <a:solidFill>
                  <a:schemeClr val="dk1"/>
                </a:solidFill>
                <a:latin typeface="Tahoma"/>
                <a:ea typeface="Tahoma"/>
                <a:cs typeface="Tahoma"/>
                <a:sym typeface="Tahoma"/>
              </a:rPr>
              <a:t>i.e.</a:t>
            </a:r>
            <a:r>
              <a:rPr b="0" i="0" lang="en-US" sz="1800" u="none">
                <a:solidFill>
                  <a:schemeClr val="dk1"/>
                </a:solidFill>
                <a:latin typeface="Tahoma"/>
                <a:ea typeface="Tahoma"/>
                <a:cs typeface="Tahoma"/>
                <a:sym typeface="Tahoma"/>
              </a:rPr>
              <a:t> there is no guarantee regarding </a:t>
            </a:r>
            <a:r>
              <a:rPr b="0" i="0" lang="en-US" sz="1800" u="none">
                <a:solidFill>
                  <a:srgbClr val="0066CC"/>
                </a:solidFill>
                <a:latin typeface="Tahoma"/>
                <a:ea typeface="Tahoma"/>
                <a:cs typeface="Tahoma"/>
                <a:sym typeface="Tahoma"/>
              </a:rPr>
              <a:t>ordering</a:t>
            </a:r>
            <a:r>
              <a:rPr b="0" i="0" lang="en-US" sz="1800" u="none">
                <a:solidFill>
                  <a:schemeClr val="dk1"/>
                </a:solidFill>
                <a:latin typeface="Tahoma"/>
                <a:ea typeface="Tahoma"/>
                <a:cs typeface="Tahoma"/>
                <a:sym typeface="Tahoma"/>
              </a:rPr>
              <a:t> or </a:t>
            </a:r>
            <a:r>
              <a:rPr b="0" i="0" lang="en-US" sz="1800" u="none">
                <a:solidFill>
                  <a:srgbClr val="0066CC"/>
                </a:solidFill>
                <a:latin typeface="Tahoma"/>
                <a:ea typeface="Tahoma"/>
                <a:cs typeface="Tahoma"/>
                <a:sym typeface="Tahoma"/>
              </a:rPr>
              <a:t>reliability</a:t>
            </a:r>
            <a:r>
              <a:rPr b="0" i="0" lang="en-US" sz="1800" u="none">
                <a:solidFill>
                  <a:schemeClr val="dk1"/>
                </a:solidFill>
                <a:latin typeface="Tahoma"/>
                <a:ea typeface="Tahoma"/>
                <a:cs typeface="Tahoma"/>
                <a:sym typeface="Tahoma"/>
              </a:rPr>
              <a:t>)</a:t>
            </a:r>
            <a:endParaRPr/>
          </a:p>
          <a:p>
            <a:pPr indent="-342900" lvl="0" marL="342900" rtl="0" algn="l">
              <a:lnSpc>
                <a:spcPct val="100000"/>
              </a:lnSpc>
              <a:spcBef>
                <a:spcPts val="48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How</a:t>
            </a:r>
            <a:r>
              <a:rPr b="0" i="0" lang="en-US" sz="2000" u="none">
                <a:solidFill>
                  <a:schemeClr val="dk1"/>
                </a:solidFill>
                <a:latin typeface="Tahoma"/>
                <a:ea typeface="Tahoma"/>
                <a:cs typeface="Tahoma"/>
                <a:sym typeface="Tahoma"/>
              </a:rPr>
              <a:t> can we achieve group communication ?</a:t>
            </a:r>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Extending point-to-point networks</a:t>
            </a:r>
            <a:endParaRPr/>
          </a:p>
        </p:txBody>
      </p:sp>
      <p:sp>
        <p:nvSpPr>
          <p:cNvPr id="2283" name="Google Shape;2283;p148"/>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Arial Black"/>
              <a:buNone/>
            </a:pPr>
            <a:r>
              <a:rPr b="0" i="0" lang="en-US" sz="3600" u="none">
                <a:solidFill>
                  <a:schemeClr val="dk2"/>
                </a:solidFill>
                <a:latin typeface="Arial Black"/>
                <a:ea typeface="Arial Black"/>
                <a:cs typeface="Arial Black"/>
                <a:sym typeface="Arial Black"/>
              </a:rPr>
              <a:t>Questions...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2">
                                            <p:txEl>
                                              <p:pRg end="0" st="0"/>
                                            </p:txEl>
                                          </p:spTgt>
                                        </p:tgtEl>
                                        <p:attrNameLst>
                                          <p:attrName>style.visibility</p:attrName>
                                        </p:attrNameLst>
                                      </p:cBhvr>
                                      <p:to>
                                        <p:strVal val="visible"/>
                                      </p:to>
                                    </p:set>
                                    <p:animEffect filter="fade" transition="in">
                                      <p:cBhvr>
                                        <p:cTn dur="500"/>
                                        <p:tgtEl>
                                          <p:spTgt spid="228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2">
                                            <p:txEl>
                                              <p:pRg end="1" st="1"/>
                                            </p:txEl>
                                          </p:spTgt>
                                        </p:tgtEl>
                                        <p:attrNameLst>
                                          <p:attrName>style.visibility</p:attrName>
                                        </p:attrNameLst>
                                      </p:cBhvr>
                                      <p:to>
                                        <p:strVal val="visible"/>
                                      </p:to>
                                    </p:set>
                                    <p:animEffect filter="fade" transition="in">
                                      <p:cBhvr>
                                        <p:cTn dur="500"/>
                                        <p:tgtEl>
                                          <p:spTgt spid="228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2">
                                            <p:txEl>
                                              <p:pRg end="2" st="2"/>
                                            </p:txEl>
                                          </p:spTgt>
                                        </p:tgtEl>
                                        <p:attrNameLst>
                                          <p:attrName>style.visibility</p:attrName>
                                        </p:attrNameLst>
                                      </p:cBhvr>
                                      <p:to>
                                        <p:strVal val="visible"/>
                                      </p:to>
                                    </p:set>
                                    <p:animEffect filter="fade" transition="in">
                                      <p:cBhvr>
                                        <p:cTn dur="500"/>
                                        <p:tgtEl>
                                          <p:spTgt spid="228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2">
                                            <p:txEl>
                                              <p:pRg end="3" st="3"/>
                                            </p:txEl>
                                          </p:spTgt>
                                        </p:tgtEl>
                                        <p:attrNameLst>
                                          <p:attrName>style.visibility</p:attrName>
                                        </p:attrNameLst>
                                      </p:cBhvr>
                                      <p:to>
                                        <p:strVal val="visible"/>
                                      </p:to>
                                    </p:set>
                                    <p:animEffect filter="fade" transition="in">
                                      <p:cBhvr>
                                        <p:cTn dur="500"/>
                                        <p:tgtEl>
                                          <p:spTgt spid="228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2">
                                            <p:txEl>
                                              <p:pRg end="4" st="4"/>
                                            </p:txEl>
                                          </p:spTgt>
                                        </p:tgtEl>
                                        <p:attrNameLst>
                                          <p:attrName>style.visibility</p:attrName>
                                        </p:attrNameLst>
                                      </p:cBhvr>
                                      <p:to>
                                        <p:strVal val="visible"/>
                                      </p:to>
                                    </p:set>
                                    <p:animEffect filter="fade" transition="in">
                                      <p:cBhvr>
                                        <p:cTn dur="500"/>
                                        <p:tgtEl>
                                          <p:spTgt spid="228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2">
                                            <p:txEl>
                                              <p:pRg end="5" st="5"/>
                                            </p:txEl>
                                          </p:spTgt>
                                        </p:tgtEl>
                                        <p:attrNameLst>
                                          <p:attrName>style.visibility</p:attrName>
                                        </p:attrNameLst>
                                      </p:cBhvr>
                                      <p:to>
                                        <p:strVal val="visible"/>
                                      </p:to>
                                    </p:set>
                                    <p:animEffect filter="fade" transition="in">
                                      <p:cBhvr>
                                        <p:cTn dur="500"/>
                                        <p:tgtEl>
                                          <p:spTgt spid="228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2">
                                            <p:txEl>
                                              <p:pRg end="6" st="6"/>
                                            </p:txEl>
                                          </p:spTgt>
                                        </p:tgtEl>
                                        <p:attrNameLst>
                                          <p:attrName>style.visibility</p:attrName>
                                        </p:attrNameLst>
                                      </p:cBhvr>
                                      <p:to>
                                        <p:strVal val="visible"/>
                                      </p:to>
                                    </p:set>
                                    <p:animEffect filter="fade" transition="in">
                                      <p:cBhvr>
                                        <p:cTn dur="500"/>
                                        <p:tgtEl>
                                          <p:spTgt spid="228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2">
                                            <p:txEl>
                                              <p:pRg end="7" st="7"/>
                                            </p:txEl>
                                          </p:spTgt>
                                        </p:tgtEl>
                                        <p:attrNameLst>
                                          <p:attrName>style.visibility</p:attrName>
                                        </p:attrNameLst>
                                      </p:cBhvr>
                                      <p:to>
                                        <p:strVal val="visible"/>
                                      </p:to>
                                    </p:set>
                                    <p:animEffect filter="fade" transition="in">
                                      <p:cBhvr>
                                        <p:cTn dur="500"/>
                                        <p:tgtEl>
                                          <p:spTgt spid="228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2">
                                            <p:txEl>
                                              <p:pRg end="8" st="8"/>
                                            </p:txEl>
                                          </p:spTgt>
                                        </p:tgtEl>
                                        <p:attrNameLst>
                                          <p:attrName>style.visibility</p:attrName>
                                        </p:attrNameLst>
                                      </p:cBhvr>
                                      <p:to>
                                        <p:strVal val="visible"/>
                                      </p:to>
                                    </p:set>
                                    <p:animEffect filter="fade" transition="in">
                                      <p:cBhvr>
                                        <p:cTn dur="500"/>
                                        <p:tgtEl>
                                          <p:spTgt spid="2282">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7" name="Shape 2287"/>
        <p:cNvGrpSpPr/>
        <p:nvPr/>
      </p:nvGrpSpPr>
      <p:grpSpPr>
        <a:xfrm>
          <a:off x="0" y="0"/>
          <a:ext cx="0" cy="0"/>
          <a:chOff x="0" y="0"/>
          <a:chExt cx="0" cy="0"/>
        </a:xfrm>
      </p:grpSpPr>
      <p:sp>
        <p:nvSpPr>
          <p:cNvPr id="2288" name="Google Shape;2288;p149"/>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Arial Black"/>
              <a:buNone/>
            </a:pPr>
            <a:r>
              <a:rPr b="0" i="0" lang="en-US" sz="3600" u="none">
                <a:solidFill>
                  <a:schemeClr val="dk2"/>
                </a:solidFill>
                <a:latin typeface="Arial Black"/>
                <a:ea typeface="Arial Black"/>
                <a:cs typeface="Arial Black"/>
                <a:sym typeface="Arial Black"/>
              </a:rPr>
              <a:t>From Group Communication to Transactions...</a:t>
            </a:r>
            <a:endParaRPr/>
          </a:p>
        </p:txBody>
      </p:sp>
      <p:sp>
        <p:nvSpPr>
          <p:cNvPr id="2289" name="Google Shape;2289;p149"/>
          <p:cNvSpPr txBox="1"/>
          <p:nvPr>
            <p:ph idx="1" type="body"/>
          </p:nvPr>
        </p:nvSpPr>
        <p:spPr>
          <a:xfrm>
            <a:off x="457200" y="1885950"/>
            <a:ext cx="8458200" cy="497205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Adequate group communication can support a specific class of transactions in asynchronous distributed systems</a:t>
            </a:r>
            <a:endParaRPr/>
          </a:p>
          <a:p>
            <a:pPr indent="-342900" lvl="0" marL="3429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Transaction is a sequence of operations on objects (or on data) that satisfies</a:t>
            </a:r>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Atomicity</a:t>
            </a:r>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Permanence</a:t>
            </a:r>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Ordering</a:t>
            </a:r>
            <a:endParaRPr/>
          </a:p>
          <a:p>
            <a:pPr indent="-342900" lvl="0" marL="3429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Group for fault-tolerance</a:t>
            </a:r>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Share common state</a:t>
            </a:r>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Update of the common state requires</a:t>
            </a:r>
            <a:endParaRPr/>
          </a:p>
          <a:p>
            <a:pPr indent="-228600" lvl="2" marL="1143000" rtl="0" algn="l">
              <a:lnSpc>
                <a:spcPct val="100000"/>
              </a:lnSpc>
              <a:spcBef>
                <a:spcPts val="320"/>
              </a:spcBef>
              <a:spcAft>
                <a:spcPts val="0"/>
              </a:spcAft>
              <a:buClr>
                <a:schemeClr val="accent2"/>
              </a:buClr>
              <a:buSzPts val="1600"/>
              <a:buFont typeface="Arial"/>
              <a:buChar char="●"/>
            </a:pPr>
            <a:r>
              <a:rPr b="0" i="0" lang="en-US" sz="1600" u="none">
                <a:solidFill>
                  <a:schemeClr val="dk1"/>
                </a:solidFill>
                <a:latin typeface="Tahoma"/>
                <a:ea typeface="Tahoma"/>
                <a:cs typeface="Tahoma"/>
                <a:sym typeface="Tahoma"/>
              </a:rPr>
              <a:t>Delivery permanence (majority agreement)</a:t>
            </a:r>
            <a:endParaRPr/>
          </a:p>
          <a:p>
            <a:pPr indent="-228600" lvl="2" marL="1143000" rtl="0" algn="l">
              <a:lnSpc>
                <a:spcPct val="100000"/>
              </a:lnSpc>
              <a:spcBef>
                <a:spcPts val="320"/>
              </a:spcBef>
              <a:spcAft>
                <a:spcPts val="0"/>
              </a:spcAft>
              <a:buClr>
                <a:schemeClr val="accent2"/>
              </a:buClr>
              <a:buSzPts val="1600"/>
              <a:buFont typeface="Arial"/>
              <a:buChar char="●"/>
            </a:pPr>
            <a:r>
              <a:rPr b="0" i="0" lang="en-US" sz="1600" u="none">
                <a:solidFill>
                  <a:schemeClr val="dk1"/>
                </a:solidFill>
                <a:latin typeface="Tahoma"/>
                <a:ea typeface="Tahoma"/>
                <a:cs typeface="Tahoma"/>
                <a:sym typeface="Tahoma"/>
              </a:rPr>
              <a:t>All-or-none delivery (multicast to multiple groups)</a:t>
            </a:r>
            <a:endParaRPr/>
          </a:p>
          <a:p>
            <a:pPr indent="-228600" lvl="2" marL="1143000" rtl="0" algn="l">
              <a:lnSpc>
                <a:spcPct val="100000"/>
              </a:lnSpc>
              <a:spcBef>
                <a:spcPts val="320"/>
              </a:spcBef>
              <a:spcAft>
                <a:spcPts val="0"/>
              </a:spcAft>
              <a:buClr>
                <a:schemeClr val="accent2"/>
              </a:buClr>
              <a:buSzPts val="1600"/>
              <a:buFont typeface="Arial"/>
              <a:buChar char="●"/>
            </a:pPr>
            <a:r>
              <a:rPr b="0" i="0" lang="en-US" sz="1600" u="none">
                <a:solidFill>
                  <a:schemeClr val="dk1"/>
                </a:solidFill>
                <a:latin typeface="Tahoma"/>
                <a:ea typeface="Tahoma"/>
                <a:cs typeface="Tahoma"/>
                <a:sym typeface="Tahoma"/>
              </a:rPr>
              <a:t>Ordered delivery (serializability of multiples groups)</a:t>
            </a:r>
            <a:endParaRPr/>
          </a:p>
          <a:p>
            <a:pPr indent="-342900" lvl="0" marL="3429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Transactions-based on group communication primitives represents an important step toward extending the power and generality of GComm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Google Shape;316;p32"/>
          <p:cNvSpPr txBox="1"/>
          <p:nvPr/>
        </p:nvSpPr>
        <p:spPr>
          <a:xfrm>
            <a:off x="3124200" y="6229350"/>
            <a:ext cx="2895600" cy="4572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317" name="Google Shape;317;p32"/>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Tahoma"/>
              <a:buNone/>
            </a:pPr>
            <a:r>
              <a:rPr b="0" i="0" lang="en-US" sz="4000" u="none">
                <a:solidFill>
                  <a:schemeClr val="dk2"/>
                </a:solidFill>
                <a:latin typeface="Tahoma"/>
                <a:ea typeface="Tahoma"/>
                <a:cs typeface="Tahoma"/>
                <a:sym typeface="Tahoma"/>
              </a:rPr>
              <a:t>IBM MQSeries</a:t>
            </a:r>
            <a:endParaRPr/>
          </a:p>
        </p:txBody>
      </p:sp>
      <p:sp>
        <p:nvSpPr>
          <p:cNvPr id="318" name="Google Shape;318;p32"/>
          <p:cNvSpPr txBox="1"/>
          <p:nvPr>
            <p:ph idx="1" type="body"/>
          </p:nvPr>
        </p:nvSpPr>
        <p:spPr>
          <a:xfrm>
            <a:off x="685800" y="1676400"/>
            <a:ext cx="7772400" cy="4017962"/>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One-to-one reliable message passing using queues</a:t>
            </a:r>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Persistent and non-persistent messages</a:t>
            </a:r>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Message priorities, message notification</a:t>
            </a:r>
            <a:endParaRPr/>
          </a:p>
          <a:p>
            <a:pPr indent="-342900" lvl="0" marL="342900" rtl="0" algn="l">
              <a:lnSpc>
                <a:spcPct val="100000"/>
              </a:lnSpc>
              <a:spcBef>
                <a:spcPts val="400"/>
              </a:spcBef>
              <a:spcAft>
                <a:spcPts val="0"/>
              </a:spcAft>
              <a:buClr>
                <a:schemeClr val="accent2"/>
              </a:buClr>
              <a:buSzPts val="2000"/>
              <a:buFont typeface="Arial"/>
              <a:buChar char="●"/>
            </a:pPr>
            <a:r>
              <a:rPr b="1" i="0" lang="en-US" sz="2000" u="none">
                <a:solidFill>
                  <a:schemeClr val="dk1"/>
                </a:solidFill>
                <a:latin typeface="Tahoma"/>
                <a:ea typeface="Tahoma"/>
                <a:cs typeface="Tahoma"/>
                <a:sym typeface="Tahoma"/>
              </a:rPr>
              <a:t>Queue Managers</a:t>
            </a:r>
            <a:r>
              <a:rPr b="0" i="0" lang="en-US" sz="2000" u="none">
                <a:solidFill>
                  <a:schemeClr val="dk1"/>
                </a:solidFill>
                <a:latin typeface="Tahoma"/>
                <a:ea typeface="Tahoma"/>
                <a:cs typeface="Tahoma"/>
                <a:sym typeface="Tahoma"/>
              </a:rPr>
              <a:t> </a:t>
            </a:r>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Responsible for queues</a:t>
            </a:r>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Transfer messages from input to output queues </a:t>
            </a:r>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Keep routing tables</a:t>
            </a:r>
            <a:endParaRPr/>
          </a:p>
          <a:p>
            <a:pPr indent="-342900" lvl="0" marL="342900" rtl="0" algn="l">
              <a:lnSpc>
                <a:spcPct val="100000"/>
              </a:lnSpc>
              <a:spcBef>
                <a:spcPts val="400"/>
              </a:spcBef>
              <a:spcAft>
                <a:spcPts val="0"/>
              </a:spcAft>
              <a:buClr>
                <a:schemeClr val="accent2"/>
              </a:buClr>
              <a:buSzPts val="2000"/>
              <a:buFont typeface="Arial"/>
              <a:buChar char="●"/>
            </a:pPr>
            <a:r>
              <a:rPr b="1" i="0" lang="en-US" sz="2000" u="none">
                <a:solidFill>
                  <a:schemeClr val="dk1"/>
                </a:solidFill>
                <a:latin typeface="Tahoma"/>
                <a:ea typeface="Tahoma"/>
                <a:cs typeface="Tahoma"/>
                <a:sym typeface="Tahoma"/>
              </a:rPr>
              <a:t>Message Channels</a:t>
            </a:r>
            <a:r>
              <a:rPr b="0" i="0" lang="en-US" sz="2000" u="none">
                <a:solidFill>
                  <a:schemeClr val="dk1"/>
                </a:solidFill>
                <a:latin typeface="Tahoma"/>
                <a:ea typeface="Tahoma"/>
                <a:cs typeface="Tahoma"/>
                <a:sym typeface="Tahoma"/>
              </a:rPr>
              <a:t> </a:t>
            </a:r>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Reliable connections between queue managers</a:t>
            </a:r>
            <a:endParaRPr/>
          </a:p>
          <a:p>
            <a:pPr indent="-342900" lvl="0" marL="3429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Messaging API:</a:t>
            </a:r>
            <a:endParaRPr/>
          </a:p>
        </p:txBody>
      </p:sp>
      <p:graphicFrame>
        <p:nvGraphicFramePr>
          <p:cNvPr id="319" name="Google Shape;319;p32"/>
          <p:cNvGraphicFramePr/>
          <p:nvPr/>
        </p:nvGraphicFramePr>
        <p:xfrm>
          <a:off x="2209800" y="5105400"/>
          <a:ext cx="3000000" cy="3000000"/>
        </p:xfrm>
        <a:graphic>
          <a:graphicData uri="http://schemas.openxmlformats.org/drawingml/2006/table">
            <a:tbl>
              <a:tblPr>
                <a:noFill/>
                <a:tableStyleId>{2CC11109-BE9D-480E-9C5C-4D5A4FF8B940}</a:tableStyleId>
              </a:tblPr>
              <a:tblGrid>
                <a:gridCol w="1211250"/>
                <a:gridCol w="3940175"/>
              </a:tblGrid>
              <a:tr h="396875">
                <a:tc>
                  <a:txBody>
                    <a:bodyPr>
                      <a:noAutofit/>
                    </a:bodyPr>
                    <a:lstStyle/>
                    <a:p>
                      <a:pPr indent="0" lvl="0" marL="0" marR="0" rtl="0" algn="l">
                        <a:lnSpc>
                          <a:spcPct val="100000"/>
                        </a:lnSpc>
                        <a:spcBef>
                          <a:spcPts val="0"/>
                        </a:spcBef>
                        <a:spcAft>
                          <a:spcPts val="0"/>
                        </a:spcAft>
                        <a:buClr>
                          <a:schemeClr val="dk1"/>
                        </a:buClr>
                        <a:buSzPts val="2000"/>
                        <a:buFont typeface="Tahoma"/>
                        <a:buNone/>
                      </a:pPr>
                      <a:r>
                        <a:rPr b="0" i="0" lang="en-US" sz="2000" u="none" cap="none" strike="noStrike">
                          <a:solidFill>
                            <a:schemeClr val="dk1"/>
                          </a:solidFill>
                          <a:latin typeface="Tahoma"/>
                          <a:ea typeface="Tahoma"/>
                          <a:cs typeface="Tahoma"/>
                          <a:sym typeface="Tahoma"/>
                        </a:rPr>
                        <a:t>MQopen</a:t>
                      </a:r>
                      <a:endParaRPr/>
                    </a:p>
                  </a:txBody>
                  <a:tcPr marT="45700" marB="45700"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ECFF"/>
                    </a:solidFill>
                  </a:tcPr>
                </a:tc>
                <a:tc>
                  <a:txBody>
                    <a:bodyPr>
                      <a:noAutofit/>
                    </a:bodyPr>
                    <a:lstStyle/>
                    <a:p>
                      <a:pPr indent="0" lvl="0" marL="0" marR="0" rtl="0" algn="l">
                        <a:lnSpc>
                          <a:spcPct val="100000"/>
                        </a:lnSpc>
                        <a:spcBef>
                          <a:spcPts val="0"/>
                        </a:spcBef>
                        <a:spcAft>
                          <a:spcPts val="0"/>
                        </a:spcAft>
                        <a:buClr>
                          <a:schemeClr val="dk1"/>
                        </a:buClr>
                        <a:buSzPts val="2000"/>
                        <a:buFont typeface="Tahoma"/>
                        <a:buNone/>
                      </a:pPr>
                      <a:r>
                        <a:rPr b="0" i="0" lang="en-US" sz="2000" u="none" cap="none" strike="noStrike">
                          <a:solidFill>
                            <a:schemeClr val="dk1"/>
                          </a:solidFill>
                          <a:latin typeface="Tahoma"/>
                          <a:ea typeface="Tahoma"/>
                          <a:cs typeface="Tahoma"/>
                          <a:sym typeface="Tahoma"/>
                        </a:rPr>
                        <a:t>Open a queue</a:t>
                      </a:r>
                      <a:endParaRPr/>
                    </a:p>
                  </a:txBody>
                  <a:tcPr marT="45700" marB="45700"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ECFF"/>
                    </a:solidFill>
                  </a:tcPr>
                </a:tc>
              </a:tr>
              <a:tr h="395275">
                <a:tc>
                  <a:txBody>
                    <a:bodyPr>
                      <a:noAutofit/>
                    </a:bodyPr>
                    <a:lstStyle/>
                    <a:p>
                      <a:pPr indent="0" lvl="0" marL="0" marR="0" rtl="0" algn="l">
                        <a:lnSpc>
                          <a:spcPct val="100000"/>
                        </a:lnSpc>
                        <a:spcBef>
                          <a:spcPts val="0"/>
                        </a:spcBef>
                        <a:spcAft>
                          <a:spcPts val="0"/>
                        </a:spcAft>
                        <a:buClr>
                          <a:schemeClr val="dk1"/>
                        </a:buClr>
                        <a:buSzPts val="2000"/>
                        <a:buFont typeface="Tahoma"/>
                        <a:buNone/>
                      </a:pPr>
                      <a:r>
                        <a:rPr b="0" i="0" lang="en-US" sz="2000" u="none" cap="none" strike="noStrike">
                          <a:solidFill>
                            <a:schemeClr val="dk1"/>
                          </a:solidFill>
                          <a:latin typeface="Tahoma"/>
                          <a:ea typeface="Tahoma"/>
                          <a:cs typeface="Tahoma"/>
                          <a:sym typeface="Tahoma"/>
                        </a:rPr>
                        <a:t>MQclose</a:t>
                      </a:r>
                      <a:endParaRPr/>
                    </a:p>
                  </a:txBody>
                  <a:tcPr marT="45700" marB="45700"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ECFF"/>
                    </a:solidFill>
                  </a:tcPr>
                </a:tc>
                <a:tc>
                  <a:txBody>
                    <a:bodyPr>
                      <a:noAutofit/>
                    </a:bodyPr>
                    <a:lstStyle/>
                    <a:p>
                      <a:pPr indent="0" lvl="0" marL="0" marR="0" rtl="0" algn="l">
                        <a:lnSpc>
                          <a:spcPct val="100000"/>
                        </a:lnSpc>
                        <a:spcBef>
                          <a:spcPts val="0"/>
                        </a:spcBef>
                        <a:spcAft>
                          <a:spcPts val="0"/>
                        </a:spcAft>
                        <a:buClr>
                          <a:schemeClr val="dk1"/>
                        </a:buClr>
                        <a:buSzPts val="2000"/>
                        <a:buFont typeface="Tahoma"/>
                        <a:buNone/>
                      </a:pPr>
                      <a:r>
                        <a:rPr b="0" i="0" lang="en-US" sz="2000" u="none" cap="none" strike="noStrike">
                          <a:solidFill>
                            <a:schemeClr val="dk1"/>
                          </a:solidFill>
                          <a:latin typeface="Tahoma"/>
                          <a:ea typeface="Tahoma"/>
                          <a:cs typeface="Tahoma"/>
                          <a:sym typeface="Tahoma"/>
                        </a:rPr>
                        <a:t>Close a queue</a:t>
                      </a:r>
                      <a:endParaRPr/>
                    </a:p>
                  </a:txBody>
                  <a:tcPr marT="45700" marB="45700"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ECFF"/>
                    </a:solidFill>
                  </a:tcPr>
                </a:tc>
              </a:tr>
              <a:tr h="396875">
                <a:tc>
                  <a:txBody>
                    <a:bodyPr>
                      <a:noAutofit/>
                    </a:bodyPr>
                    <a:lstStyle/>
                    <a:p>
                      <a:pPr indent="0" lvl="0" marL="0" marR="0" rtl="0" algn="l">
                        <a:lnSpc>
                          <a:spcPct val="100000"/>
                        </a:lnSpc>
                        <a:spcBef>
                          <a:spcPts val="0"/>
                        </a:spcBef>
                        <a:spcAft>
                          <a:spcPts val="0"/>
                        </a:spcAft>
                        <a:buClr>
                          <a:schemeClr val="dk1"/>
                        </a:buClr>
                        <a:buSzPts val="2000"/>
                        <a:buFont typeface="Tahoma"/>
                        <a:buNone/>
                      </a:pPr>
                      <a:r>
                        <a:rPr b="0" i="0" lang="en-US" sz="2000" u="none" cap="none" strike="noStrike">
                          <a:solidFill>
                            <a:schemeClr val="dk1"/>
                          </a:solidFill>
                          <a:latin typeface="Tahoma"/>
                          <a:ea typeface="Tahoma"/>
                          <a:cs typeface="Tahoma"/>
                          <a:sym typeface="Tahoma"/>
                        </a:rPr>
                        <a:t>MQput</a:t>
                      </a:r>
                      <a:endParaRPr/>
                    </a:p>
                  </a:txBody>
                  <a:tcPr marT="45700" marB="45700"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ECFF"/>
                    </a:solidFill>
                  </a:tcPr>
                </a:tc>
                <a:tc>
                  <a:txBody>
                    <a:bodyPr>
                      <a:noAutofit/>
                    </a:bodyPr>
                    <a:lstStyle/>
                    <a:p>
                      <a:pPr indent="0" lvl="0" marL="0" marR="0" rtl="0" algn="l">
                        <a:lnSpc>
                          <a:spcPct val="100000"/>
                        </a:lnSpc>
                        <a:spcBef>
                          <a:spcPts val="0"/>
                        </a:spcBef>
                        <a:spcAft>
                          <a:spcPts val="0"/>
                        </a:spcAft>
                        <a:buClr>
                          <a:schemeClr val="dk1"/>
                        </a:buClr>
                        <a:buSzPts val="2000"/>
                        <a:buFont typeface="Tahoma"/>
                        <a:buNone/>
                      </a:pPr>
                      <a:r>
                        <a:rPr b="0" i="0" lang="en-US" sz="2000" u="none" cap="none" strike="noStrike">
                          <a:solidFill>
                            <a:schemeClr val="dk1"/>
                          </a:solidFill>
                          <a:latin typeface="Tahoma"/>
                          <a:ea typeface="Tahoma"/>
                          <a:cs typeface="Tahoma"/>
                          <a:sym typeface="Tahoma"/>
                        </a:rPr>
                        <a:t>Put message into opened queue</a:t>
                      </a:r>
                      <a:endParaRPr/>
                    </a:p>
                  </a:txBody>
                  <a:tcPr marT="45700" marB="45700"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ECFF"/>
                    </a:solidFill>
                  </a:tcPr>
                </a:tc>
              </a:tr>
              <a:tr h="395275">
                <a:tc>
                  <a:txBody>
                    <a:bodyPr>
                      <a:noAutofit/>
                    </a:bodyPr>
                    <a:lstStyle/>
                    <a:p>
                      <a:pPr indent="0" lvl="0" marL="0" marR="0" rtl="0" algn="l">
                        <a:lnSpc>
                          <a:spcPct val="100000"/>
                        </a:lnSpc>
                        <a:spcBef>
                          <a:spcPts val="0"/>
                        </a:spcBef>
                        <a:spcAft>
                          <a:spcPts val="0"/>
                        </a:spcAft>
                        <a:buClr>
                          <a:schemeClr val="dk1"/>
                        </a:buClr>
                        <a:buSzPts val="2000"/>
                        <a:buFont typeface="Tahoma"/>
                        <a:buNone/>
                      </a:pPr>
                      <a:r>
                        <a:rPr b="0" i="0" lang="en-US" sz="2000" u="none" cap="none" strike="noStrike">
                          <a:solidFill>
                            <a:schemeClr val="dk1"/>
                          </a:solidFill>
                          <a:latin typeface="Tahoma"/>
                          <a:ea typeface="Tahoma"/>
                          <a:cs typeface="Tahoma"/>
                          <a:sym typeface="Tahoma"/>
                        </a:rPr>
                        <a:t>MQget</a:t>
                      </a:r>
                      <a:endParaRPr/>
                    </a:p>
                  </a:txBody>
                  <a:tcPr marT="45700" marB="45700"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CCECFF"/>
                    </a:solidFill>
                  </a:tcPr>
                </a:tc>
                <a:tc>
                  <a:txBody>
                    <a:bodyPr>
                      <a:noAutofit/>
                    </a:bodyPr>
                    <a:lstStyle/>
                    <a:p>
                      <a:pPr indent="0" lvl="0" marL="0" marR="0" rtl="0" algn="l">
                        <a:lnSpc>
                          <a:spcPct val="100000"/>
                        </a:lnSpc>
                        <a:spcBef>
                          <a:spcPts val="0"/>
                        </a:spcBef>
                        <a:spcAft>
                          <a:spcPts val="0"/>
                        </a:spcAft>
                        <a:buClr>
                          <a:schemeClr val="dk1"/>
                        </a:buClr>
                        <a:buSzPts val="2000"/>
                        <a:buFont typeface="Tahoma"/>
                        <a:buNone/>
                      </a:pPr>
                      <a:r>
                        <a:rPr b="0" i="0" lang="en-US" sz="2000" u="none" cap="none" strike="noStrike">
                          <a:solidFill>
                            <a:schemeClr val="dk1"/>
                          </a:solidFill>
                          <a:latin typeface="Tahoma"/>
                          <a:ea typeface="Tahoma"/>
                          <a:cs typeface="Tahoma"/>
                          <a:sym typeface="Tahoma"/>
                        </a:rPr>
                        <a:t>Get message from local queue</a:t>
                      </a:r>
                      <a:endParaRPr/>
                    </a:p>
                  </a:txBody>
                  <a:tcPr marT="45700" marB="45700"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CCECFF"/>
                    </a:solidFill>
                  </a:tcPr>
                </a:tc>
              </a:tr>
            </a:tbl>
          </a:graphicData>
        </a:graphic>
      </p:graphicFrame>
      <p:sp>
        <p:nvSpPr>
          <p:cNvPr id="320" name="Google Shape;320;p32"/>
          <p:cNvSpPr txBox="1"/>
          <p:nvPr/>
        </p:nvSpPr>
        <p:spPr>
          <a:xfrm>
            <a:off x="4318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Middleware</a:t>
            </a:r>
            <a:endParaRPr/>
          </a:p>
        </p:txBody>
      </p:sp>
      <p:sp>
        <p:nvSpPr>
          <p:cNvPr id="321" name="Google Shape;321;p32"/>
          <p:cNvSpPr txBox="1"/>
          <p:nvPr/>
        </p:nvSpPr>
        <p:spPr>
          <a:xfrm>
            <a:off x="4343400" y="76200"/>
            <a:ext cx="4700587"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rPr b="0" i="1" lang="en-US" sz="1800" u="none">
                <a:solidFill>
                  <a:schemeClr val="dk1"/>
                </a:solidFill>
                <a:latin typeface="Times New Roman"/>
                <a:ea typeface="Times New Roman"/>
                <a:cs typeface="Times New Roman"/>
                <a:sym typeface="Times New Roman"/>
              </a:rPr>
              <a:t>cf: www.cl.cam.ac.uk/teaching/0910/ConcDistS/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sp>
        <p:nvSpPr>
          <p:cNvPr id="326" name="Google Shape;326;p33"/>
          <p:cNvSpPr txBox="1"/>
          <p:nvPr/>
        </p:nvSpPr>
        <p:spPr>
          <a:xfrm>
            <a:off x="3124200" y="6229350"/>
            <a:ext cx="2895600" cy="4572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327" name="Google Shape;327;p33"/>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Tahoma"/>
              <a:buNone/>
            </a:pPr>
            <a:r>
              <a:rPr b="0" i="0" lang="en-US" sz="4000" u="none">
                <a:solidFill>
                  <a:schemeClr val="dk2"/>
                </a:solidFill>
                <a:latin typeface="Tahoma"/>
                <a:ea typeface="Tahoma"/>
                <a:cs typeface="Tahoma"/>
                <a:sym typeface="Tahoma"/>
              </a:rPr>
              <a:t>Java Message Service (JMS)</a:t>
            </a:r>
            <a:endParaRPr/>
          </a:p>
        </p:txBody>
      </p:sp>
      <p:sp>
        <p:nvSpPr>
          <p:cNvPr id="328" name="Google Shape;328;p33"/>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API </a:t>
            </a:r>
            <a:r>
              <a:rPr b="1" i="0" lang="en-US" sz="2000" u="none">
                <a:solidFill>
                  <a:schemeClr val="dk1"/>
                </a:solidFill>
                <a:latin typeface="Tahoma"/>
                <a:ea typeface="Tahoma"/>
                <a:cs typeface="Tahoma"/>
                <a:sym typeface="Tahoma"/>
              </a:rPr>
              <a:t>specification</a:t>
            </a:r>
            <a:r>
              <a:rPr b="0" i="0" lang="en-US" sz="2000" u="none">
                <a:solidFill>
                  <a:schemeClr val="dk1"/>
                </a:solidFill>
                <a:latin typeface="Tahoma"/>
                <a:ea typeface="Tahoma"/>
                <a:cs typeface="Tahoma"/>
                <a:sym typeface="Tahoma"/>
              </a:rPr>
              <a:t> to access MOM implementations</a:t>
            </a:r>
            <a:endParaRPr/>
          </a:p>
          <a:p>
            <a:pPr indent="-342900" lvl="0" marL="3429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Two modes of operation *specified*:</a:t>
            </a:r>
            <a:endParaRPr/>
          </a:p>
          <a:p>
            <a:pPr indent="-285750" lvl="1" marL="742950" rtl="0" algn="l">
              <a:lnSpc>
                <a:spcPct val="100000"/>
              </a:lnSpc>
              <a:spcBef>
                <a:spcPts val="360"/>
              </a:spcBef>
              <a:spcAft>
                <a:spcPts val="0"/>
              </a:spcAft>
              <a:buClr>
                <a:schemeClr val="accent2"/>
              </a:buClr>
              <a:buSzPts val="1800"/>
              <a:buFont typeface="Arial"/>
              <a:buChar char="●"/>
            </a:pPr>
            <a:r>
              <a:rPr b="1" i="0" lang="en-US" sz="1800" u="none">
                <a:solidFill>
                  <a:schemeClr val="dk1"/>
                </a:solidFill>
                <a:latin typeface="Tahoma"/>
                <a:ea typeface="Tahoma"/>
                <a:cs typeface="Tahoma"/>
                <a:sym typeface="Tahoma"/>
              </a:rPr>
              <a:t>Point-to-point</a:t>
            </a:r>
            <a:endParaRPr/>
          </a:p>
          <a:p>
            <a:pPr indent="-228600" lvl="2" marL="1143000" rtl="0" algn="l">
              <a:lnSpc>
                <a:spcPct val="100000"/>
              </a:lnSpc>
              <a:spcBef>
                <a:spcPts val="320"/>
              </a:spcBef>
              <a:spcAft>
                <a:spcPts val="0"/>
              </a:spcAft>
              <a:buClr>
                <a:schemeClr val="accent2"/>
              </a:buClr>
              <a:buSzPts val="1600"/>
              <a:buFont typeface="Arial"/>
              <a:buChar char="●"/>
            </a:pPr>
            <a:r>
              <a:rPr b="0" i="0" lang="en-US" sz="1600" u="none">
                <a:solidFill>
                  <a:schemeClr val="dk1"/>
                </a:solidFill>
                <a:latin typeface="Tahoma"/>
                <a:ea typeface="Tahoma"/>
                <a:cs typeface="Tahoma"/>
                <a:sym typeface="Tahoma"/>
              </a:rPr>
              <a:t>one-to-one communication using queues</a:t>
            </a:r>
            <a:endParaRPr/>
          </a:p>
          <a:p>
            <a:pPr indent="-285750" lvl="1" marL="742950" rtl="0" algn="l">
              <a:lnSpc>
                <a:spcPct val="100000"/>
              </a:lnSpc>
              <a:spcBef>
                <a:spcPts val="360"/>
              </a:spcBef>
              <a:spcAft>
                <a:spcPts val="0"/>
              </a:spcAft>
              <a:buClr>
                <a:schemeClr val="accent2"/>
              </a:buClr>
              <a:buSzPts val="1800"/>
              <a:buFont typeface="Arial"/>
              <a:buChar char="●"/>
            </a:pPr>
            <a:r>
              <a:rPr b="1" i="0" lang="en-US" sz="1800" u="none">
                <a:solidFill>
                  <a:schemeClr val="dk1"/>
                </a:solidFill>
                <a:latin typeface="Tahoma"/>
                <a:ea typeface="Tahoma"/>
                <a:cs typeface="Tahoma"/>
                <a:sym typeface="Tahoma"/>
              </a:rPr>
              <a:t>Publish/Subscribe</a:t>
            </a:r>
            <a:endParaRPr/>
          </a:p>
          <a:p>
            <a:pPr indent="-228600" lvl="2" marL="1143000" rtl="0" algn="l">
              <a:lnSpc>
                <a:spcPct val="100000"/>
              </a:lnSpc>
              <a:spcBef>
                <a:spcPts val="320"/>
              </a:spcBef>
              <a:spcAft>
                <a:spcPts val="0"/>
              </a:spcAft>
              <a:buClr>
                <a:schemeClr val="accent2"/>
              </a:buClr>
              <a:buSzPts val="1600"/>
              <a:buFont typeface="Arial"/>
              <a:buChar char="●"/>
            </a:pPr>
            <a:r>
              <a:rPr b="0" i="0" lang="en-US" sz="1600" u="none">
                <a:solidFill>
                  <a:schemeClr val="dk1"/>
                </a:solidFill>
                <a:latin typeface="Tahoma"/>
                <a:ea typeface="Tahoma"/>
                <a:cs typeface="Tahoma"/>
                <a:sym typeface="Tahoma"/>
              </a:rPr>
              <a:t>cf. Event-Based Middleware</a:t>
            </a:r>
            <a:endParaRPr/>
          </a:p>
          <a:p>
            <a:pPr indent="-127000" lvl="2" marL="1143000" rtl="0" algn="l">
              <a:lnSpc>
                <a:spcPct val="100000"/>
              </a:lnSpc>
              <a:spcBef>
                <a:spcPts val="320"/>
              </a:spcBef>
              <a:spcAft>
                <a:spcPts val="0"/>
              </a:spcAft>
              <a:buClr>
                <a:schemeClr val="accent2"/>
              </a:buClr>
              <a:buSzPts val="1600"/>
              <a:buFont typeface="Arial"/>
              <a:buNone/>
            </a:pPr>
            <a:r>
              <a:t/>
            </a:r>
            <a:endParaRPr b="0" i="0" sz="1600" u="none">
              <a:solidFill>
                <a:schemeClr val="dk1"/>
              </a:solidFill>
              <a:latin typeface="Tahoma"/>
              <a:ea typeface="Tahoma"/>
              <a:cs typeface="Tahoma"/>
              <a:sym typeface="Tahoma"/>
            </a:endParaRPr>
          </a:p>
          <a:p>
            <a:pPr indent="-342900" lvl="0" marL="342900" rtl="0" algn="l">
              <a:lnSpc>
                <a:spcPct val="100000"/>
              </a:lnSpc>
              <a:spcBef>
                <a:spcPts val="400"/>
              </a:spcBef>
              <a:spcAft>
                <a:spcPts val="0"/>
              </a:spcAft>
              <a:buClr>
                <a:schemeClr val="accent2"/>
              </a:buClr>
              <a:buSzPts val="2000"/>
              <a:buFont typeface="Arial"/>
              <a:buChar char="●"/>
            </a:pPr>
            <a:r>
              <a:rPr b="1" i="0" lang="en-US" sz="2000" u="none">
                <a:solidFill>
                  <a:schemeClr val="dk1"/>
                </a:solidFill>
                <a:latin typeface="Tahoma"/>
                <a:ea typeface="Tahoma"/>
                <a:cs typeface="Tahoma"/>
                <a:sym typeface="Tahoma"/>
              </a:rPr>
              <a:t>JMS Server</a:t>
            </a:r>
            <a:r>
              <a:rPr b="0" i="0" lang="en-US" sz="2000" u="none">
                <a:solidFill>
                  <a:schemeClr val="dk1"/>
                </a:solidFill>
                <a:latin typeface="Tahoma"/>
                <a:ea typeface="Tahoma"/>
                <a:cs typeface="Tahoma"/>
                <a:sym typeface="Tahoma"/>
              </a:rPr>
              <a:t> implements JMS API</a:t>
            </a:r>
            <a:endParaRPr/>
          </a:p>
          <a:p>
            <a:pPr indent="-342900" lvl="0" marL="3429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JMS Clients connect to JMS servers</a:t>
            </a:r>
            <a:endParaRPr/>
          </a:p>
          <a:p>
            <a:pPr indent="-342900" lvl="0" marL="3429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Java objects can be serialised to JMS messages</a:t>
            </a:r>
            <a:endParaRPr/>
          </a:p>
          <a:p>
            <a:pPr indent="-342900" lvl="0" marL="3429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A JMS interface has been provided for MQ</a:t>
            </a:r>
            <a:endParaRPr/>
          </a:p>
          <a:p>
            <a:pPr indent="-342900" lvl="0" marL="3429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pub/sub (one-to-many) - just a specification?</a:t>
            </a:r>
            <a:endParaRPr/>
          </a:p>
        </p:txBody>
      </p:sp>
      <p:sp>
        <p:nvSpPr>
          <p:cNvPr id="329" name="Google Shape;329;p33"/>
          <p:cNvSpPr txBox="1"/>
          <p:nvPr/>
        </p:nvSpPr>
        <p:spPr>
          <a:xfrm>
            <a:off x="4318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Middleware</a:t>
            </a:r>
            <a:endParaRPr/>
          </a:p>
        </p:txBody>
      </p:sp>
      <p:sp>
        <p:nvSpPr>
          <p:cNvPr id="330" name="Google Shape;330;p33"/>
          <p:cNvSpPr txBox="1"/>
          <p:nvPr/>
        </p:nvSpPr>
        <p:spPr>
          <a:xfrm>
            <a:off x="4443412" y="0"/>
            <a:ext cx="4700587"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rPr b="0" i="1" lang="en-US" sz="1800" u="none">
                <a:solidFill>
                  <a:schemeClr val="dk1"/>
                </a:solidFill>
                <a:latin typeface="Times New Roman"/>
                <a:ea typeface="Times New Roman"/>
                <a:cs typeface="Times New Roman"/>
                <a:sym typeface="Times New Roman"/>
              </a:rPr>
              <a:t>cf: www.cl.cam.ac.uk/teaching/0910/ConcDistS/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Google Shape;335;p34"/>
          <p:cNvSpPr txBox="1"/>
          <p:nvPr/>
        </p:nvSpPr>
        <p:spPr>
          <a:xfrm>
            <a:off x="3124200" y="6229350"/>
            <a:ext cx="2895600" cy="4572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336" name="Google Shape;336;p34"/>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Tahoma"/>
              <a:buNone/>
            </a:pPr>
            <a:r>
              <a:rPr b="0" i="0" lang="en-US" sz="4000" u="none">
                <a:solidFill>
                  <a:schemeClr val="dk2"/>
                </a:solidFill>
                <a:latin typeface="Tahoma"/>
                <a:ea typeface="Tahoma"/>
                <a:cs typeface="Tahoma"/>
                <a:sym typeface="Tahoma"/>
              </a:rPr>
              <a:t>Disadvantages of MOM</a:t>
            </a:r>
            <a:endParaRPr/>
          </a:p>
        </p:txBody>
      </p:sp>
      <p:sp>
        <p:nvSpPr>
          <p:cNvPr id="337" name="Google Shape;337;p34"/>
          <p:cNvSpPr txBox="1"/>
          <p:nvPr>
            <p:ph idx="1" type="body"/>
          </p:nvPr>
        </p:nvSpPr>
        <p:spPr>
          <a:xfrm>
            <a:off x="685800" y="1447800"/>
            <a:ext cx="8134350" cy="4648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2400"/>
              <a:buFont typeface="Noto Sans Symbols"/>
              <a:buChar char="🞮"/>
            </a:pPr>
            <a:r>
              <a:rPr b="0" i="0" lang="en-US" sz="2400" u="none">
                <a:solidFill>
                  <a:schemeClr val="dk1"/>
                </a:solidFill>
                <a:latin typeface="Tahoma"/>
                <a:ea typeface="Tahoma"/>
                <a:cs typeface="Tahoma"/>
                <a:sym typeface="Tahoma"/>
              </a:rPr>
              <a:t>Poor programming abstraction (but has evolved)</a:t>
            </a:r>
            <a:endParaRPr/>
          </a:p>
          <a:p>
            <a:pPr indent="-285750" lvl="1" marL="742950" rtl="0" algn="l">
              <a:lnSpc>
                <a:spcPct val="100000"/>
              </a:lnSpc>
              <a:spcBef>
                <a:spcPts val="400"/>
              </a:spcBef>
              <a:spcAft>
                <a:spcPts val="0"/>
              </a:spcAft>
              <a:buClr>
                <a:schemeClr val="accent2"/>
              </a:buClr>
              <a:buSzPts val="2000"/>
              <a:buChar char="•"/>
            </a:pPr>
            <a:r>
              <a:rPr b="0" i="0" lang="en-US" sz="2000" u="none">
                <a:solidFill>
                  <a:schemeClr val="dk1"/>
                </a:solidFill>
                <a:latin typeface="Tahoma"/>
                <a:ea typeface="Tahoma"/>
                <a:cs typeface="Tahoma"/>
                <a:sym typeface="Tahoma"/>
              </a:rPr>
              <a:t>Rather low-level (cf. Packets)</a:t>
            </a:r>
            <a:endParaRPr/>
          </a:p>
          <a:p>
            <a:pPr indent="-285750" lvl="1" marL="742950" rtl="0" algn="l">
              <a:lnSpc>
                <a:spcPct val="100000"/>
              </a:lnSpc>
              <a:spcBef>
                <a:spcPts val="400"/>
              </a:spcBef>
              <a:spcAft>
                <a:spcPts val="0"/>
              </a:spcAft>
              <a:buClr>
                <a:schemeClr val="accent2"/>
              </a:buClr>
              <a:buSzPts val="2000"/>
              <a:buChar char="•"/>
            </a:pPr>
            <a:r>
              <a:rPr b="0" i="0" lang="en-US" sz="2000" u="none">
                <a:solidFill>
                  <a:schemeClr val="dk1"/>
                </a:solidFill>
                <a:latin typeface="Tahoma"/>
                <a:ea typeface="Tahoma"/>
                <a:cs typeface="Tahoma"/>
                <a:sym typeface="Tahoma"/>
              </a:rPr>
              <a:t>Request/reply more difficult to achieve, but can be done </a:t>
            </a:r>
            <a:endParaRPr/>
          </a:p>
          <a:p>
            <a:pPr indent="-158750" lvl="1" marL="742950" rtl="0" algn="l">
              <a:lnSpc>
                <a:spcPct val="100000"/>
              </a:lnSpc>
              <a:spcBef>
                <a:spcPts val="400"/>
              </a:spcBef>
              <a:spcAft>
                <a:spcPts val="0"/>
              </a:spcAft>
              <a:buClr>
                <a:schemeClr val="accent2"/>
              </a:buClr>
              <a:buSzPts val="2000"/>
              <a:buNone/>
            </a:pPr>
            <a:r>
              <a:t/>
            </a:r>
            <a:endParaRPr b="0" i="0" sz="2000" u="none">
              <a:solidFill>
                <a:schemeClr val="dk1"/>
              </a:solidFill>
              <a:latin typeface="Tahoma"/>
              <a:ea typeface="Tahoma"/>
              <a:cs typeface="Tahoma"/>
              <a:sym typeface="Tahoma"/>
            </a:endParaRPr>
          </a:p>
          <a:p>
            <a:pPr indent="-342900" lvl="0" marL="342900" rtl="0" algn="l">
              <a:lnSpc>
                <a:spcPct val="100000"/>
              </a:lnSpc>
              <a:spcBef>
                <a:spcPts val="480"/>
              </a:spcBef>
              <a:spcAft>
                <a:spcPts val="0"/>
              </a:spcAft>
              <a:buClr>
                <a:schemeClr val="accent2"/>
              </a:buClr>
              <a:buSzPts val="2400"/>
              <a:buFont typeface="Noto Sans Symbols"/>
              <a:buChar char="🞮"/>
            </a:pPr>
            <a:r>
              <a:rPr b="0" i="0" lang="en-US" sz="2400" u="none">
                <a:solidFill>
                  <a:schemeClr val="dk1"/>
                </a:solidFill>
                <a:latin typeface="Tahoma"/>
                <a:ea typeface="Tahoma"/>
                <a:cs typeface="Tahoma"/>
                <a:sym typeface="Tahoma"/>
              </a:rPr>
              <a:t>Message formats originally unknown to middleware</a:t>
            </a:r>
            <a:endParaRPr/>
          </a:p>
          <a:p>
            <a:pPr indent="-285750" lvl="1" marL="742950" rtl="0" algn="l">
              <a:lnSpc>
                <a:spcPct val="100000"/>
              </a:lnSpc>
              <a:spcBef>
                <a:spcPts val="400"/>
              </a:spcBef>
              <a:spcAft>
                <a:spcPts val="0"/>
              </a:spcAft>
              <a:buClr>
                <a:schemeClr val="accent2"/>
              </a:buClr>
              <a:buSzPts val="2000"/>
              <a:buChar char="•"/>
            </a:pPr>
            <a:r>
              <a:rPr b="0" i="0" lang="en-US" sz="2000" u="none">
                <a:solidFill>
                  <a:schemeClr val="dk1"/>
                </a:solidFill>
                <a:latin typeface="Tahoma"/>
                <a:ea typeface="Tahoma"/>
                <a:cs typeface="Tahoma"/>
                <a:sym typeface="Tahoma"/>
              </a:rPr>
              <a:t>No type checking (JMS addresses this – implementation?)</a:t>
            </a:r>
            <a:endParaRPr/>
          </a:p>
          <a:p>
            <a:pPr indent="-158750" lvl="1" marL="742950" rtl="0" algn="l">
              <a:lnSpc>
                <a:spcPct val="100000"/>
              </a:lnSpc>
              <a:spcBef>
                <a:spcPts val="400"/>
              </a:spcBef>
              <a:spcAft>
                <a:spcPts val="0"/>
              </a:spcAft>
              <a:buClr>
                <a:schemeClr val="accent2"/>
              </a:buClr>
              <a:buSzPts val="2000"/>
              <a:buNone/>
            </a:pPr>
            <a:r>
              <a:t/>
            </a:r>
            <a:endParaRPr b="0" i="0" sz="2000" u="none">
              <a:solidFill>
                <a:schemeClr val="dk1"/>
              </a:solidFill>
              <a:latin typeface="Tahoma"/>
              <a:ea typeface="Tahoma"/>
              <a:cs typeface="Tahoma"/>
              <a:sym typeface="Tahoma"/>
            </a:endParaRPr>
          </a:p>
          <a:p>
            <a:pPr indent="-342900" lvl="0" marL="342900" rtl="0" algn="l">
              <a:lnSpc>
                <a:spcPct val="100000"/>
              </a:lnSpc>
              <a:spcBef>
                <a:spcPts val="480"/>
              </a:spcBef>
              <a:spcAft>
                <a:spcPts val="0"/>
              </a:spcAft>
              <a:buClr>
                <a:schemeClr val="accent2"/>
              </a:buClr>
              <a:buSzPts val="2400"/>
              <a:buFont typeface="Noto Sans Symbols"/>
              <a:buChar char="🞮"/>
            </a:pPr>
            <a:r>
              <a:rPr b="0" i="0" lang="en-US" sz="2400" u="none">
                <a:solidFill>
                  <a:schemeClr val="dk1"/>
                </a:solidFill>
                <a:latin typeface="Tahoma"/>
                <a:ea typeface="Tahoma"/>
                <a:cs typeface="Tahoma"/>
                <a:sym typeface="Tahoma"/>
              </a:rPr>
              <a:t>Queue abstraction only gives one-to-one communication</a:t>
            </a:r>
            <a:endParaRPr/>
          </a:p>
          <a:p>
            <a:pPr indent="-285750" lvl="1" marL="742950" rtl="0" algn="l">
              <a:lnSpc>
                <a:spcPct val="100000"/>
              </a:lnSpc>
              <a:spcBef>
                <a:spcPts val="400"/>
              </a:spcBef>
              <a:spcAft>
                <a:spcPts val="0"/>
              </a:spcAft>
              <a:buClr>
                <a:schemeClr val="accent2"/>
              </a:buClr>
              <a:buSzPts val="2000"/>
              <a:buChar char="•"/>
            </a:pPr>
            <a:r>
              <a:rPr b="0" i="0" lang="en-US" sz="2000" u="none">
                <a:solidFill>
                  <a:schemeClr val="dk1"/>
                </a:solidFill>
                <a:latin typeface="Tahoma"/>
                <a:ea typeface="Tahoma"/>
                <a:cs typeface="Tahoma"/>
                <a:sym typeface="Tahoma"/>
              </a:rPr>
              <a:t>Limits scalability (JMS pub/sub – implementation?)</a:t>
            </a:r>
            <a:endParaRPr/>
          </a:p>
          <a:p>
            <a:pPr indent="-342900" lvl="0" marL="342900" rtl="0" algn="l">
              <a:lnSpc>
                <a:spcPct val="100000"/>
              </a:lnSpc>
              <a:spcBef>
                <a:spcPts val="480"/>
              </a:spcBef>
              <a:spcAft>
                <a:spcPts val="0"/>
              </a:spcAft>
              <a:buSzPts val="2400"/>
              <a:buNone/>
            </a:pPr>
            <a:r>
              <a:t/>
            </a:r>
            <a:endParaRPr b="0" i="0" sz="2400" u="none">
              <a:solidFill>
                <a:schemeClr val="dk1"/>
              </a:solidFill>
              <a:latin typeface="Tahoma"/>
              <a:ea typeface="Tahoma"/>
              <a:cs typeface="Tahoma"/>
              <a:sym typeface="Tahoma"/>
            </a:endParaRPr>
          </a:p>
          <a:p>
            <a:pPr indent="-190500" lvl="0" marL="342900" rtl="0" algn="l">
              <a:spcBef>
                <a:spcPts val="480"/>
              </a:spcBef>
              <a:spcAft>
                <a:spcPts val="0"/>
              </a:spcAft>
              <a:buSzPts val="2400"/>
              <a:buNone/>
            </a:pPr>
            <a:r>
              <a:t/>
            </a:r>
            <a:endParaRPr b="0" i="0" sz="2400" u="none">
              <a:solidFill>
                <a:schemeClr val="dk1"/>
              </a:solidFill>
              <a:latin typeface="Tahoma"/>
              <a:ea typeface="Tahoma"/>
              <a:cs typeface="Tahoma"/>
              <a:sym typeface="Tahoma"/>
            </a:endParaRPr>
          </a:p>
        </p:txBody>
      </p:sp>
      <p:sp>
        <p:nvSpPr>
          <p:cNvPr id="338" name="Google Shape;338;p34"/>
          <p:cNvSpPr txBox="1"/>
          <p:nvPr/>
        </p:nvSpPr>
        <p:spPr>
          <a:xfrm>
            <a:off x="4318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Middleware</a:t>
            </a:r>
            <a:endParaRPr/>
          </a:p>
        </p:txBody>
      </p:sp>
      <p:sp>
        <p:nvSpPr>
          <p:cNvPr id="339" name="Google Shape;339;p34"/>
          <p:cNvSpPr txBox="1"/>
          <p:nvPr/>
        </p:nvSpPr>
        <p:spPr>
          <a:xfrm>
            <a:off x="4443412" y="0"/>
            <a:ext cx="4700587"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rPr b="0" i="1" lang="en-US" sz="1800" u="none">
                <a:solidFill>
                  <a:schemeClr val="dk1"/>
                </a:solidFill>
                <a:latin typeface="Times New Roman"/>
                <a:ea typeface="Times New Roman"/>
                <a:cs typeface="Times New Roman"/>
                <a:sym typeface="Times New Roman"/>
              </a:rPr>
              <a:t>cf: www.cl.cam.ac.uk/teaching/0910/ConcDistS/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Google Shape;344;p35"/>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Generalizing communication</a:t>
            </a:r>
            <a:endParaRPr/>
          </a:p>
        </p:txBody>
      </p:sp>
      <p:sp>
        <p:nvSpPr>
          <p:cNvPr id="345" name="Google Shape;345;p35"/>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2"/>
              </a:buClr>
              <a:buSzPts val="3200"/>
              <a:buFont typeface="Arial"/>
              <a:buChar char="●"/>
            </a:pPr>
            <a:r>
              <a:rPr b="0" i="0" lang="en-US" sz="3200" u="none" cap="none" strike="noStrike">
                <a:solidFill>
                  <a:schemeClr val="dk1"/>
                </a:solidFill>
                <a:latin typeface="Tahoma"/>
                <a:ea typeface="Tahoma"/>
                <a:cs typeface="Tahoma"/>
                <a:sym typeface="Tahoma"/>
              </a:rPr>
              <a:t>Group communication</a:t>
            </a:r>
            <a:endParaRPr/>
          </a:p>
          <a:p>
            <a:pPr indent="-285750" lvl="1" marL="742950" marR="0" rtl="0" algn="l">
              <a:lnSpc>
                <a:spcPct val="100000"/>
              </a:lnSpc>
              <a:spcBef>
                <a:spcPts val="560"/>
              </a:spcBef>
              <a:spcAft>
                <a:spcPts val="0"/>
              </a:spcAft>
              <a:buClr>
                <a:schemeClr val="accent2"/>
              </a:buClr>
              <a:buSzPts val="2800"/>
              <a:buFont typeface="Arial"/>
              <a:buChar char="●"/>
            </a:pPr>
            <a:r>
              <a:rPr b="0" i="0" lang="en-US" sz="2800" u="none" cap="none" strike="noStrike">
                <a:solidFill>
                  <a:schemeClr val="dk1"/>
                </a:solidFill>
                <a:latin typeface="Tahoma"/>
                <a:ea typeface="Tahoma"/>
                <a:cs typeface="Tahoma"/>
                <a:sym typeface="Tahoma"/>
              </a:rPr>
              <a:t>Synchrony of messaging is a critical issue</a:t>
            </a:r>
            <a:endParaRPr/>
          </a:p>
          <a:p>
            <a:pPr indent="-342900" lvl="0" marL="342900" marR="0" rtl="0" algn="l">
              <a:lnSpc>
                <a:spcPct val="100000"/>
              </a:lnSpc>
              <a:spcBef>
                <a:spcPts val="640"/>
              </a:spcBef>
              <a:spcAft>
                <a:spcPts val="0"/>
              </a:spcAft>
              <a:buClr>
                <a:schemeClr val="accent2"/>
              </a:buClr>
              <a:buSzPts val="3200"/>
              <a:buFont typeface="Arial"/>
              <a:buChar char="●"/>
            </a:pPr>
            <a:r>
              <a:rPr b="0" i="0" lang="en-US" sz="3200" u="none" cap="none" strike="noStrike">
                <a:solidFill>
                  <a:schemeClr val="dk1"/>
                </a:solidFill>
                <a:latin typeface="Tahoma"/>
                <a:ea typeface="Tahoma"/>
                <a:cs typeface="Tahoma"/>
                <a:sym typeface="Tahoma"/>
              </a:rPr>
              <a:t>Publish-subscribe systems</a:t>
            </a:r>
            <a:endParaRPr/>
          </a:p>
          <a:p>
            <a:pPr indent="-285750" lvl="1" marL="742950" marR="0" rtl="0" algn="l">
              <a:lnSpc>
                <a:spcPct val="100000"/>
              </a:lnSpc>
              <a:spcBef>
                <a:spcPts val="560"/>
              </a:spcBef>
              <a:spcAft>
                <a:spcPts val="0"/>
              </a:spcAft>
              <a:buClr>
                <a:schemeClr val="accent2"/>
              </a:buClr>
              <a:buSzPts val="2800"/>
              <a:buFont typeface="Arial"/>
              <a:buChar char="●"/>
            </a:pPr>
            <a:r>
              <a:rPr b="0" i="0" lang="en-US" sz="2800" u="none" cap="none" strike="noStrike">
                <a:solidFill>
                  <a:schemeClr val="dk1"/>
                </a:solidFill>
                <a:latin typeface="Tahoma"/>
                <a:ea typeface="Tahoma"/>
                <a:cs typeface="Tahoma"/>
                <a:sym typeface="Tahoma"/>
              </a:rPr>
              <a:t>A form of asynchronous messaging</a:t>
            </a:r>
            <a:endParaRPr/>
          </a:p>
          <a:p>
            <a:pPr indent="-165100" lvl="0" marL="342900" marR="0" rtl="0" algn="l">
              <a:spcBef>
                <a:spcPts val="560"/>
              </a:spcBef>
              <a:spcAft>
                <a:spcPts val="0"/>
              </a:spcAft>
              <a:buClr>
                <a:schemeClr val="accent2"/>
              </a:buClr>
              <a:buSzPts val="2800"/>
              <a:buFont typeface="Arial"/>
              <a:buNone/>
            </a:pPr>
            <a:r>
              <a:t/>
            </a:r>
            <a:endParaRPr b="0" i="0" sz="2800" u="none" cap="none" strike="noStrike">
              <a:solidFill>
                <a:schemeClr val="dk1"/>
              </a:solidFill>
              <a:latin typeface="Tahoma"/>
              <a:ea typeface="Tahoma"/>
              <a:cs typeface="Tahoma"/>
              <a:sym typeface="Tahom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Google Shape;350;p36"/>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Arial Black"/>
              <a:buNone/>
            </a:pPr>
            <a:r>
              <a:rPr b="0" i="0" lang="en-US" sz="3600" u="none">
                <a:solidFill>
                  <a:schemeClr val="dk2"/>
                </a:solidFill>
                <a:latin typeface="Arial Black"/>
                <a:ea typeface="Arial Black"/>
                <a:cs typeface="Arial Black"/>
                <a:sym typeface="Arial Black"/>
              </a:rPr>
              <a:t>Group Communication</a:t>
            </a:r>
            <a:endParaRPr/>
          </a:p>
        </p:txBody>
      </p:sp>
      <p:sp>
        <p:nvSpPr>
          <p:cNvPr id="351" name="Google Shape;351;p36"/>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Communication to a collection of processes – process group</a:t>
            </a:r>
            <a:endParaRPr/>
          </a:p>
          <a:p>
            <a:pPr indent="-342900" lvl="0" marL="3429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Group communication can be exploited to provide </a:t>
            </a:r>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Simultaneous execution of the same operation in a group of workstations</a:t>
            </a:r>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Software installation in multiple workstations</a:t>
            </a:r>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Consistent network table management</a:t>
            </a:r>
            <a:endParaRPr/>
          </a:p>
          <a:p>
            <a:pPr indent="-342900" lvl="0" marL="342900" rtl="0" algn="l">
              <a:lnSpc>
                <a:spcPct val="100000"/>
              </a:lnSpc>
              <a:spcBef>
                <a:spcPts val="48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Who</a:t>
            </a:r>
            <a:r>
              <a:rPr b="0" i="0" lang="en-US" sz="2000" u="none">
                <a:solidFill>
                  <a:schemeClr val="dk1"/>
                </a:solidFill>
                <a:latin typeface="Tahoma"/>
                <a:ea typeface="Tahoma"/>
                <a:cs typeface="Tahoma"/>
                <a:sym typeface="Tahoma"/>
              </a:rPr>
              <a:t> needs group communication ?</a:t>
            </a:r>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Highly available servers</a:t>
            </a:r>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Conferencing</a:t>
            </a:r>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Cluster management</a:t>
            </a:r>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Distributed Logging….</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sp>
        <p:nvSpPr>
          <p:cNvPr id="356" name="Google Shape;356;p37"/>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Arial Black"/>
              <a:buNone/>
            </a:pPr>
            <a:r>
              <a:rPr lang="en-US" sz="3600"/>
              <a:t>G</a:t>
            </a:r>
            <a:r>
              <a:rPr b="0" i="0" lang="en-US" sz="3600" u="none">
                <a:solidFill>
                  <a:schemeClr val="dk2"/>
                </a:solidFill>
                <a:latin typeface="Arial Black"/>
                <a:ea typeface="Arial Black"/>
                <a:cs typeface="Arial Black"/>
                <a:sym typeface="Arial Black"/>
              </a:rPr>
              <a:t>roup communication</a:t>
            </a:r>
            <a:r>
              <a:rPr lang="en-US" sz="3600"/>
              <a:t> - Types</a:t>
            </a:r>
            <a:endParaRPr/>
          </a:p>
        </p:txBody>
      </p:sp>
      <p:sp>
        <p:nvSpPr>
          <p:cNvPr id="357" name="Google Shape;357;p37"/>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Peer</a:t>
            </a:r>
            <a:endParaRPr/>
          </a:p>
          <a:p>
            <a:pPr indent="-285750" lvl="1" marL="742950" rtl="0" algn="l">
              <a:lnSpc>
                <a:spcPct val="9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All members are equal</a:t>
            </a:r>
            <a:endParaRPr/>
          </a:p>
          <a:p>
            <a:pPr indent="-285750" lvl="1" marL="742950" rtl="0" algn="l">
              <a:lnSpc>
                <a:spcPct val="9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All members send messages to the group</a:t>
            </a:r>
            <a:endParaRPr/>
          </a:p>
          <a:p>
            <a:pPr indent="-285750" lvl="1" marL="742950" rtl="0" algn="l">
              <a:lnSpc>
                <a:spcPct val="9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All members receive all the messages</a:t>
            </a:r>
            <a:endParaRPr/>
          </a:p>
          <a:p>
            <a:pPr indent="-215900" lvl="0" marL="342900" rtl="0" algn="l">
              <a:lnSpc>
                <a:spcPct val="90000"/>
              </a:lnSpc>
              <a:spcBef>
                <a:spcPts val="400"/>
              </a:spcBef>
              <a:spcAft>
                <a:spcPts val="0"/>
              </a:spcAft>
              <a:buClr>
                <a:schemeClr val="accent2"/>
              </a:buClr>
              <a:buSzPts val="2000"/>
              <a:buFont typeface="Arial"/>
              <a:buNone/>
            </a:pPr>
            <a:r>
              <a:t/>
            </a:r>
            <a:endParaRPr b="0" i="0" sz="2000" u="none">
              <a:solidFill>
                <a:schemeClr val="dk1"/>
              </a:solidFill>
              <a:latin typeface="Tahoma"/>
              <a:ea typeface="Tahoma"/>
              <a:cs typeface="Tahoma"/>
              <a:sym typeface="Tahoma"/>
            </a:endParaRPr>
          </a:p>
          <a:p>
            <a:pPr indent="-342900" lvl="0" marL="342900" rtl="0" algn="l">
              <a:lnSpc>
                <a:spcPct val="9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Client-Server</a:t>
            </a:r>
            <a:endParaRPr/>
          </a:p>
          <a:p>
            <a:pPr indent="-285750" lvl="1" marL="742950" rtl="0" algn="l">
              <a:lnSpc>
                <a:spcPct val="9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Common communication pattern </a:t>
            </a:r>
            <a:endParaRPr/>
          </a:p>
          <a:p>
            <a:pPr indent="-228600" lvl="2" marL="1143000" rtl="0" algn="l">
              <a:lnSpc>
                <a:spcPct val="90000"/>
              </a:lnSpc>
              <a:spcBef>
                <a:spcPts val="320"/>
              </a:spcBef>
              <a:spcAft>
                <a:spcPts val="0"/>
              </a:spcAft>
              <a:buClr>
                <a:schemeClr val="accent2"/>
              </a:buClr>
              <a:buSzPts val="1600"/>
              <a:buFont typeface="Arial"/>
              <a:buChar char="●"/>
            </a:pPr>
            <a:r>
              <a:rPr b="0" i="0" lang="en-US" sz="1600" u="none">
                <a:solidFill>
                  <a:schemeClr val="dk1"/>
                </a:solidFill>
                <a:latin typeface="Tahoma"/>
                <a:ea typeface="Tahoma"/>
                <a:cs typeface="Tahoma"/>
                <a:sym typeface="Tahoma"/>
              </a:rPr>
              <a:t>replicated servers</a:t>
            </a:r>
            <a:endParaRPr/>
          </a:p>
          <a:p>
            <a:pPr indent="-285750" lvl="1" marL="742950" rtl="0" algn="l">
              <a:lnSpc>
                <a:spcPct val="9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Client may or may not care which server answers</a:t>
            </a:r>
            <a:endParaRPr/>
          </a:p>
          <a:p>
            <a:pPr indent="-215900" lvl="0" marL="342900" rtl="0" algn="l">
              <a:lnSpc>
                <a:spcPct val="90000"/>
              </a:lnSpc>
              <a:spcBef>
                <a:spcPts val="400"/>
              </a:spcBef>
              <a:spcAft>
                <a:spcPts val="0"/>
              </a:spcAft>
              <a:buClr>
                <a:schemeClr val="accent2"/>
              </a:buClr>
              <a:buSzPts val="2000"/>
              <a:buFont typeface="Arial"/>
              <a:buNone/>
            </a:pPr>
            <a:r>
              <a:t/>
            </a:r>
            <a:endParaRPr b="0" i="0" sz="2000" u="none">
              <a:solidFill>
                <a:schemeClr val="dk1"/>
              </a:solidFill>
              <a:latin typeface="Tahoma"/>
              <a:ea typeface="Tahoma"/>
              <a:cs typeface="Tahoma"/>
              <a:sym typeface="Tahoma"/>
            </a:endParaRPr>
          </a:p>
          <a:p>
            <a:pPr indent="-342900" lvl="0" marL="342900" rtl="0" algn="l">
              <a:lnSpc>
                <a:spcPct val="9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Diffusion group </a:t>
            </a:r>
            <a:endParaRPr/>
          </a:p>
          <a:p>
            <a:pPr indent="-285750" lvl="1" marL="742950" rtl="0" algn="l">
              <a:lnSpc>
                <a:spcPct val="9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Servers sends to other servers and clients </a:t>
            </a:r>
            <a:endParaRPr/>
          </a:p>
          <a:p>
            <a:pPr indent="-342900" lvl="0" marL="342900" rtl="0" algn="l">
              <a:lnSpc>
                <a:spcPct val="9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Hierarchical</a:t>
            </a:r>
            <a:endParaRPr/>
          </a:p>
          <a:p>
            <a:pPr indent="-285750" lvl="1" marL="742950" rtl="0" algn="l">
              <a:lnSpc>
                <a:spcPct val="9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Highly and easy scalable</a:t>
            </a:r>
            <a:endParaRPr/>
          </a:p>
        </p:txBody>
      </p:sp>
      <p:grpSp>
        <p:nvGrpSpPr>
          <p:cNvPr id="358" name="Google Shape;358;p37"/>
          <p:cNvGrpSpPr/>
          <p:nvPr/>
        </p:nvGrpSpPr>
        <p:grpSpPr>
          <a:xfrm>
            <a:off x="6477000" y="2514600"/>
            <a:ext cx="1752600" cy="609600"/>
            <a:chOff x="4080" y="1584"/>
            <a:chExt cx="1104" cy="384"/>
          </a:xfrm>
        </p:grpSpPr>
        <p:sp>
          <p:nvSpPr>
            <p:cNvPr id="359" name="Google Shape;359;p37"/>
            <p:cNvSpPr/>
            <p:nvPr/>
          </p:nvSpPr>
          <p:spPr>
            <a:xfrm>
              <a:off x="4080" y="1584"/>
              <a:ext cx="1104" cy="384"/>
            </a:xfrm>
            <a:prstGeom prst="ellipse">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360" name="Google Shape;360;p37"/>
            <p:cNvSpPr/>
            <p:nvPr/>
          </p:nvSpPr>
          <p:spPr>
            <a:xfrm>
              <a:off x="4320" y="1728"/>
              <a:ext cx="96" cy="96"/>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361" name="Google Shape;361;p37"/>
            <p:cNvSpPr/>
            <p:nvPr/>
          </p:nvSpPr>
          <p:spPr>
            <a:xfrm>
              <a:off x="4512" y="1728"/>
              <a:ext cx="96" cy="96"/>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362" name="Google Shape;362;p37"/>
            <p:cNvSpPr/>
            <p:nvPr/>
          </p:nvSpPr>
          <p:spPr>
            <a:xfrm>
              <a:off x="4704" y="1728"/>
              <a:ext cx="96" cy="96"/>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363" name="Google Shape;363;p37"/>
            <p:cNvSpPr/>
            <p:nvPr/>
          </p:nvSpPr>
          <p:spPr>
            <a:xfrm>
              <a:off x="4896" y="1728"/>
              <a:ext cx="96" cy="96"/>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grpSp>
        <p:nvGrpSpPr>
          <p:cNvPr id="364" name="Google Shape;364;p37"/>
          <p:cNvGrpSpPr/>
          <p:nvPr/>
        </p:nvGrpSpPr>
        <p:grpSpPr>
          <a:xfrm>
            <a:off x="6553200" y="3429000"/>
            <a:ext cx="1608137" cy="1447799"/>
            <a:chOff x="4128" y="2112"/>
            <a:chExt cx="1013" cy="912"/>
          </a:xfrm>
        </p:grpSpPr>
        <p:grpSp>
          <p:nvGrpSpPr>
            <p:cNvPr id="365" name="Google Shape;365;p37"/>
            <p:cNvGrpSpPr/>
            <p:nvPr/>
          </p:nvGrpSpPr>
          <p:grpSpPr>
            <a:xfrm rot="5400000">
              <a:off x="3888" y="2496"/>
              <a:ext cx="768" cy="288"/>
              <a:chOff x="4176" y="2544"/>
              <a:chExt cx="768" cy="288"/>
            </a:xfrm>
          </p:grpSpPr>
          <p:sp>
            <p:nvSpPr>
              <p:cNvPr id="366" name="Google Shape;366;p37"/>
              <p:cNvSpPr/>
              <p:nvPr/>
            </p:nvSpPr>
            <p:spPr>
              <a:xfrm>
                <a:off x="4176" y="2544"/>
                <a:ext cx="768" cy="288"/>
              </a:xfrm>
              <a:prstGeom prst="ellipse">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367" name="Google Shape;367;p37"/>
              <p:cNvSpPr/>
              <p:nvPr/>
            </p:nvSpPr>
            <p:spPr>
              <a:xfrm>
                <a:off x="4320" y="2640"/>
                <a:ext cx="96" cy="96"/>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368" name="Google Shape;368;p37"/>
              <p:cNvSpPr/>
              <p:nvPr/>
            </p:nvSpPr>
            <p:spPr>
              <a:xfrm>
                <a:off x="4512" y="2640"/>
                <a:ext cx="96" cy="96"/>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369" name="Google Shape;369;p37"/>
              <p:cNvSpPr/>
              <p:nvPr/>
            </p:nvSpPr>
            <p:spPr>
              <a:xfrm>
                <a:off x="4704" y="2640"/>
                <a:ext cx="96" cy="96"/>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sp>
          <p:nvSpPr>
            <p:cNvPr id="370" name="Google Shape;370;p37"/>
            <p:cNvSpPr/>
            <p:nvPr/>
          </p:nvSpPr>
          <p:spPr>
            <a:xfrm>
              <a:off x="4944" y="2400"/>
              <a:ext cx="96" cy="96"/>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371" name="Google Shape;371;p37"/>
            <p:cNvSpPr/>
            <p:nvPr/>
          </p:nvSpPr>
          <p:spPr>
            <a:xfrm>
              <a:off x="4944" y="2736"/>
              <a:ext cx="96" cy="96"/>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cxnSp>
          <p:nvCxnSpPr>
            <p:cNvPr id="372" name="Google Shape;372;p37"/>
            <p:cNvCxnSpPr/>
            <p:nvPr/>
          </p:nvCxnSpPr>
          <p:spPr>
            <a:xfrm rot="10800000">
              <a:off x="4416" y="2448"/>
              <a:ext cx="480" cy="0"/>
            </a:xfrm>
            <a:prstGeom prst="straightConnector1">
              <a:avLst/>
            </a:prstGeom>
            <a:noFill/>
            <a:ln cap="flat" cmpd="sng" w="9525">
              <a:solidFill>
                <a:schemeClr val="dk1"/>
              </a:solidFill>
              <a:prstDash val="solid"/>
              <a:miter lim="800000"/>
              <a:headEnd len="med" w="med" type="triangle"/>
              <a:tailEnd len="med" w="med" type="triangle"/>
            </a:ln>
          </p:spPr>
        </p:cxnSp>
        <p:cxnSp>
          <p:nvCxnSpPr>
            <p:cNvPr id="373" name="Google Shape;373;p37"/>
            <p:cNvCxnSpPr/>
            <p:nvPr/>
          </p:nvCxnSpPr>
          <p:spPr>
            <a:xfrm rot="10800000">
              <a:off x="4416" y="2784"/>
              <a:ext cx="528" cy="0"/>
            </a:xfrm>
            <a:prstGeom prst="straightConnector1">
              <a:avLst/>
            </a:prstGeom>
            <a:noFill/>
            <a:ln cap="flat" cmpd="sng" w="9525">
              <a:solidFill>
                <a:schemeClr val="dk1"/>
              </a:solidFill>
              <a:prstDash val="solid"/>
              <a:miter lim="800000"/>
              <a:headEnd len="med" w="med" type="triangle"/>
              <a:tailEnd len="med" w="med" type="triangle"/>
            </a:ln>
          </p:spPr>
        </p:cxnSp>
        <p:sp>
          <p:nvSpPr>
            <p:cNvPr id="374" name="Google Shape;374;p37"/>
            <p:cNvSpPr txBox="1"/>
            <p:nvPr/>
          </p:nvSpPr>
          <p:spPr>
            <a:xfrm>
              <a:off x="4128" y="2112"/>
              <a:ext cx="286" cy="17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Svrs</a:t>
              </a:r>
              <a:endParaRPr/>
            </a:p>
          </p:txBody>
        </p:sp>
        <p:sp>
          <p:nvSpPr>
            <p:cNvPr id="375" name="Google Shape;375;p37"/>
            <p:cNvSpPr txBox="1"/>
            <p:nvPr/>
          </p:nvSpPr>
          <p:spPr>
            <a:xfrm>
              <a:off x="4752" y="2112"/>
              <a:ext cx="389" cy="17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Clients</a:t>
              </a:r>
              <a:endParaRPr/>
            </a:p>
          </p:txBody>
        </p:sp>
      </p:grpSp>
      <p:grpSp>
        <p:nvGrpSpPr>
          <p:cNvPr id="376" name="Google Shape;376;p37"/>
          <p:cNvGrpSpPr/>
          <p:nvPr/>
        </p:nvGrpSpPr>
        <p:grpSpPr>
          <a:xfrm>
            <a:off x="6477000" y="5257800"/>
            <a:ext cx="1752600" cy="1447800"/>
            <a:chOff x="3264" y="3216"/>
            <a:chExt cx="1104" cy="912"/>
          </a:xfrm>
        </p:grpSpPr>
        <p:grpSp>
          <p:nvGrpSpPr>
            <p:cNvPr id="377" name="Google Shape;377;p37"/>
            <p:cNvGrpSpPr/>
            <p:nvPr/>
          </p:nvGrpSpPr>
          <p:grpSpPr>
            <a:xfrm rot="5400000">
              <a:off x="3408" y="3360"/>
              <a:ext cx="384" cy="192"/>
              <a:chOff x="4176" y="2544"/>
              <a:chExt cx="768" cy="288"/>
            </a:xfrm>
          </p:grpSpPr>
          <p:sp>
            <p:nvSpPr>
              <p:cNvPr id="378" name="Google Shape;378;p37"/>
              <p:cNvSpPr/>
              <p:nvPr/>
            </p:nvSpPr>
            <p:spPr>
              <a:xfrm>
                <a:off x="4176" y="2544"/>
                <a:ext cx="768" cy="288"/>
              </a:xfrm>
              <a:prstGeom prst="ellipse">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379" name="Google Shape;379;p37"/>
              <p:cNvSpPr/>
              <p:nvPr/>
            </p:nvSpPr>
            <p:spPr>
              <a:xfrm>
                <a:off x="4320" y="2640"/>
                <a:ext cx="96" cy="96"/>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380" name="Google Shape;380;p37"/>
              <p:cNvSpPr/>
              <p:nvPr/>
            </p:nvSpPr>
            <p:spPr>
              <a:xfrm>
                <a:off x="4512" y="2640"/>
                <a:ext cx="96" cy="96"/>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381" name="Google Shape;381;p37"/>
              <p:cNvSpPr/>
              <p:nvPr/>
            </p:nvSpPr>
            <p:spPr>
              <a:xfrm>
                <a:off x="4704" y="2640"/>
                <a:ext cx="96" cy="96"/>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grpSp>
          <p:nvGrpSpPr>
            <p:cNvPr id="382" name="Google Shape;382;p37"/>
            <p:cNvGrpSpPr/>
            <p:nvPr/>
          </p:nvGrpSpPr>
          <p:grpSpPr>
            <a:xfrm rot="5400000">
              <a:off x="3648" y="3360"/>
              <a:ext cx="384" cy="192"/>
              <a:chOff x="4176" y="2544"/>
              <a:chExt cx="768" cy="288"/>
            </a:xfrm>
          </p:grpSpPr>
          <p:sp>
            <p:nvSpPr>
              <p:cNvPr id="383" name="Google Shape;383;p37"/>
              <p:cNvSpPr/>
              <p:nvPr/>
            </p:nvSpPr>
            <p:spPr>
              <a:xfrm>
                <a:off x="4176" y="2544"/>
                <a:ext cx="768" cy="288"/>
              </a:xfrm>
              <a:prstGeom prst="ellipse">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384" name="Google Shape;384;p37"/>
              <p:cNvSpPr/>
              <p:nvPr/>
            </p:nvSpPr>
            <p:spPr>
              <a:xfrm>
                <a:off x="4320" y="2640"/>
                <a:ext cx="96" cy="96"/>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385" name="Google Shape;385;p37"/>
              <p:cNvSpPr/>
              <p:nvPr/>
            </p:nvSpPr>
            <p:spPr>
              <a:xfrm>
                <a:off x="4512" y="2640"/>
                <a:ext cx="96" cy="96"/>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386" name="Google Shape;386;p37"/>
              <p:cNvSpPr/>
              <p:nvPr/>
            </p:nvSpPr>
            <p:spPr>
              <a:xfrm>
                <a:off x="4704" y="2640"/>
                <a:ext cx="96" cy="96"/>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sp>
          <p:nvSpPr>
            <p:cNvPr id="387" name="Google Shape;387;p37"/>
            <p:cNvSpPr/>
            <p:nvPr/>
          </p:nvSpPr>
          <p:spPr>
            <a:xfrm>
              <a:off x="3264" y="3216"/>
              <a:ext cx="1104" cy="384"/>
            </a:xfrm>
            <a:prstGeom prst="ellipse">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nvGrpSpPr>
            <p:cNvPr id="388" name="Google Shape;388;p37"/>
            <p:cNvGrpSpPr/>
            <p:nvPr/>
          </p:nvGrpSpPr>
          <p:grpSpPr>
            <a:xfrm rot="5400000">
              <a:off x="3888" y="3360"/>
              <a:ext cx="384" cy="192"/>
              <a:chOff x="4176" y="2544"/>
              <a:chExt cx="768" cy="288"/>
            </a:xfrm>
          </p:grpSpPr>
          <p:sp>
            <p:nvSpPr>
              <p:cNvPr id="389" name="Google Shape;389;p37"/>
              <p:cNvSpPr/>
              <p:nvPr/>
            </p:nvSpPr>
            <p:spPr>
              <a:xfrm>
                <a:off x="4176" y="2544"/>
                <a:ext cx="768" cy="288"/>
              </a:xfrm>
              <a:prstGeom prst="ellipse">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390" name="Google Shape;390;p37"/>
              <p:cNvSpPr/>
              <p:nvPr/>
            </p:nvSpPr>
            <p:spPr>
              <a:xfrm>
                <a:off x="4320" y="2640"/>
                <a:ext cx="96" cy="96"/>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391" name="Google Shape;391;p37"/>
              <p:cNvSpPr/>
              <p:nvPr/>
            </p:nvSpPr>
            <p:spPr>
              <a:xfrm>
                <a:off x="4512" y="2640"/>
                <a:ext cx="96" cy="96"/>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392" name="Google Shape;392;p37"/>
              <p:cNvSpPr/>
              <p:nvPr/>
            </p:nvSpPr>
            <p:spPr>
              <a:xfrm>
                <a:off x="4704" y="2640"/>
                <a:ext cx="96" cy="96"/>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sp>
          <p:nvSpPr>
            <p:cNvPr id="393" name="Google Shape;393;p37"/>
            <p:cNvSpPr/>
            <p:nvPr/>
          </p:nvSpPr>
          <p:spPr>
            <a:xfrm>
              <a:off x="3264" y="3744"/>
              <a:ext cx="1104" cy="384"/>
            </a:xfrm>
            <a:prstGeom prst="ellipse">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cxnSp>
          <p:nvCxnSpPr>
            <p:cNvPr id="394" name="Google Shape;394;p37"/>
            <p:cNvCxnSpPr/>
            <p:nvPr/>
          </p:nvCxnSpPr>
          <p:spPr>
            <a:xfrm flipH="1">
              <a:off x="3264" y="3600"/>
              <a:ext cx="528" cy="336"/>
            </a:xfrm>
            <a:prstGeom prst="straightConnector1">
              <a:avLst/>
            </a:prstGeom>
            <a:noFill/>
            <a:ln cap="flat" cmpd="sng" w="9525">
              <a:solidFill>
                <a:schemeClr val="dk1"/>
              </a:solidFill>
              <a:prstDash val="solid"/>
              <a:miter lim="800000"/>
              <a:headEnd len="med" w="med" type="none"/>
              <a:tailEnd len="med" w="med" type="none"/>
            </a:ln>
          </p:spPr>
        </p:cxnSp>
        <p:cxnSp>
          <p:nvCxnSpPr>
            <p:cNvPr id="395" name="Google Shape;395;p37"/>
            <p:cNvCxnSpPr/>
            <p:nvPr/>
          </p:nvCxnSpPr>
          <p:spPr>
            <a:xfrm>
              <a:off x="3888" y="3600"/>
              <a:ext cx="480" cy="336"/>
            </a:xfrm>
            <a:prstGeom prst="straightConnector1">
              <a:avLst/>
            </a:prstGeom>
            <a:noFill/>
            <a:ln cap="flat" cmpd="sng" w="9525">
              <a:solidFill>
                <a:schemeClr val="dk1"/>
              </a:solidFill>
              <a:prstDash val="solid"/>
              <a:miter lim="800000"/>
              <a:headEnd len="med" w="med" type="none"/>
              <a:tailEnd len="med" w="med" type="none"/>
            </a:ln>
          </p:spPr>
        </p:cxnSp>
        <p:grpSp>
          <p:nvGrpSpPr>
            <p:cNvPr id="396" name="Google Shape;396;p37"/>
            <p:cNvGrpSpPr/>
            <p:nvPr/>
          </p:nvGrpSpPr>
          <p:grpSpPr>
            <a:xfrm rot="10620000">
              <a:off x="3408" y="3840"/>
              <a:ext cx="384" cy="192"/>
              <a:chOff x="4176" y="2544"/>
              <a:chExt cx="768" cy="288"/>
            </a:xfrm>
          </p:grpSpPr>
          <p:sp>
            <p:nvSpPr>
              <p:cNvPr id="397" name="Google Shape;397;p37"/>
              <p:cNvSpPr/>
              <p:nvPr/>
            </p:nvSpPr>
            <p:spPr>
              <a:xfrm>
                <a:off x="4176" y="2544"/>
                <a:ext cx="768" cy="288"/>
              </a:xfrm>
              <a:prstGeom prst="ellipse">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398" name="Google Shape;398;p37"/>
              <p:cNvSpPr/>
              <p:nvPr/>
            </p:nvSpPr>
            <p:spPr>
              <a:xfrm>
                <a:off x="4320" y="2640"/>
                <a:ext cx="96" cy="96"/>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399" name="Google Shape;399;p37"/>
              <p:cNvSpPr/>
              <p:nvPr/>
            </p:nvSpPr>
            <p:spPr>
              <a:xfrm>
                <a:off x="4512" y="2640"/>
                <a:ext cx="96" cy="96"/>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400" name="Google Shape;400;p37"/>
              <p:cNvSpPr/>
              <p:nvPr/>
            </p:nvSpPr>
            <p:spPr>
              <a:xfrm>
                <a:off x="4704" y="2640"/>
                <a:ext cx="96" cy="96"/>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grpSp>
          <p:nvGrpSpPr>
            <p:cNvPr id="401" name="Google Shape;401;p37"/>
            <p:cNvGrpSpPr/>
            <p:nvPr/>
          </p:nvGrpSpPr>
          <p:grpSpPr>
            <a:xfrm rot="10620000">
              <a:off x="3840" y="3888"/>
              <a:ext cx="384" cy="192"/>
              <a:chOff x="4176" y="2544"/>
              <a:chExt cx="768" cy="288"/>
            </a:xfrm>
          </p:grpSpPr>
          <p:sp>
            <p:nvSpPr>
              <p:cNvPr id="402" name="Google Shape;402;p37"/>
              <p:cNvSpPr/>
              <p:nvPr/>
            </p:nvSpPr>
            <p:spPr>
              <a:xfrm>
                <a:off x="4176" y="2544"/>
                <a:ext cx="768" cy="288"/>
              </a:xfrm>
              <a:prstGeom prst="ellipse">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403" name="Google Shape;403;p37"/>
              <p:cNvSpPr/>
              <p:nvPr/>
            </p:nvSpPr>
            <p:spPr>
              <a:xfrm>
                <a:off x="4320" y="2640"/>
                <a:ext cx="96" cy="96"/>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404" name="Google Shape;404;p37"/>
              <p:cNvSpPr/>
              <p:nvPr/>
            </p:nvSpPr>
            <p:spPr>
              <a:xfrm>
                <a:off x="4512" y="2640"/>
                <a:ext cx="96" cy="96"/>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405" name="Google Shape;405;p37"/>
              <p:cNvSpPr/>
              <p:nvPr/>
            </p:nvSpPr>
            <p:spPr>
              <a:xfrm>
                <a:off x="4704" y="2640"/>
                <a:ext cx="96" cy="96"/>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0"/>
          <p:cNvSpPr txBox="1"/>
          <p:nvPr/>
        </p:nvSpPr>
        <p:spPr>
          <a:xfrm>
            <a:off x="3124200" y="6229350"/>
            <a:ext cx="2895600" cy="4572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lt2"/>
              </a:buClr>
              <a:buSzPts val="1400"/>
              <a:buFont typeface="Arial"/>
              <a:buNone/>
            </a:pPr>
            <a:fld id="{00000000-1234-1234-1234-123412341234}" type="slidenum">
              <a:rPr b="0" i="0" lang="en-US" sz="1400" u="none" cap="none" strike="noStrike">
                <a:solidFill>
                  <a:schemeClr val="lt2"/>
                </a:solidFill>
                <a:latin typeface="Arial"/>
                <a:ea typeface="Arial"/>
                <a:cs typeface="Arial"/>
                <a:sym typeface="Arial"/>
              </a:rPr>
              <a:t>‹#›</a:t>
            </a:fld>
            <a:endParaRPr/>
          </a:p>
        </p:txBody>
      </p:sp>
      <p:sp>
        <p:nvSpPr>
          <p:cNvPr id="141" name="Google Shape;141;p20"/>
          <p:cNvSpPr txBox="1"/>
          <p:nvPr>
            <p:ph type="title"/>
          </p:nvPr>
        </p:nvSpPr>
        <p:spPr>
          <a:xfrm>
            <a:off x="381000" y="685800"/>
            <a:ext cx="8534400" cy="609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Tahoma"/>
              <a:buNone/>
            </a:pPr>
            <a:br>
              <a:rPr b="0" i="0" lang="en-US" sz="4000" u="none">
                <a:solidFill>
                  <a:schemeClr val="dk2"/>
                </a:solidFill>
                <a:latin typeface="Tahoma"/>
                <a:ea typeface="Tahoma"/>
                <a:cs typeface="Tahoma"/>
                <a:sym typeface="Tahoma"/>
              </a:rPr>
            </a:br>
            <a:r>
              <a:rPr b="0" i="0" lang="en-US" sz="3200" u="none">
                <a:solidFill>
                  <a:schemeClr val="dk2"/>
                </a:solidFill>
                <a:latin typeface="Tahoma"/>
                <a:ea typeface="Tahoma"/>
                <a:cs typeface="Tahoma"/>
                <a:sym typeface="Tahoma"/>
              </a:rPr>
              <a:t>Message-Oriented Middleware (MOM)</a:t>
            </a:r>
            <a:endParaRPr/>
          </a:p>
        </p:txBody>
      </p:sp>
      <p:sp>
        <p:nvSpPr>
          <p:cNvPr id="142" name="Google Shape;142;p20"/>
          <p:cNvSpPr txBox="1"/>
          <p:nvPr>
            <p:ph idx="1" type="body"/>
          </p:nvPr>
        </p:nvSpPr>
        <p:spPr>
          <a:xfrm>
            <a:off x="762000" y="1371600"/>
            <a:ext cx="7772400" cy="1570037"/>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Communication using </a:t>
            </a:r>
            <a:r>
              <a:rPr b="1" i="0" lang="en-US" sz="2000" u="none">
                <a:solidFill>
                  <a:schemeClr val="dk1"/>
                </a:solidFill>
                <a:latin typeface="Tahoma"/>
                <a:ea typeface="Tahoma"/>
                <a:cs typeface="Tahoma"/>
                <a:sym typeface="Tahoma"/>
              </a:rPr>
              <a:t>messages </a:t>
            </a:r>
            <a:endParaRPr/>
          </a:p>
          <a:p>
            <a:pPr indent="-285750" lvl="1" marL="742950" rtl="0" algn="l">
              <a:lnSpc>
                <a:spcPct val="100000"/>
              </a:lnSpc>
              <a:spcBef>
                <a:spcPts val="320"/>
              </a:spcBef>
              <a:spcAft>
                <a:spcPts val="0"/>
              </a:spcAft>
              <a:buClr>
                <a:schemeClr val="accent2"/>
              </a:buClr>
              <a:buSzPts val="1600"/>
              <a:buFont typeface="Arial"/>
              <a:buChar char="●"/>
            </a:pPr>
            <a:r>
              <a:rPr b="0" i="0" lang="en-US" sz="1600" u="none">
                <a:solidFill>
                  <a:schemeClr val="dk1"/>
                </a:solidFill>
                <a:latin typeface="Tahoma"/>
                <a:ea typeface="Tahoma"/>
                <a:cs typeface="Tahoma"/>
                <a:sym typeface="Tahoma"/>
              </a:rPr>
              <a:t>Synchronouus and asynchronous communication</a:t>
            </a:r>
            <a:endParaRPr/>
          </a:p>
          <a:p>
            <a:pPr indent="-342900" lvl="0" marL="3429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Messages stored in </a:t>
            </a:r>
            <a:r>
              <a:rPr b="1" i="0" lang="en-US" sz="2000" u="none">
                <a:solidFill>
                  <a:schemeClr val="dk1"/>
                </a:solidFill>
                <a:latin typeface="Tahoma"/>
                <a:ea typeface="Tahoma"/>
                <a:cs typeface="Tahoma"/>
                <a:sym typeface="Tahoma"/>
              </a:rPr>
              <a:t>message queues</a:t>
            </a:r>
            <a:endParaRPr/>
          </a:p>
          <a:p>
            <a:pPr indent="-342900" lvl="0" marL="342900" rtl="0" algn="l">
              <a:lnSpc>
                <a:spcPct val="100000"/>
              </a:lnSpc>
              <a:spcBef>
                <a:spcPts val="400"/>
              </a:spcBef>
              <a:spcAft>
                <a:spcPts val="0"/>
              </a:spcAft>
              <a:buClr>
                <a:schemeClr val="accent2"/>
              </a:buClr>
              <a:buSzPts val="2000"/>
              <a:buFont typeface="Arial"/>
              <a:buChar char="●"/>
            </a:pPr>
            <a:r>
              <a:rPr b="1" i="0" lang="en-US" sz="2000" u="none">
                <a:solidFill>
                  <a:schemeClr val="dk1"/>
                </a:solidFill>
                <a:latin typeface="Tahoma"/>
                <a:ea typeface="Tahoma"/>
                <a:cs typeface="Tahoma"/>
                <a:sym typeface="Tahoma"/>
              </a:rPr>
              <a:t>Message servers </a:t>
            </a:r>
            <a:r>
              <a:rPr b="0" i="0" lang="en-US" sz="2000" u="none">
                <a:solidFill>
                  <a:schemeClr val="dk1"/>
                </a:solidFill>
                <a:latin typeface="Tahoma"/>
                <a:ea typeface="Tahoma"/>
                <a:cs typeface="Tahoma"/>
                <a:sym typeface="Tahoma"/>
              </a:rPr>
              <a:t>decouple client and server</a:t>
            </a:r>
            <a:endParaRPr/>
          </a:p>
          <a:p>
            <a:pPr indent="-342900" lvl="0" marL="3429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Various assumptions about </a:t>
            </a:r>
            <a:r>
              <a:rPr b="1" i="0" lang="en-US" sz="2000" u="none">
                <a:solidFill>
                  <a:schemeClr val="dk1"/>
                </a:solidFill>
                <a:latin typeface="Tahoma"/>
                <a:ea typeface="Tahoma"/>
                <a:cs typeface="Tahoma"/>
                <a:sym typeface="Tahoma"/>
              </a:rPr>
              <a:t>message content</a:t>
            </a:r>
            <a:endParaRPr/>
          </a:p>
        </p:txBody>
      </p:sp>
      <p:sp>
        <p:nvSpPr>
          <p:cNvPr id="143" name="Google Shape;143;p20"/>
          <p:cNvSpPr txBox="1"/>
          <p:nvPr/>
        </p:nvSpPr>
        <p:spPr>
          <a:xfrm>
            <a:off x="755650" y="3249612"/>
            <a:ext cx="1816100" cy="338137"/>
          </a:xfrm>
          <a:prstGeom prst="rect">
            <a:avLst/>
          </a:prstGeom>
          <a:solidFill>
            <a:srgbClr val="CCEC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Times New Roman"/>
              <a:buNone/>
            </a:pPr>
            <a:r>
              <a:rPr b="0" i="0" lang="en-US" sz="1600" u="none" cap="none" strike="noStrike">
                <a:solidFill>
                  <a:schemeClr val="dk1"/>
                </a:solidFill>
                <a:latin typeface="Times New Roman"/>
                <a:ea typeface="Times New Roman"/>
                <a:cs typeface="Times New Roman"/>
                <a:sym typeface="Times New Roman"/>
              </a:rPr>
              <a:t>Client App.</a:t>
            </a:r>
            <a:endParaRPr/>
          </a:p>
        </p:txBody>
      </p:sp>
      <p:sp>
        <p:nvSpPr>
          <p:cNvPr id="144" name="Google Shape;144;p20"/>
          <p:cNvSpPr txBox="1"/>
          <p:nvPr/>
        </p:nvSpPr>
        <p:spPr>
          <a:xfrm>
            <a:off x="755650" y="3944937"/>
            <a:ext cx="1795462" cy="1728787"/>
          </a:xfrm>
          <a:prstGeom prst="rect">
            <a:avLst/>
          </a:prstGeom>
          <a:solidFill>
            <a:srgbClr val="CCECFF"/>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nvGrpSpPr>
          <p:cNvPr id="145" name="Google Shape;145;p20"/>
          <p:cNvGrpSpPr/>
          <p:nvPr/>
        </p:nvGrpSpPr>
        <p:grpSpPr>
          <a:xfrm>
            <a:off x="1287462" y="4303712"/>
            <a:ext cx="733425" cy="215900"/>
            <a:chOff x="2666" y="2931"/>
            <a:chExt cx="500" cy="136"/>
          </a:xfrm>
        </p:grpSpPr>
        <p:cxnSp>
          <p:nvCxnSpPr>
            <p:cNvPr id="146" name="Google Shape;146;p20"/>
            <p:cNvCxnSpPr/>
            <p:nvPr/>
          </p:nvCxnSpPr>
          <p:spPr>
            <a:xfrm>
              <a:off x="2666" y="2931"/>
              <a:ext cx="136" cy="0"/>
            </a:xfrm>
            <a:prstGeom prst="straightConnector1">
              <a:avLst/>
            </a:prstGeom>
            <a:noFill/>
            <a:ln cap="flat" cmpd="sng" w="19050">
              <a:solidFill>
                <a:schemeClr val="dk1"/>
              </a:solidFill>
              <a:prstDash val="solid"/>
              <a:miter lim="800000"/>
              <a:headEnd len="med" w="med" type="none"/>
              <a:tailEnd len="med" w="med" type="none"/>
            </a:ln>
          </p:spPr>
        </p:cxnSp>
        <p:cxnSp>
          <p:nvCxnSpPr>
            <p:cNvPr id="147" name="Google Shape;147;p20"/>
            <p:cNvCxnSpPr/>
            <p:nvPr/>
          </p:nvCxnSpPr>
          <p:spPr>
            <a:xfrm>
              <a:off x="2802" y="2931"/>
              <a:ext cx="0" cy="136"/>
            </a:xfrm>
            <a:prstGeom prst="straightConnector1">
              <a:avLst/>
            </a:prstGeom>
            <a:noFill/>
            <a:ln cap="flat" cmpd="sng" w="19050">
              <a:solidFill>
                <a:schemeClr val="dk1"/>
              </a:solidFill>
              <a:prstDash val="solid"/>
              <a:miter lim="800000"/>
              <a:headEnd len="med" w="med" type="none"/>
              <a:tailEnd len="med" w="med" type="none"/>
            </a:ln>
          </p:spPr>
        </p:cxnSp>
        <p:cxnSp>
          <p:nvCxnSpPr>
            <p:cNvPr id="148" name="Google Shape;148;p20"/>
            <p:cNvCxnSpPr/>
            <p:nvPr/>
          </p:nvCxnSpPr>
          <p:spPr>
            <a:xfrm rot="10800000">
              <a:off x="2666" y="3067"/>
              <a:ext cx="136" cy="0"/>
            </a:xfrm>
            <a:prstGeom prst="straightConnector1">
              <a:avLst/>
            </a:prstGeom>
            <a:noFill/>
            <a:ln cap="flat" cmpd="sng" w="19050">
              <a:solidFill>
                <a:schemeClr val="dk1"/>
              </a:solidFill>
              <a:prstDash val="solid"/>
              <a:miter lim="800000"/>
              <a:headEnd len="med" w="med" type="none"/>
              <a:tailEnd len="med" w="med" type="none"/>
            </a:ln>
          </p:spPr>
        </p:cxnSp>
        <p:sp>
          <p:nvSpPr>
            <p:cNvPr id="149" name="Google Shape;149;p20"/>
            <p:cNvSpPr txBox="1"/>
            <p:nvPr/>
          </p:nvSpPr>
          <p:spPr>
            <a:xfrm>
              <a:off x="2802" y="2931"/>
              <a:ext cx="91" cy="136"/>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50" name="Google Shape;150;p20"/>
            <p:cNvSpPr txBox="1"/>
            <p:nvPr/>
          </p:nvSpPr>
          <p:spPr>
            <a:xfrm>
              <a:off x="2893" y="2931"/>
              <a:ext cx="91" cy="136"/>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51" name="Google Shape;151;p20"/>
            <p:cNvSpPr txBox="1"/>
            <p:nvPr/>
          </p:nvSpPr>
          <p:spPr>
            <a:xfrm>
              <a:off x="2984" y="2931"/>
              <a:ext cx="91" cy="136"/>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52" name="Google Shape;152;p20"/>
            <p:cNvSpPr txBox="1"/>
            <p:nvPr/>
          </p:nvSpPr>
          <p:spPr>
            <a:xfrm>
              <a:off x="3075" y="2931"/>
              <a:ext cx="91" cy="136"/>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grpSp>
        <p:nvGrpSpPr>
          <p:cNvPr id="153" name="Google Shape;153;p20"/>
          <p:cNvGrpSpPr/>
          <p:nvPr/>
        </p:nvGrpSpPr>
        <p:grpSpPr>
          <a:xfrm rot="10800000">
            <a:off x="1287462" y="4664075"/>
            <a:ext cx="733425" cy="215900"/>
            <a:chOff x="2666" y="2931"/>
            <a:chExt cx="500" cy="136"/>
          </a:xfrm>
        </p:grpSpPr>
        <p:cxnSp>
          <p:nvCxnSpPr>
            <p:cNvPr id="154" name="Google Shape;154;p20"/>
            <p:cNvCxnSpPr/>
            <p:nvPr/>
          </p:nvCxnSpPr>
          <p:spPr>
            <a:xfrm>
              <a:off x="2666" y="2931"/>
              <a:ext cx="136" cy="0"/>
            </a:xfrm>
            <a:prstGeom prst="straightConnector1">
              <a:avLst/>
            </a:prstGeom>
            <a:noFill/>
            <a:ln cap="flat" cmpd="sng" w="19050">
              <a:solidFill>
                <a:schemeClr val="dk1"/>
              </a:solidFill>
              <a:prstDash val="solid"/>
              <a:miter lim="800000"/>
              <a:headEnd len="med" w="med" type="none"/>
              <a:tailEnd len="med" w="med" type="none"/>
            </a:ln>
          </p:spPr>
        </p:cxnSp>
        <p:cxnSp>
          <p:nvCxnSpPr>
            <p:cNvPr id="155" name="Google Shape;155;p20"/>
            <p:cNvCxnSpPr/>
            <p:nvPr/>
          </p:nvCxnSpPr>
          <p:spPr>
            <a:xfrm>
              <a:off x="2802" y="2931"/>
              <a:ext cx="0" cy="136"/>
            </a:xfrm>
            <a:prstGeom prst="straightConnector1">
              <a:avLst/>
            </a:prstGeom>
            <a:noFill/>
            <a:ln cap="flat" cmpd="sng" w="19050">
              <a:solidFill>
                <a:schemeClr val="dk1"/>
              </a:solidFill>
              <a:prstDash val="solid"/>
              <a:miter lim="800000"/>
              <a:headEnd len="med" w="med" type="none"/>
              <a:tailEnd len="med" w="med" type="none"/>
            </a:ln>
          </p:spPr>
        </p:cxnSp>
        <p:cxnSp>
          <p:nvCxnSpPr>
            <p:cNvPr id="156" name="Google Shape;156;p20"/>
            <p:cNvCxnSpPr/>
            <p:nvPr/>
          </p:nvCxnSpPr>
          <p:spPr>
            <a:xfrm rot="10800000">
              <a:off x="2666" y="3067"/>
              <a:ext cx="136" cy="0"/>
            </a:xfrm>
            <a:prstGeom prst="straightConnector1">
              <a:avLst/>
            </a:prstGeom>
            <a:noFill/>
            <a:ln cap="flat" cmpd="sng" w="19050">
              <a:solidFill>
                <a:schemeClr val="dk1"/>
              </a:solidFill>
              <a:prstDash val="solid"/>
              <a:miter lim="800000"/>
              <a:headEnd len="med" w="med" type="none"/>
              <a:tailEnd len="med" w="med" type="none"/>
            </a:ln>
          </p:spPr>
        </p:cxnSp>
        <p:sp>
          <p:nvSpPr>
            <p:cNvPr id="157" name="Google Shape;157;p20"/>
            <p:cNvSpPr txBox="1"/>
            <p:nvPr/>
          </p:nvSpPr>
          <p:spPr>
            <a:xfrm>
              <a:off x="2802" y="2931"/>
              <a:ext cx="91" cy="136"/>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58" name="Google Shape;158;p20"/>
            <p:cNvSpPr txBox="1"/>
            <p:nvPr/>
          </p:nvSpPr>
          <p:spPr>
            <a:xfrm>
              <a:off x="2893" y="2931"/>
              <a:ext cx="91" cy="136"/>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59" name="Google Shape;159;p20"/>
            <p:cNvSpPr txBox="1"/>
            <p:nvPr/>
          </p:nvSpPr>
          <p:spPr>
            <a:xfrm>
              <a:off x="2984" y="2931"/>
              <a:ext cx="91" cy="136"/>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60" name="Google Shape;160;p20"/>
            <p:cNvSpPr txBox="1"/>
            <p:nvPr/>
          </p:nvSpPr>
          <p:spPr>
            <a:xfrm>
              <a:off x="3075" y="2931"/>
              <a:ext cx="91" cy="136"/>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sp>
        <p:nvSpPr>
          <p:cNvPr id="161" name="Google Shape;161;p20"/>
          <p:cNvSpPr txBox="1"/>
          <p:nvPr/>
        </p:nvSpPr>
        <p:spPr>
          <a:xfrm>
            <a:off x="755650" y="4953000"/>
            <a:ext cx="1862137" cy="522287"/>
          </a:xfrm>
          <a:prstGeom prst="rect">
            <a:avLst/>
          </a:prstGeom>
          <a:noFill/>
          <a:ln>
            <a:noFill/>
          </a:ln>
        </p:spPr>
        <p:txBody>
          <a:bodyPr anchorCtr="0" anchor="t" bIns="45700" lIns="91425" spcFirstLastPara="1" rIns="91425" wrap="square" tIns="45700">
            <a:noAutofit/>
          </a:bodyPr>
          <a:lstStyle/>
          <a:p>
            <a:pPr indent="-457200" lvl="0" marL="457200" marR="0" rtl="0" algn="ctr">
              <a:lnSpc>
                <a:spcPct val="100000"/>
              </a:lnSpc>
              <a:spcBef>
                <a:spcPts val="0"/>
              </a:spcBef>
              <a:spcAft>
                <a:spcPts val="0"/>
              </a:spcAft>
              <a:buClr>
                <a:schemeClr val="dk1"/>
              </a:buClr>
              <a:buSzPts val="1400"/>
              <a:buFont typeface="Times New Roman"/>
              <a:buNone/>
            </a:pPr>
            <a:r>
              <a:rPr b="0" i="0" lang="en-US" sz="1400" u="none">
                <a:solidFill>
                  <a:schemeClr val="dk1"/>
                </a:solidFill>
                <a:latin typeface="Times New Roman"/>
                <a:ea typeface="Times New Roman"/>
                <a:cs typeface="Times New Roman"/>
                <a:sym typeface="Times New Roman"/>
              </a:rPr>
              <a:t>local message</a:t>
            </a:r>
            <a:endParaRPr/>
          </a:p>
          <a:p>
            <a:pPr indent="-457200" lvl="0" marL="457200" marR="0" rtl="0" algn="ctr">
              <a:lnSpc>
                <a:spcPct val="100000"/>
              </a:lnSpc>
              <a:spcBef>
                <a:spcPts val="0"/>
              </a:spcBef>
              <a:spcAft>
                <a:spcPts val="0"/>
              </a:spcAft>
              <a:buClr>
                <a:schemeClr val="dk1"/>
              </a:buClr>
              <a:buSzPts val="1400"/>
              <a:buFont typeface="Times New Roman"/>
              <a:buNone/>
            </a:pPr>
            <a:r>
              <a:rPr b="0" i="0" lang="en-US" sz="1400" u="none">
                <a:solidFill>
                  <a:schemeClr val="dk1"/>
                </a:solidFill>
                <a:latin typeface="Times New Roman"/>
                <a:ea typeface="Times New Roman"/>
                <a:cs typeface="Times New Roman"/>
                <a:sym typeface="Times New Roman"/>
              </a:rPr>
              <a:t>queues</a:t>
            </a:r>
            <a:endParaRPr/>
          </a:p>
        </p:txBody>
      </p:sp>
      <p:sp>
        <p:nvSpPr>
          <p:cNvPr id="162" name="Google Shape;162;p20"/>
          <p:cNvSpPr txBox="1"/>
          <p:nvPr/>
        </p:nvSpPr>
        <p:spPr>
          <a:xfrm>
            <a:off x="6605587" y="3249612"/>
            <a:ext cx="1816100" cy="338137"/>
          </a:xfrm>
          <a:prstGeom prst="rect">
            <a:avLst/>
          </a:prstGeom>
          <a:solidFill>
            <a:srgbClr val="CCEC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Times New Roman"/>
              <a:buNone/>
            </a:pPr>
            <a:r>
              <a:rPr b="0" i="0" lang="en-US" sz="1600" u="none">
                <a:solidFill>
                  <a:schemeClr val="dk1"/>
                </a:solidFill>
                <a:latin typeface="Times New Roman"/>
                <a:ea typeface="Times New Roman"/>
                <a:cs typeface="Times New Roman"/>
                <a:sym typeface="Times New Roman"/>
              </a:rPr>
              <a:t>Server App.</a:t>
            </a:r>
            <a:endParaRPr/>
          </a:p>
        </p:txBody>
      </p:sp>
      <p:sp>
        <p:nvSpPr>
          <p:cNvPr id="163" name="Google Shape;163;p20"/>
          <p:cNvSpPr txBox="1"/>
          <p:nvPr/>
        </p:nvSpPr>
        <p:spPr>
          <a:xfrm>
            <a:off x="6605587" y="4016375"/>
            <a:ext cx="1795462" cy="1728787"/>
          </a:xfrm>
          <a:prstGeom prst="rect">
            <a:avLst/>
          </a:prstGeom>
          <a:solidFill>
            <a:srgbClr val="CCECFF"/>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nvGrpSpPr>
          <p:cNvPr id="164" name="Google Shape;164;p20"/>
          <p:cNvGrpSpPr/>
          <p:nvPr/>
        </p:nvGrpSpPr>
        <p:grpSpPr>
          <a:xfrm>
            <a:off x="7137400" y="4303712"/>
            <a:ext cx="733425" cy="215900"/>
            <a:chOff x="2666" y="2931"/>
            <a:chExt cx="500" cy="136"/>
          </a:xfrm>
        </p:grpSpPr>
        <p:cxnSp>
          <p:nvCxnSpPr>
            <p:cNvPr id="165" name="Google Shape;165;p20"/>
            <p:cNvCxnSpPr/>
            <p:nvPr/>
          </p:nvCxnSpPr>
          <p:spPr>
            <a:xfrm>
              <a:off x="2666" y="2931"/>
              <a:ext cx="136" cy="0"/>
            </a:xfrm>
            <a:prstGeom prst="straightConnector1">
              <a:avLst/>
            </a:prstGeom>
            <a:noFill/>
            <a:ln cap="flat" cmpd="sng" w="19050">
              <a:solidFill>
                <a:schemeClr val="dk1"/>
              </a:solidFill>
              <a:prstDash val="solid"/>
              <a:miter lim="800000"/>
              <a:headEnd len="med" w="med" type="none"/>
              <a:tailEnd len="med" w="med" type="none"/>
            </a:ln>
          </p:spPr>
        </p:cxnSp>
        <p:cxnSp>
          <p:nvCxnSpPr>
            <p:cNvPr id="166" name="Google Shape;166;p20"/>
            <p:cNvCxnSpPr/>
            <p:nvPr/>
          </p:nvCxnSpPr>
          <p:spPr>
            <a:xfrm>
              <a:off x="2802" y="2931"/>
              <a:ext cx="0" cy="136"/>
            </a:xfrm>
            <a:prstGeom prst="straightConnector1">
              <a:avLst/>
            </a:prstGeom>
            <a:noFill/>
            <a:ln cap="flat" cmpd="sng" w="19050">
              <a:solidFill>
                <a:schemeClr val="dk1"/>
              </a:solidFill>
              <a:prstDash val="solid"/>
              <a:miter lim="800000"/>
              <a:headEnd len="med" w="med" type="none"/>
              <a:tailEnd len="med" w="med" type="none"/>
            </a:ln>
          </p:spPr>
        </p:cxnSp>
        <p:cxnSp>
          <p:nvCxnSpPr>
            <p:cNvPr id="167" name="Google Shape;167;p20"/>
            <p:cNvCxnSpPr/>
            <p:nvPr/>
          </p:nvCxnSpPr>
          <p:spPr>
            <a:xfrm rot="10800000">
              <a:off x="2666" y="3067"/>
              <a:ext cx="136" cy="0"/>
            </a:xfrm>
            <a:prstGeom prst="straightConnector1">
              <a:avLst/>
            </a:prstGeom>
            <a:noFill/>
            <a:ln cap="flat" cmpd="sng" w="19050">
              <a:solidFill>
                <a:schemeClr val="dk1"/>
              </a:solidFill>
              <a:prstDash val="solid"/>
              <a:miter lim="800000"/>
              <a:headEnd len="med" w="med" type="none"/>
              <a:tailEnd len="med" w="med" type="none"/>
            </a:ln>
          </p:spPr>
        </p:cxnSp>
        <p:sp>
          <p:nvSpPr>
            <p:cNvPr id="168" name="Google Shape;168;p20"/>
            <p:cNvSpPr txBox="1"/>
            <p:nvPr/>
          </p:nvSpPr>
          <p:spPr>
            <a:xfrm>
              <a:off x="2802" y="2931"/>
              <a:ext cx="91" cy="136"/>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69" name="Google Shape;169;p20"/>
            <p:cNvSpPr txBox="1"/>
            <p:nvPr/>
          </p:nvSpPr>
          <p:spPr>
            <a:xfrm>
              <a:off x="2893" y="2931"/>
              <a:ext cx="91" cy="136"/>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70" name="Google Shape;170;p20"/>
            <p:cNvSpPr txBox="1"/>
            <p:nvPr/>
          </p:nvSpPr>
          <p:spPr>
            <a:xfrm>
              <a:off x="2984" y="2931"/>
              <a:ext cx="91" cy="136"/>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71" name="Google Shape;171;p20"/>
            <p:cNvSpPr txBox="1"/>
            <p:nvPr/>
          </p:nvSpPr>
          <p:spPr>
            <a:xfrm>
              <a:off x="3075" y="2931"/>
              <a:ext cx="91" cy="136"/>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grpSp>
        <p:nvGrpSpPr>
          <p:cNvPr id="172" name="Google Shape;172;p20"/>
          <p:cNvGrpSpPr/>
          <p:nvPr/>
        </p:nvGrpSpPr>
        <p:grpSpPr>
          <a:xfrm rot="10800000">
            <a:off x="7137400" y="4664075"/>
            <a:ext cx="733425" cy="215900"/>
            <a:chOff x="2666" y="2931"/>
            <a:chExt cx="500" cy="136"/>
          </a:xfrm>
        </p:grpSpPr>
        <p:cxnSp>
          <p:nvCxnSpPr>
            <p:cNvPr id="173" name="Google Shape;173;p20"/>
            <p:cNvCxnSpPr/>
            <p:nvPr/>
          </p:nvCxnSpPr>
          <p:spPr>
            <a:xfrm>
              <a:off x="2666" y="2931"/>
              <a:ext cx="136" cy="0"/>
            </a:xfrm>
            <a:prstGeom prst="straightConnector1">
              <a:avLst/>
            </a:prstGeom>
            <a:noFill/>
            <a:ln cap="flat" cmpd="sng" w="19050">
              <a:solidFill>
                <a:schemeClr val="dk1"/>
              </a:solidFill>
              <a:prstDash val="solid"/>
              <a:miter lim="800000"/>
              <a:headEnd len="med" w="med" type="none"/>
              <a:tailEnd len="med" w="med" type="none"/>
            </a:ln>
          </p:spPr>
        </p:cxnSp>
        <p:cxnSp>
          <p:nvCxnSpPr>
            <p:cNvPr id="174" name="Google Shape;174;p20"/>
            <p:cNvCxnSpPr/>
            <p:nvPr/>
          </p:nvCxnSpPr>
          <p:spPr>
            <a:xfrm>
              <a:off x="2802" y="2931"/>
              <a:ext cx="0" cy="136"/>
            </a:xfrm>
            <a:prstGeom prst="straightConnector1">
              <a:avLst/>
            </a:prstGeom>
            <a:noFill/>
            <a:ln cap="flat" cmpd="sng" w="19050">
              <a:solidFill>
                <a:schemeClr val="dk1"/>
              </a:solidFill>
              <a:prstDash val="solid"/>
              <a:miter lim="800000"/>
              <a:headEnd len="med" w="med" type="none"/>
              <a:tailEnd len="med" w="med" type="none"/>
            </a:ln>
          </p:spPr>
        </p:cxnSp>
        <p:cxnSp>
          <p:nvCxnSpPr>
            <p:cNvPr id="175" name="Google Shape;175;p20"/>
            <p:cNvCxnSpPr/>
            <p:nvPr/>
          </p:nvCxnSpPr>
          <p:spPr>
            <a:xfrm rot="10800000">
              <a:off x="2666" y="3067"/>
              <a:ext cx="136" cy="0"/>
            </a:xfrm>
            <a:prstGeom prst="straightConnector1">
              <a:avLst/>
            </a:prstGeom>
            <a:noFill/>
            <a:ln cap="flat" cmpd="sng" w="19050">
              <a:solidFill>
                <a:schemeClr val="dk1"/>
              </a:solidFill>
              <a:prstDash val="solid"/>
              <a:miter lim="800000"/>
              <a:headEnd len="med" w="med" type="none"/>
              <a:tailEnd len="med" w="med" type="none"/>
            </a:ln>
          </p:spPr>
        </p:cxnSp>
        <p:sp>
          <p:nvSpPr>
            <p:cNvPr id="176" name="Google Shape;176;p20"/>
            <p:cNvSpPr txBox="1"/>
            <p:nvPr/>
          </p:nvSpPr>
          <p:spPr>
            <a:xfrm>
              <a:off x="2802" y="2931"/>
              <a:ext cx="91" cy="136"/>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77" name="Google Shape;177;p20"/>
            <p:cNvSpPr txBox="1"/>
            <p:nvPr/>
          </p:nvSpPr>
          <p:spPr>
            <a:xfrm>
              <a:off x="2893" y="2931"/>
              <a:ext cx="91" cy="136"/>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78" name="Google Shape;178;p20"/>
            <p:cNvSpPr txBox="1"/>
            <p:nvPr/>
          </p:nvSpPr>
          <p:spPr>
            <a:xfrm>
              <a:off x="2984" y="2931"/>
              <a:ext cx="91" cy="136"/>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79" name="Google Shape;179;p20"/>
            <p:cNvSpPr txBox="1"/>
            <p:nvPr/>
          </p:nvSpPr>
          <p:spPr>
            <a:xfrm>
              <a:off x="3075" y="2931"/>
              <a:ext cx="91" cy="136"/>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sp>
        <p:nvSpPr>
          <p:cNvPr id="180" name="Google Shape;180;p20"/>
          <p:cNvSpPr txBox="1"/>
          <p:nvPr/>
        </p:nvSpPr>
        <p:spPr>
          <a:xfrm>
            <a:off x="6605587" y="4953000"/>
            <a:ext cx="1862137" cy="522287"/>
          </a:xfrm>
          <a:prstGeom prst="rect">
            <a:avLst/>
          </a:prstGeom>
          <a:noFill/>
          <a:ln>
            <a:noFill/>
          </a:ln>
        </p:spPr>
        <p:txBody>
          <a:bodyPr anchorCtr="0" anchor="t" bIns="45700" lIns="91425" spcFirstLastPara="1" rIns="91425" wrap="square" tIns="45700">
            <a:noAutofit/>
          </a:bodyPr>
          <a:lstStyle/>
          <a:p>
            <a:pPr indent="-457200" lvl="0" marL="457200" marR="0" rtl="0" algn="ctr">
              <a:lnSpc>
                <a:spcPct val="100000"/>
              </a:lnSpc>
              <a:spcBef>
                <a:spcPts val="0"/>
              </a:spcBef>
              <a:spcAft>
                <a:spcPts val="0"/>
              </a:spcAft>
              <a:buClr>
                <a:schemeClr val="dk1"/>
              </a:buClr>
              <a:buSzPts val="1400"/>
              <a:buFont typeface="Times New Roman"/>
              <a:buNone/>
            </a:pPr>
            <a:r>
              <a:rPr b="0" i="0" lang="en-US" sz="1400" u="none">
                <a:solidFill>
                  <a:schemeClr val="dk1"/>
                </a:solidFill>
                <a:latin typeface="Times New Roman"/>
                <a:ea typeface="Times New Roman"/>
                <a:cs typeface="Times New Roman"/>
                <a:sym typeface="Times New Roman"/>
              </a:rPr>
              <a:t>local message</a:t>
            </a:r>
            <a:endParaRPr/>
          </a:p>
          <a:p>
            <a:pPr indent="-457200" lvl="0" marL="457200" marR="0" rtl="0" algn="ctr">
              <a:lnSpc>
                <a:spcPct val="100000"/>
              </a:lnSpc>
              <a:spcBef>
                <a:spcPts val="0"/>
              </a:spcBef>
              <a:spcAft>
                <a:spcPts val="0"/>
              </a:spcAft>
              <a:buClr>
                <a:schemeClr val="dk1"/>
              </a:buClr>
              <a:buSzPts val="1400"/>
              <a:buFont typeface="Times New Roman"/>
              <a:buNone/>
            </a:pPr>
            <a:r>
              <a:rPr b="0" i="0" lang="en-US" sz="1400" u="none">
                <a:solidFill>
                  <a:schemeClr val="dk1"/>
                </a:solidFill>
                <a:latin typeface="Times New Roman"/>
                <a:ea typeface="Times New Roman"/>
                <a:cs typeface="Times New Roman"/>
                <a:sym typeface="Times New Roman"/>
              </a:rPr>
              <a:t>queues</a:t>
            </a:r>
            <a:endParaRPr/>
          </a:p>
        </p:txBody>
      </p:sp>
      <p:sp>
        <p:nvSpPr>
          <p:cNvPr id="181" name="Google Shape;181;p20"/>
          <p:cNvSpPr txBox="1"/>
          <p:nvPr/>
        </p:nvSpPr>
        <p:spPr>
          <a:xfrm>
            <a:off x="3513137" y="3757612"/>
            <a:ext cx="2028825" cy="1944687"/>
          </a:xfrm>
          <a:prstGeom prst="rect">
            <a:avLst/>
          </a:prstGeom>
          <a:solidFill>
            <a:srgbClr val="CCECFF"/>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nvGrpSpPr>
          <p:cNvPr id="182" name="Google Shape;182;p20"/>
          <p:cNvGrpSpPr/>
          <p:nvPr/>
        </p:nvGrpSpPr>
        <p:grpSpPr>
          <a:xfrm>
            <a:off x="4044950" y="4260850"/>
            <a:ext cx="733425" cy="215900"/>
            <a:chOff x="2666" y="2931"/>
            <a:chExt cx="500" cy="136"/>
          </a:xfrm>
        </p:grpSpPr>
        <p:cxnSp>
          <p:nvCxnSpPr>
            <p:cNvPr id="183" name="Google Shape;183;p20"/>
            <p:cNvCxnSpPr/>
            <p:nvPr/>
          </p:nvCxnSpPr>
          <p:spPr>
            <a:xfrm>
              <a:off x="2666" y="2931"/>
              <a:ext cx="136" cy="0"/>
            </a:xfrm>
            <a:prstGeom prst="straightConnector1">
              <a:avLst/>
            </a:prstGeom>
            <a:noFill/>
            <a:ln cap="flat" cmpd="sng" w="19050">
              <a:solidFill>
                <a:schemeClr val="dk1"/>
              </a:solidFill>
              <a:prstDash val="solid"/>
              <a:miter lim="800000"/>
              <a:headEnd len="med" w="med" type="none"/>
              <a:tailEnd len="med" w="med" type="none"/>
            </a:ln>
          </p:spPr>
        </p:cxnSp>
        <p:cxnSp>
          <p:nvCxnSpPr>
            <p:cNvPr id="184" name="Google Shape;184;p20"/>
            <p:cNvCxnSpPr/>
            <p:nvPr/>
          </p:nvCxnSpPr>
          <p:spPr>
            <a:xfrm>
              <a:off x="2802" y="2931"/>
              <a:ext cx="0" cy="136"/>
            </a:xfrm>
            <a:prstGeom prst="straightConnector1">
              <a:avLst/>
            </a:prstGeom>
            <a:noFill/>
            <a:ln cap="flat" cmpd="sng" w="19050">
              <a:solidFill>
                <a:schemeClr val="dk1"/>
              </a:solidFill>
              <a:prstDash val="solid"/>
              <a:miter lim="800000"/>
              <a:headEnd len="med" w="med" type="none"/>
              <a:tailEnd len="med" w="med" type="none"/>
            </a:ln>
          </p:spPr>
        </p:cxnSp>
        <p:cxnSp>
          <p:nvCxnSpPr>
            <p:cNvPr id="185" name="Google Shape;185;p20"/>
            <p:cNvCxnSpPr/>
            <p:nvPr/>
          </p:nvCxnSpPr>
          <p:spPr>
            <a:xfrm rot="10800000">
              <a:off x="2666" y="3067"/>
              <a:ext cx="136" cy="0"/>
            </a:xfrm>
            <a:prstGeom prst="straightConnector1">
              <a:avLst/>
            </a:prstGeom>
            <a:noFill/>
            <a:ln cap="flat" cmpd="sng" w="19050">
              <a:solidFill>
                <a:schemeClr val="dk1"/>
              </a:solidFill>
              <a:prstDash val="solid"/>
              <a:miter lim="800000"/>
              <a:headEnd len="med" w="med" type="none"/>
              <a:tailEnd len="med" w="med" type="none"/>
            </a:ln>
          </p:spPr>
        </p:cxnSp>
        <p:sp>
          <p:nvSpPr>
            <p:cNvPr id="186" name="Google Shape;186;p20"/>
            <p:cNvSpPr txBox="1"/>
            <p:nvPr/>
          </p:nvSpPr>
          <p:spPr>
            <a:xfrm>
              <a:off x="2802" y="2931"/>
              <a:ext cx="91" cy="136"/>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87" name="Google Shape;187;p20"/>
            <p:cNvSpPr txBox="1"/>
            <p:nvPr/>
          </p:nvSpPr>
          <p:spPr>
            <a:xfrm>
              <a:off x="2893" y="2931"/>
              <a:ext cx="91" cy="136"/>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88" name="Google Shape;188;p20"/>
            <p:cNvSpPr txBox="1"/>
            <p:nvPr/>
          </p:nvSpPr>
          <p:spPr>
            <a:xfrm>
              <a:off x="2984" y="2931"/>
              <a:ext cx="91" cy="136"/>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89" name="Google Shape;189;p20"/>
            <p:cNvSpPr txBox="1"/>
            <p:nvPr/>
          </p:nvSpPr>
          <p:spPr>
            <a:xfrm>
              <a:off x="3075" y="2931"/>
              <a:ext cx="91" cy="136"/>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grpSp>
        <p:nvGrpSpPr>
          <p:cNvPr id="190" name="Google Shape;190;p20"/>
          <p:cNvGrpSpPr/>
          <p:nvPr/>
        </p:nvGrpSpPr>
        <p:grpSpPr>
          <a:xfrm rot="10800000">
            <a:off x="4044950" y="4621212"/>
            <a:ext cx="733425" cy="215900"/>
            <a:chOff x="2666" y="2931"/>
            <a:chExt cx="500" cy="136"/>
          </a:xfrm>
        </p:grpSpPr>
        <p:cxnSp>
          <p:nvCxnSpPr>
            <p:cNvPr id="191" name="Google Shape;191;p20"/>
            <p:cNvCxnSpPr/>
            <p:nvPr/>
          </p:nvCxnSpPr>
          <p:spPr>
            <a:xfrm>
              <a:off x="2666" y="2931"/>
              <a:ext cx="136" cy="0"/>
            </a:xfrm>
            <a:prstGeom prst="straightConnector1">
              <a:avLst/>
            </a:prstGeom>
            <a:noFill/>
            <a:ln cap="flat" cmpd="sng" w="19050">
              <a:solidFill>
                <a:schemeClr val="dk1"/>
              </a:solidFill>
              <a:prstDash val="solid"/>
              <a:miter lim="800000"/>
              <a:headEnd len="med" w="med" type="none"/>
              <a:tailEnd len="med" w="med" type="none"/>
            </a:ln>
          </p:spPr>
        </p:cxnSp>
        <p:cxnSp>
          <p:nvCxnSpPr>
            <p:cNvPr id="192" name="Google Shape;192;p20"/>
            <p:cNvCxnSpPr/>
            <p:nvPr/>
          </p:nvCxnSpPr>
          <p:spPr>
            <a:xfrm>
              <a:off x="2802" y="2931"/>
              <a:ext cx="0" cy="136"/>
            </a:xfrm>
            <a:prstGeom prst="straightConnector1">
              <a:avLst/>
            </a:prstGeom>
            <a:noFill/>
            <a:ln cap="flat" cmpd="sng" w="19050">
              <a:solidFill>
                <a:schemeClr val="dk1"/>
              </a:solidFill>
              <a:prstDash val="solid"/>
              <a:miter lim="800000"/>
              <a:headEnd len="med" w="med" type="none"/>
              <a:tailEnd len="med" w="med" type="none"/>
            </a:ln>
          </p:spPr>
        </p:cxnSp>
        <p:cxnSp>
          <p:nvCxnSpPr>
            <p:cNvPr id="193" name="Google Shape;193;p20"/>
            <p:cNvCxnSpPr/>
            <p:nvPr/>
          </p:nvCxnSpPr>
          <p:spPr>
            <a:xfrm rot="10800000">
              <a:off x="2666" y="3067"/>
              <a:ext cx="136" cy="0"/>
            </a:xfrm>
            <a:prstGeom prst="straightConnector1">
              <a:avLst/>
            </a:prstGeom>
            <a:noFill/>
            <a:ln cap="flat" cmpd="sng" w="19050">
              <a:solidFill>
                <a:schemeClr val="dk1"/>
              </a:solidFill>
              <a:prstDash val="solid"/>
              <a:miter lim="800000"/>
              <a:headEnd len="med" w="med" type="none"/>
              <a:tailEnd len="med" w="med" type="none"/>
            </a:ln>
          </p:spPr>
        </p:cxnSp>
        <p:sp>
          <p:nvSpPr>
            <p:cNvPr id="194" name="Google Shape;194;p20"/>
            <p:cNvSpPr txBox="1"/>
            <p:nvPr/>
          </p:nvSpPr>
          <p:spPr>
            <a:xfrm>
              <a:off x="2802" y="2931"/>
              <a:ext cx="91" cy="136"/>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95" name="Google Shape;195;p20"/>
            <p:cNvSpPr txBox="1"/>
            <p:nvPr/>
          </p:nvSpPr>
          <p:spPr>
            <a:xfrm>
              <a:off x="2893" y="2931"/>
              <a:ext cx="91" cy="136"/>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96" name="Google Shape;196;p20"/>
            <p:cNvSpPr txBox="1"/>
            <p:nvPr/>
          </p:nvSpPr>
          <p:spPr>
            <a:xfrm>
              <a:off x="2984" y="2931"/>
              <a:ext cx="91" cy="136"/>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97" name="Google Shape;197;p20"/>
            <p:cNvSpPr txBox="1"/>
            <p:nvPr/>
          </p:nvSpPr>
          <p:spPr>
            <a:xfrm>
              <a:off x="3075" y="2931"/>
              <a:ext cx="91" cy="136"/>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sp>
        <p:nvSpPr>
          <p:cNvPr id="198" name="Google Shape;198;p20"/>
          <p:cNvSpPr txBox="1"/>
          <p:nvPr/>
        </p:nvSpPr>
        <p:spPr>
          <a:xfrm>
            <a:off x="3513137" y="4910137"/>
            <a:ext cx="1862137" cy="522287"/>
          </a:xfrm>
          <a:prstGeom prst="rect">
            <a:avLst/>
          </a:prstGeom>
          <a:noFill/>
          <a:ln>
            <a:noFill/>
          </a:ln>
        </p:spPr>
        <p:txBody>
          <a:bodyPr anchorCtr="0" anchor="t" bIns="45700" lIns="91425" spcFirstLastPara="1" rIns="91425" wrap="square" tIns="45700">
            <a:noAutofit/>
          </a:bodyPr>
          <a:lstStyle/>
          <a:p>
            <a:pPr indent="-457200" lvl="0" marL="457200" marR="0" rtl="0" algn="ctr">
              <a:lnSpc>
                <a:spcPct val="100000"/>
              </a:lnSpc>
              <a:spcBef>
                <a:spcPts val="0"/>
              </a:spcBef>
              <a:spcAft>
                <a:spcPts val="0"/>
              </a:spcAft>
              <a:buClr>
                <a:schemeClr val="dk1"/>
              </a:buClr>
              <a:buSzPts val="1400"/>
              <a:buFont typeface="Times New Roman"/>
              <a:buNone/>
            </a:pPr>
            <a:r>
              <a:rPr b="0" i="0" lang="en-US" sz="1400" u="none">
                <a:solidFill>
                  <a:schemeClr val="dk1"/>
                </a:solidFill>
                <a:latin typeface="Times New Roman"/>
                <a:ea typeface="Times New Roman"/>
                <a:cs typeface="Times New Roman"/>
                <a:sym typeface="Times New Roman"/>
              </a:rPr>
              <a:t>message</a:t>
            </a:r>
            <a:endParaRPr/>
          </a:p>
          <a:p>
            <a:pPr indent="-457200" lvl="0" marL="457200" marR="0" rtl="0" algn="ctr">
              <a:lnSpc>
                <a:spcPct val="100000"/>
              </a:lnSpc>
              <a:spcBef>
                <a:spcPts val="0"/>
              </a:spcBef>
              <a:spcAft>
                <a:spcPts val="0"/>
              </a:spcAft>
              <a:buClr>
                <a:schemeClr val="dk1"/>
              </a:buClr>
              <a:buSzPts val="1400"/>
              <a:buFont typeface="Times New Roman"/>
              <a:buNone/>
            </a:pPr>
            <a:r>
              <a:rPr b="0" i="0" lang="en-US" sz="1400" u="none">
                <a:solidFill>
                  <a:schemeClr val="dk1"/>
                </a:solidFill>
                <a:latin typeface="Times New Roman"/>
                <a:ea typeface="Times New Roman"/>
                <a:cs typeface="Times New Roman"/>
                <a:sym typeface="Times New Roman"/>
              </a:rPr>
              <a:t>queues</a:t>
            </a:r>
            <a:endParaRPr/>
          </a:p>
        </p:txBody>
      </p:sp>
      <p:sp>
        <p:nvSpPr>
          <p:cNvPr id="199" name="Google Shape;199;p20"/>
          <p:cNvSpPr txBox="1"/>
          <p:nvPr/>
        </p:nvSpPr>
        <p:spPr>
          <a:xfrm>
            <a:off x="755650" y="5986462"/>
            <a:ext cx="1816100" cy="338137"/>
          </a:xfrm>
          <a:prstGeom prst="rect">
            <a:avLst/>
          </a:prstGeom>
          <a:solidFill>
            <a:srgbClr val="CCEC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Times New Roman"/>
              <a:buNone/>
            </a:pPr>
            <a:r>
              <a:rPr b="0" i="0" lang="en-US" sz="1600" u="none">
                <a:solidFill>
                  <a:schemeClr val="dk1"/>
                </a:solidFill>
                <a:latin typeface="Times New Roman"/>
                <a:ea typeface="Times New Roman"/>
                <a:cs typeface="Times New Roman"/>
                <a:sym typeface="Times New Roman"/>
              </a:rPr>
              <a:t>Network</a:t>
            </a:r>
            <a:endParaRPr/>
          </a:p>
        </p:txBody>
      </p:sp>
      <p:sp>
        <p:nvSpPr>
          <p:cNvPr id="200" name="Google Shape;200;p20"/>
          <p:cNvSpPr txBox="1"/>
          <p:nvPr/>
        </p:nvSpPr>
        <p:spPr>
          <a:xfrm>
            <a:off x="3513137" y="5943600"/>
            <a:ext cx="1816100" cy="338137"/>
          </a:xfrm>
          <a:prstGeom prst="rect">
            <a:avLst/>
          </a:prstGeom>
          <a:solidFill>
            <a:srgbClr val="CCEC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Times New Roman"/>
              <a:buNone/>
            </a:pPr>
            <a:r>
              <a:rPr b="0" i="0" lang="en-US" sz="1600" u="none">
                <a:solidFill>
                  <a:schemeClr val="dk1"/>
                </a:solidFill>
                <a:latin typeface="Times New Roman"/>
                <a:ea typeface="Times New Roman"/>
                <a:cs typeface="Times New Roman"/>
                <a:sym typeface="Times New Roman"/>
              </a:rPr>
              <a:t>Network</a:t>
            </a:r>
            <a:endParaRPr/>
          </a:p>
        </p:txBody>
      </p:sp>
      <p:sp>
        <p:nvSpPr>
          <p:cNvPr id="201" name="Google Shape;201;p20"/>
          <p:cNvSpPr txBox="1"/>
          <p:nvPr/>
        </p:nvSpPr>
        <p:spPr>
          <a:xfrm>
            <a:off x="6605587" y="5986462"/>
            <a:ext cx="1816100" cy="338137"/>
          </a:xfrm>
          <a:prstGeom prst="rect">
            <a:avLst/>
          </a:prstGeom>
          <a:solidFill>
            <a:srgbClr val="CCEC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Times New Roman"/>
              <a:buNone/>
            </a:pPr>
            <a:r>
              <a:rPr b="0" i="0" lang="en-US" sz="1600" u="none">
                <a:solidFill>
                  <a:schemeClr val="dk1"/>
                </a:solidFill>
                <a:latin typeface="Times New Roman"/>
                <a:ea typeface="Times New Roman"/>
                <a:cs typeface="Times New Roman"/>
                <a:sym typeface="Times New Roman"/>
              </a:rPr>
              <a:t>Network</a:t>
            </a:r>
            <a:endParaRPr/>
          </a:p>
        </p:txBody>
      </p:sp>
      <p:cxnSp>
        <p:nvCxnSpPr>
          <p:cNvPr id="202" name="Google Shape;202;p20"/>
          <p:cNvCxnSpPr/>
          <p:nvPr/>
        </p:nvCxnSpPr>
        <p:spPr>
          <a:xfrm>
            <a:off x="2617787" y="6103937"/>
            <a:ext cx="665162" cy="0"/>
          </a:xfrm>
          <a:prstGeom prst="straightConnector1">
            <a:avLst/>
          </a:prstGeom>
          <a:noFill/>
          <a:ln cap="flat" cmpd="sng" w="19050">
            <a:solidFill>
              <a:schemeClr val="dk1"/>
            </a:solidFill>
            <a:prstDash val="solid"/>
            <a:miter lim="800000"/>
            <a:headEnd len="med" w="med" type="none"/>
            <a:tailEnd len="med" w="med" type="triangle"/>
          </a:ln>
        </p:spPr>
      </p:cxnSp>
      <p:cxnSp>
        <p:nvCxnSpPr>
          <p:cNvPr id="203" name="Google Shape;203;p20"/>
          <p:cNvCxnSpPr/>
          <p:nvPr/>
        </p:nvCxnSpPr>
        <p:spPr>
          <a:xfrm rot="10800000">
            <a:off x="2617787" y="6248400"/>
            <a:ext cx="665162" cy="0"/>
          </a:xfrm>
          <a:prstGeom prst="straightConnector1">
            <a:avLst/>
          </a:prstGeom>
          <a:noFill/>
          <a:ln cap="flat" cmpd="sng" w="19050">
            <a:solidFill>
              <a:schemeClr val="dk1"/>
            </a:solidFill>
            <a:prstDash val="solid"/>
            <a:miter lim="800000"/>
            <a:headEnd len="med" w="med" type="none"/>
            <a:tailEnd len="med" w="med" type="triangle"/>
          </a:ln>
        </p:spPr>
      </p:cxnSp>
      <p:cxnSp>
        <p:nvCxnSpPr>
          <p:cNvPr id="204" name="Google Shape;204;p20"/>
          <p:cNvCxnSpPr/>
          <p:nvPr/>
        </p:nvCxnSpPr>
        <p:spPr>
          <a:xfrm>
            <a:off x="5741987" y="6103937"/>
            <a:ext cx="665162" cy="0"/>
          </a:xfrm>
          <a:prstGeom prst="straightConnector1">
            <a:avLst/>
          </a:prstGeom>
          <a:noFill/>
          <a:ln cap="flat" cmpd="sng" w="19050">
            <a:solidFill>
              <a:schemeClr val="dk1"/>
            </a:solidFill>
            <a:prstDash val="solid"/>
            <a:miter lim="800000"/>
            <a:headEnd len="med" w="med" type="none"/>
            <a:tailEnd len="med" w="med" type="triangle"/>
          </a:ln>
        </p:spPr>
      </p:cxnSp>
      <p:cxnSp>
        <p:nvCxnSpPr>
          <p:cNvPr id="205" name="Google Shape;205;p20"/>
          <p:cNvCxnSpPr/>
          <p:nvPr/>
        </p:nvCxnSpPr>
        <p:spPr>
          <a:xfrm rot="10800000">
            <a:off x="5741987" y="6248400"/>
            <a:ext cx="665162" cy="0"/>
          </a:xfrm>
          <a:prstGeom prst="straightConnector1">
            <a:avLst/>
          </a:prstGeom>
          <a:noFill/>
          <a:ln cap="flat" cmpd="sng" w="19050">
            <a:solidFill>
              <a:schemeClr val="dk1"/>
            </a:solidFill>
            <a:prstDash val="solid"/>
            <a:miter lim="800000"/>
            <a:headEnd len="med" w="med" type="none"/>
            <a:tailEnd len="med" w="med" type="triangle"/>
          </a:ln>
        </p:spPr>
      </p:cxnSp>
      <p:grpSp>
        <p:nvGrpSpPr>
          <p:cNvPr id="206" name="Google Shape;206;p20"/>
          <p:cNvGrpSpPr/>
          <p:nvPr/>
        </p:nvGrpSpPr>
        <p:grpSpPr>
          <a:xfrm>
            <a:off x="1554162" y="3656012"/>
            <a:ext cx="200025" cy="215900"/>
            <a:chOff x="1986" y="2840"/>
            <a:chExt cx="91" cy="454"/>
          </a:xfrm>
        </p:grpSpPr>
        <p:cxnSp>
          <p:nvCxnSpPr>
            <p:cNvPr id="207" name="Google Shape;207;p20"/>
            <p:cNvCxnSpPr/>
            <p:nvPr/>
          </p:nvCxnSpPr>
          <p:spPr>
            <a:xfrm rot="5400000">
              <a:off x="1850" y="3067"/>
              <a:ext cx="454" cy="0"/>
            </a:xfrm>
            <a:prstGeom prst="straightConnector1">
              <a:avLst/>
            </a:prstGeom>
            <a:noFill/>
            <a:ln cap="flat" cmpd="sng" w="19050">
              <a:solidFill>
                <a:schemeClr val="dk1"/>
              </a:solidFill>
              <a:prstDash val="solid"/>
              <a:miter lim="800000"/>
              <a:headEnd len="med" w="med" type="none"/>
              <a:tailEnd len="med" w="med" type="triangle"/>
            </a:ln>
          </p:spPr>
        </p:cxnSp>
        <p:cxnSp>
          <p:nvCxnSpPr>
            <p:cNvPr id="208" name="Google Shape;208;p20"/>
            <p:cNvCxnSpPr/>
            <p:nvPr/>
          </p:nvCxnSpPr>
          <p:spPr>
            <a:xfrm rot="-5400000">
              <a:off x="1759" y="3067"/>
              <a:ext cx="454" cy="0"/>
            </a:xfrm>
            <a:prstGeom prst="straightConnector1">
              <a:avLst/>
            </a:prstGeom>
            <a:noFill/>
            <a:ln cap="flat" cmpd="sng" w="19050">
              <a:solidFill>
                <a:schemeClr val="dk1"/>
              </a:solidFill>
              <a:prstDash val="solid"/>
              <a:miter lim="800000"/>
              <a:headEnd len="med" w="med" type="none"/>
              <a:tailEnd len="med" w="med" type="triangle"/>
            </a:ln>
          </p:spPr>
        </p:cxnSp>
      </p:grpSp>
      <p:grpSp>
        <p:nvGrpSpPr>
          <p:cNvPr id="209" name="Google Shape;209;p20"/>
          <p:cNvGrpSpPr/>
          <p:nvPr/>
        </p:nvGrpSpPr>
        <p:grpSpPr>
          <a:xfrm>
            <a:off x="1554162" y="5745162"/>
            <a:ext cx="200025" cy="215900"/>
            <a:chOff x="1986" y="2840"/>
            <a:chExt cx="91" cy="454"/>
          </a:xfrm>
        </p:grpSpPr>
        <p:cxnSp>
          <p:nvCxnSpPr>
            <p:cNvPr id="210" name="Google Shape;210;p20"/>
            <p:cNvCxnSpPr/>
            <p:nvPr/>
          </p:nvCxnSpPr>
          <p:spPr>
            <a:xfrm rot="5400000">
              <a:off x="1850" y="3067"/>
              <a:ext cx="454" cy="0"/>
            </a:xfrm>
            <a:prstGeom prst="straightConnector1">
              <a:avLst/>
            </a:prstGeom>
            <a:noFill/>
            <a:ln cap="flat" cmpd="sng" w="19050">
              <a:solidFill>
                <a:schemeClr val="dk1"/>
              </a:solidFill>
              <a:prstDash val="solid"/>
              <a:miter lim="800000"/>
              <a:headEnd len="med" w="med" type="none"/>
              <a:tailEnd len="med" w="med" type="triangle"/>
            </a:ln>
          </p:spPr>
        </p:cxnSp>
        <p:cxnSp>
          <p:nvCxnSpPr>
            <p:cNvPr id="211" name="Google Shape;211;p20"/>
            <p:cNvCxnSpPr/>
            <p:nvPr/>
          </p:nvCxnSpPr>
          <p:spPr>
            <a:xfrm rot="-5400000">
              <a:off x="1759" y="3067"/>
              <a:ext cx="454" cy="0"/>
            </a:xfrm>
            <a:prstGeom prst="straightConnector1">
              <a:avLst/>
            </a:prstGeom>
            <a:noFill/>
            <a:ln cap="flat" cmpd="sng" w="19050">
              <a:solidFill>
                <a:schemeClr val="dk1"/>
              </a:solidFill>
              <a:prstDash val="solid"/>
              <a:miter lim="800000"/>
              <a:headEnd len="med" w="med" type="none"/>
              <a:tailEnd len="med" w="med" type="triangle"/>
            </a:ln>
          </p:spPr>
        </p:cxnSp>
      </p:grpSp>
      <p:grpSp>
        <p:nvGrpSpPr>
          <p:cNvPr id="212" name="Google Shape;212;p20"/>
          <p:cNvGrpSpPr/>
          <p:nvPr/>
        </p:nvGrpSpPr>
        <p:grpSpPr>
          <a:xfrm>
            <a:off x="4310062" y="5702300"/>
            <a:ext cx="200025" cy="215900"/>
            <a:chOff x="1986" y="2840"/>
            <a:chExt cx="91" cy="454"/>
          </a:xfrm>
        </p:grpSpPr>
        <p:cxnSp>
          <p:nvCxnSpPr>
            <p:cNvPr id="213" name="Google Shape;213;p20"/>
            <p:cNvCxnSpPr/>
            <p:nvPr/>
          </p:nvCxnSpPr>
          <p:spPr>
            <a:xfrm rot="5400000">
              <a:off x="1850" y="3067"/>
              <a:ext cx="454" cy="0"/>
            </a:xfrm>
            <a:prstGeom prst="straightConnector1">
              <a:avLst/>
            </a:prstGeom>
            <a:noFill/>
            <a:ln cap="flat" cmpd="sng" w="19050">
              <a:solidFill>
                <a:schemeClr val="dk1"/>
              </a:solidFill>
              <a:prstDash val="solid"/>
              <a:miter lim="800000"/>
              <a:headEnd len="med" w="med" type="none"/>
              <a:tailEnd len="med" w="med" type="triangle"/>
            </a:ln>
          </p:spPr>
        </p:cxnSp>
        <p:cxnSp>
          <p:nvCxnSpPr>
            <p:cNvPr id="214" name="Google Shape;214;p20"/>
            <p:cNvCxnSpPr/>
            <p:nvPr/>
          </p:nvCxnSpPr>
          <p:spPr>
            <a:xfrm rot="-5400000">
              <a:off x="1759" y="3067"/>
              <a:ext cx="454" cy="0"/>
            </a:xfrm>
            <a:prstGeom prst="straightConnector1">
              <a:avLst/>
            </a:prstGeom>
            <a:noFill/>
            <a:ln cap="flat" cmpd="sng" w="19050">
              <a:solidFill>
                <a:schemeClr val="dk1"/>
              </a:solidFill>
              <a:prstDash val="solid"/>
              <a:miter lim="800000"/>
              <a:headEnd len="med" w="med" type="none"/>
              <a:tailEnd len="med" w="med" type="triangle"/>
            </a:ln>
          </p:spPr>
        </p:cxnSp>
      </p:grpSp>
      <p:grpSp>
        <p:nvGrpSpPr>
          <p:cNvPr id="215" name="Google Shape;215;p20"/>
          <p:cNvGrpSpPr/>
          <p:nvPr/>
        </p:nvGrpSpPr>
        <p:grpSpPr>
          <a:xfrm>
            <a:off x="7402512" y="5745162"/>
            <a:ext cx="200025" cy="215900"/>
            <a:chOff x="1986" y="2840"/>
            <a:chExt cx="91" cy="454"/>
          </a:xfrm>
        </p:grpSpPr>
        <p:cxnSp>
          <p:nvCxnSpPr>
            <p:cNvPr id="216" name="Google Shape;216;p20"/>
            <p:cNvCxnSpPr/>
            <p:nvPr/>
          </p:nvCxnSpPr>
          <p:spPr>
            <a:xfrm rot="5400000">
              <a:off x="1850" y="3067"/>
              <a:ext cx="454" cy="0"/>
            </a:xfrm>
            <a:prstGeom prst="straightConnector1">
              <a:avLst/>
            </a:prstGeom>
            <a:noFill/>
            <a:ln cap="flat" cmpd="sng" w="19050">
              <a:solidFill>
                <a:schemeClr val="dk1"/>
              </a:solidFill>
              <a:prstDash val="solid"/>
              <a:miter lim="800000"/>
              <a:headEnd len="med" w="med" type="none"/>
              <a:tailEnd len="med" w="med" type="triangle"/>
            </a:ln>
          </p:spPr>
        </p:cxnSp>
        <p:cxnSp>
          <p:nvCxnSpPr>
            <p:cNvPr id="217" name="Google Shape;217;p20"/>
            <p:cNvCxnSpPr/>
            <p:nvPr/>
          </p:nvCxnSpPr>
          <p:spPr>
            <a:xfrm rot="-5400000">
              <a:off x="1759" y="3067"/>
              <a:ext cx="454" cy="0"/>
            </a:xfrm>
            <a:prstGeom prst="straightConnector1">
              <a:avLst/>
            </a:prstGeom>
            <a:noFill/>
            <a:ln cap="flat" cmpd="sng" w="19050">
              <a:solidFill>
                <a:schemeClr val="dk1"/>
              </a:solidFill>
              <a:prstDash val="solid"/>
              <a:miter lim="800000"/>
              <a:headEnd len="med" w="med" type="none"/>
              <a:tailEnd len="med" w="med" type="triangle"/>
            </a:ln>
          </p:spPr>
        </p:cxnSp>
      </p:grpSp>
      <p:grpSp>
        <p:nvGrpSpPr>
          <p:cNvPr id="218" name="Google Shape;218;p20"/>
          <p:cNvGrpSpPr/>
          <p:nvPr/>
        </p:nvGrpSpPr>
        <p:grpSpPr>
          <a:xfrm>
            <a:off x="7402512" y="3727450"/>
            <a:ext cx="200025" cy="215900"/>
            <a:chOff x="1986" y="2840"/>
            <a:chExt cx="91" cy="454"/>
          </a:xfrm>
        </p:grpSpPr>
        <p:cxnSp>
          <p:nvCxnSpPr>
            <p:cNvPr id="219" name="Google Shape;219;p20"/>
            <p:cNvCxnSpPr/>
            <p:nvPr/>
          </p:nvCxnSpPr>
          <p:spPr>
            <a:xfrm rot="5400000">
              <a:off x="1850" y="3067"/>
              <a:ext cx="454" cy="0"/>
            </a:xfrm>
            <a:prstGeom prst="straightConnector1">
              <a:avLst/>
            </a:prstGeom>
            <a:noFill/>
            <a:ln cap="flat" cmpd="sng" w="19050">
              <a:solidFill>
                <a:schemeClr val="dk1"/>
              </a:solidFill>
              <a:prstDash val="solid"/>
              <a:miter lim="800000"/>
              <a:headEnd len="med" w="med" type="none"/>
              <a:tailEnd len="med" w="med" type="triangle"/>
            </a:ln>
          </p:spPr>
        </p:cxnSp>
        <p:cxnSp>
          <p:nvCxnSpPr>
            <p:cNvPr id="220" name="Google Shape;220;p20"/>
            <p:cNvCxnSpPr/>
            <p:nvPr/>
          </p:nvCxnSpPr>
          <p:spPr>
            <a:xfrm rot="-5400000">
              <a:off x="1759" y="3067"/>
              <a:ext cx="454" cy="0"/>
            </a:xfrm>
            <a:prstGeom prst="straightConnector1">
              <a:avLst/>
            </a:prstGeom>
            <a:noFill/>
            <a:ln cap="flat" cmpd="sng" w="19050">
              <a:solidFill>
                <a:schemeClr val="dk1"/>
              </a:solidFill>
              <a:prstDash val="solid"/>
              <a:miter lim="800000"/>
              <a:headEnd len="med" w="med" type="none"/>
              <a:tailEnd len="med" w="med" type="triangle"/>
            </a:ln>
          </p:spPr>
        </p:cxnSp>
      </p:grpSp>
      <p:sp>
        <p:nvSpPr>
          <p:cNvPr id="221" name="Google Shape;221;p20"/>
          <p:cNvSpPr txBox="1"/>
          <p:nvPr/>
        </p:nvSpPr>
        <p:spPr>
          <a:xfrm>
            <a:off x="3470275" y="3784600"/>
            <a:ext cx="2087562" cy="33813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Times New Roman"/>
              <a:buNone/>
            </a:pPr>
            <a:r>
              <a:rPr b="0" i="0" lang="en-US" sz="1600" u="none">
                <a:solidFill>
                  <a:schemeClr val="dk1"/>
                </a:solidFill>
                <a:latin typeface="Times New Roman"/>
                <a:ea typeface="Times New Roman"/>
                <a:cs typeface="Times New Roman"/>
                <a:sym typeface="Times New Roman"/>
              </a:rPr>
              <a:t>Message Servers</a:t>
            </a:r>
            <a:endParaRPr/>
          </a:p>
        </p:txBody>
      </p:sp>
      <p:sp>
        <p:nvSpPr>
          <p:cNvPr id="222" name="Google Shape;222;p20"/>
          <p:cNvSpPr txBox="1"/>
          <p:nvPr/>
        </p:nvSpPr>
        <p:spPr>
          <a:xfrm>
            <a:off x="3352800" y="3505200"/>
            <a:ext cx="2255837" cy="2951162"/>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pic>
        <p:nvPicPr>
          <p:cNvPr descr="BS00442_[1]" id="223" name="Google Shape;223;p20"/>
          <p:cNvPicPr preferRelativeResize="0"/>
          <p:nvPr/>
        </p:nvPicPr>
        <p:blipFill rotWithShape="1">
          <a:blip r:embed="rId3">
            <a:alphaModFix/>
          </a:blip>
          <a:srcRect b="0" l="0" r="0" t="0"/>
          <a:stretch/>
        </p:blipFill>
        <p:spPr>
          <a:xfrm>
            <a:off x="5802312" y="5672137"/>
            <a:ext cx="471487" cy="390525"/>
          </a:xfrm>
          <a:prstGeom prst="rect">
            <a:avLst/>
          </a:prstGeom>
          <a:noFill/>
          <a:ln>
            <a:noFill/>
          </a:ln>
        </p:spPr>
      </p:pic>
      <p:pic>
        <p:nvPicPr>
          <p:cNvPr descr="BS00442_[1]" id="224" name="Google Shape;224;p20"/>
          <p:cNvPicPr preferRelativeResize="0"/>
          <p:nvPr/>
        </p:nvPicPr>
        <p:blipFill rotWithShape="1">
          <a:blip r:embed="rId3">
            <a:alphaModFix/>
          </a:blip>
          <a:srcRect b="0" l="0" r="0" t="0"/>
          <a:stretch/>
        </p:blipFill>
        <p:spPr>
          <a:xfrm>
            <a:off x="2751137" y="5600700"/>
            <a:ext cx="471487" cy="390525"/>
          </a:xfrm>
          <a:prstGeom prst="rect">
            <a:avLst/>
          </a:prstGeom>
          <a:noFill/>
          <a:ln>
            <a:noFill/>
          </a:ln>
        </p:spPr>
      </p:pic>
      <p:sp>
        <p:nvSpPr>
          <p:cNvPr id="225" name="Google Shape;225;p20"/>
          <p:cNvSpPr txBox="1"/>
          <p:nvPr/>
        </p:nvSpPr>
        <p:spPr>
          <a:xfrm>
            <a:off x="4318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Middleware</a:t>
            </a:r>
            <a:endParaRPr/>
          </a:p>
        </p:txBody>
      </p:sp>
      <p:sp>
        <p:nvSpPr>
          <p:cNvPr id="226" name="Google Shape;226;p20"/>
          <p:cNvSpPr txBox="1"/>
          <p:nvPr/>
        </p:nvSpPr>
        <p:spPr>
          <a:xfrm>
            <a:off x="4443412" y="0"/>
            <a:ext cx="4700587"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rPr b="0" i="1" lang="en-US" sz="1800" u="none">
                <a:solidFill>
                  <a:schemeClr val="dk1"/>
                </a:solidFill>
                <a:latin typeface="Times New Roman"/>
                <a:ea typeface="Times New Roman"/>
                <a:cs typeface="Times New Roman"/>
                <a:sym typeface="Times New Roman"/>
              </a:rPr>
              <a:t>cf: www.cl.cam.ac.uk/teaching/0910/ConcDistS/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9" name="Shape 409"/>
        <p:cNvGrpSpPr/>
        <p:nvPr/>
      </p:nvGrpSpPr>
      <p:grpSpPr>
        <a:xfrm>
          <a:off x="0" y="0"/>
          <a:ext cx="0" cy="0"/>
          <a:chOff x="0" y="0"/>
          <a:chExt cx="0" cy="0"/>
        </a:xfrm>
      </p:grpSpPr>
      <p:sp>
        <p:nvSpPr>
          <p:cNvPr id="410" name="Google Shape;410;p38"/>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Arial Black"/>
              <a:buNone/>
            </a:pPr>
            <a:r>
              <a:rPr b="0" i="0" lang="en-US" sz="3600" u="none">
                <a:solidFill>
                  <a:schemeClr val="dk2"/>
                </a:solidFill>
                <a:latin typeface="Arial Black"/>
                <a:ea typeface="Arial Black"/>
                <a:cs typeface="Arial Black"/>
                <a:sym typeface="Arial Black"/>
              </a:rPr>
              <a:t>Message Passing </a:t>
            </a:r>
            <a:r>
              <a:rPr lang="en-US" sz="3600"/>
              <a:t>Basics</a:t>
            </a:r>
            <a:endParaRPr/>
          </a:p>
        </p:txBody>
      </p:sp>
      <p:sp>
        <p:nvSpPr>
          <p:cNvPr id="411" name="Google Shape;411;p38"/>
          <p:cNvSpPr txBox="1"/>
          <p:nvPr>
            <p:ph idx="1" type="body"/>
          </p:nvPr>
        </p:nvSpPr>
        <p:spPr>
          <a:xfrm>
            <a:off x="457200" y="1885950"/>
            <a:ext cx="8178800" cy="466725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A system is said to be </a:t>
            </a:r>
            <a:r>
              <a:rPr b="0" i="0" lang="en-US" sz="2000" u="none">
                <a:solidFill>
                  <a:srgbClr val="0066CC"/>
                </a:solidFill>
                <a:latin typeface="Tahoma"/>
                <a:ea typeface="Tahoma"/>
                <a:cs typeface="Tahoma"/>
                <a:sym typeface="Tahoma"/>
              </a:rPr>
              <a:t>asynchronous</a:t>
            </a:r>
            <a:r>
              <a:rPr b="0" i="0" lang="en-US" sz="2000" u="none">
                <a:solidFill>
                  <a:schemeClr val="dk1"/>
                </a:solidFill>
                <a:latin typeface="Tahoma"/>
                <a:ea typeface="Tahoma"/>
                <a:cs typeface="Tahoma"/>
                <a:sym typeface="Tahoma"/>
              </a:rPr>
              <a:t> if there is no fixed upper bound on how long it takes a message to be delivered or how much time elapses between consecutive steps</a:t>
            </a:r>
            <a:endParaRPr/>
          </a:p>
          <a:p>
            <a:pPr indent="-342900" lvl="0" marL="3429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Point-to-point messages</a:t>
            </a:r>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snd</a:t>
            </a:r>
            <a:r>
              <a:rPr b="0" baseline="-25000" i="0" lang="en-US" sz="1800" u="none">
                <a:solidFill>
                  <a:schemeClr val="dk1"/>
                </a:solidFill>
                <a:latin typeface="Tahoma"/>
                <a:ea typeface="Tahoma"/>
                <a:cs typeface="Tahoma"/>
                <a:sym typeface="Tahoma"/>
              </a:rPr>
              <a:t>i</a:t>
            </a:r>
            <a:r>
              <a:rPr b="0" i="0" lang="en-US" sz="1800" u="none">
                <a:solidFill>
                  <a:schemeClr val="dk1"/>
                </a:solidFill>
                <a:latin typeface="Tahoma"/>
                <a:ea typeface="Tahoma"/>
                <a:cs typeface="Tahoma"/>
                <a:sym typeface="Tahoma"/>
              </a:rPr>
              <a:t>(m)</a:t>
            </a:r>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rcv</a:t>
            </a:r>
            <a:r>
              <a:rPr b="0" baseline="-25000" i="0" lang="en-US" sz="1800" u="none">
                <a:solidFill>
                  <a:schemeClr val="dk1"/>
                </a:solidFill>
                <a:latin typeface="Tahoma"/>
                <a:ea typeface="Tahoma"/>
                <a:cs typeface="Tahoma"/>
                <a:sym typeface="Tahoma"/>
              </a:rPr>
              <a:t>i</a:t>
            </a:r>
            <a:r>
              <a:rPr b="0" i="0" lang="en-US" sz="1800" u="none">
                <a:solidFill>
                  <a:schemeClr val="dk1"/>
                </a:solidFill>
                <a:latin typeface="Tahoma"/>
                <a:ea typeface="Tahoma"/>
                <a:cs typeface="Tahoma"/>
                <a:sym typeface="Tahoma"/>
              </a:rPr>
              <a:t>(m,j)</a:t>
            </a:r>
            <a:endParaRPr/>
          </a:p>
          <a:p>
            <a:pPr indent="-342900" lvl="0" marL="3429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Group communication</a:t>
            </a:r>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Broadcast</a:t>
            </a:r>
            <a:endParaRPr/>
          </a:p>
          <a:p>
            <a:pPr indent="-228600" lvl="2" marL="1143000" rtl="0" algn="l">
              <a:lnSpc>
                <a:spcPct val="100000"/>
              </a:lnSpc>
              <a:spcBef>
                <a:spcPts val="320"/>
              </a:spcBef>
              <a:spcAft>
                <a:spcPts val="0"/>
              </a:spcAft>
              <a:buClr>
                <a:schemeClr val="accent2"/>
              </a:buClr>
              <a:buSzPts val="1600"/>
              <a:buFont typeface="Arial"/>
              <a:buChar char="●"/>
            </a:pPr>
            <a:r>
              <a:rPr b="0" i="0" lang="en-US" sz="1600" u="none">
                <a:solidFill>
                  <a:schemeClr val="dk1"/>
                </a:solidFill>
                <a:latin typeface="Tahoma"/>
                <a:ea typeface="Tahoma"/>
                <a:cs typeface="Tahoma"/>
                <a:sym typeface="Tahoma"/>
              </a:rPr>
              <a:t>one-to-all relationship</a:t>
            </a:r>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Multicast</a:t>
            </a:r>
            <a:endParaRPr/>
          </a:p>
          <a:p>
            <a:pPr indent="-228600" lvl="2" marL="1143000" rtl="0" algn="l">
              <a:lnSpc>
                <a:spcPct val="100000"/>
              </a:lnSpc>
              <a:spcBef>
                <a:spcPts val="320"/>
              </a:spcBef>
              <a:spcAft>
                <a:spcPts val="0"/>
              </a:spcAft>
              <a:buClr>
                <a:schemeClr val="accent2"/>
              </a:buClr>
              <a:buSzPts val="1600"/>
              <a:buFont typeface="Arial"/>
              <a:buChar char="●"/>
            </a:pPr>
            <a:r>
              <a:rPr b="0" i="0" lang="en-US" sz="1600" u="none">
                <a:solidFill>
                  <a:schemeClr val="dk1"/>
                </a:solidFill>
                <a:latin typeface="Tahoma"/>
                <a:ea typeface="Tahoma"/>
                <a:cs typeface="Tahoma"/>
                <a:sym typeface="Tahoma"/>
              </a:rPr>
              <a:t>one-to-many relationship</a:t>
            </a:r>
            <a:endParaRPr/>
          </a:p>
          <a:p>
            <a:pPr indent="-228600" lvl="2" marL="1143000" rtl="0" algn="l">
              <a:lnSpc>
                <a:spcPct val="100000"/>
              </a:lnSpc>
              <a:spcBef>
                <a:spcPts val="320"/>
              </a:spcBef>
              <a:spcAft>
                <a:spcPts val="0"/>
              </a:spcAft>
              <a:buClr>
                <a:schemeClr val="accent2"/>
              </a:buClr>
              <a:buSzPts val="1600"/>
              <a:buFont typeface="Arial"/>
              <a:buChar char="●"/>
            </a:pPr>
            <a:r>
              <a:rPr b="0" i="0" lang="en-US" sz="1600" u="none">
                <a:solidFill>
                  <a:schemeClr val="dk1"/>
                </a:solidFill>
                <a:latin typeface="Tahoma"/>
                <a:ea typeface="Tahoma"/>
                <a:cs typeface="Tahoma"/>
                <a:sym typeface="Tahoma"/>
              </a:rPr>
              <a:t>A variation of broadcast where an object can target its messages to a specified </a:t>
            </a:r>
            <a:r>
              <a:rPr b="0" i="0" lang="en-US" sz="1600" u="none">
                <a:solidFill>
                  <a:srgbClr val="0066CC"/>
                </a:solidFill>
                <a:latin typeface="Tahoma"/>
                <a:ea typeface="Tahoma"/>
                <a:cs typeface="Tahoma"/>
                <a:sym typeface="Tahoma"/>
              </a:rPr>
              <a:t>subset</a:t>
            </a:r>
            <a:r>
              <a:rPr b="0" i="0" lang="en-US" sz="1600" u="none">
                <a:solidFill>
                  <a:schemeClr val="dk1"/>
                </a:solidFill>
                <a:latin typeface="Tahoma"/>
                <a:ea typeface="Tahoma"/>
                <a:cs typeface="Tahoma"/>
                <a:sym typeface="Tahoma"/>
              </a:rPr>
              <a:t> of objects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5" name="Shape 415"/>
        <p:cNvGrpSpPr/>
        <p:nvPr/>
      </p:nvGrpSpPr>
      <p:grpSpPr>
        <a:xfrm>
          <a:off x="0" y="0"/>
          <a:ext cx="0" cy="0"/>
          <a:chOff x="0" y="0"/>
          <a:chExt cx="0" cy="0"/>
        </a:xfrm>
      </p:grpSpPr>
      <p:sp>
        <p:nvSpPr>
          <p:cNvPr id="416" name="Google Shape;416;p39"/>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Using Traditional Transport Protocols</a:t>
            </a:r>
            <a:endParaRPr/>
          </a:p>
        </p:txBody>
      </p:sp>
      <p:sp>
        <p:nvSpPr>
          <p:cNvPr id="417" name="Google Shape;417;p39"/>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285750" lvl="1" marL="742950" rtl="0" algn="l">
              <a:lnSpc>
                <a:spcPct val="100000"/>
              </a:lnSpc>
              <a:spcBef>
                <a:spcPts val="0"/>
              </a:spcBef>
              <a:spcAft>
                <a:spcPts val="0"/>
              </a:spcAft>
              <a:buClr>
                <a:schemeClr val="accent2"/>
              </a:buClr>
              <a:buSzPts val="2800"/>
              <a:buFont typeface="Arial"/>
              <a:buChar char="●"/>
            </a:pPr>
            <a:r>
              <a:rPr b="0" i="0" lang="en-US" sz="2800" u="none">
                <a:solidFill>
                  <a:schemeClr val="dk1"/>
                </a:solidFill>
                <a:latin typeface="Tahoma"/>
                <a:ea typeface="Tahoma"/>
                <a:cs typeface="Tahoma"/>
                <a:sym typeface="Tahoma"/>
              </a:rPr>
              <a:t>TCP/IP</a:t>
            </a:r>
            <a:endParaRPr/>
          </a:p>
          <a:p>
            <a:pPr indent="-228600" lvl="2" marL="1143000" rtl="0" algn="l">
              <a:lnSpc>
                <a:spcPct val="100000"/>
              </a:lnSpc>
              <a:spcBef>
                <a:spcPts val="48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Automatic flow control, reliable delivery, connection service, complexity </a:t>
            </a:r>
            <a:endParaRPr/>
          </a:p>
          <a:p>
            <a:pPr indent="-228600" lvl="3" marL="1600200" rtl="0" algn="l">
              <a:lnSpc>
                <a:spcPct val="100000"/>
              </a:lnSpc>
              <a:spcBef>
                <a:spcPts val="400"/>
              </a:spcBef>
              <a:spcAft>
                <a:spcPts val="0"/>
              </a:spcAft>
              <a:buClr>
                <a:schemeClr val="accent2"/>
              </a:buClr>
              <a:buSzPts val="2000"/>
              <a:buFont typeface="Tahoma"/>
              <a:buChar char="•"/>
            </a:pPr>
            <a:r>
              <a:rPr b="0" i="0" lang="en-US" sz="2000" u="none">
                <a:solidFill>
                  <a:schemeClr val="dk1"/>
                </a:solidFill>
                <a:latin typeface="Tahoma"/>
                <a:ea typeface="Tahoma"/>
                <a:cs typeface="Tahoma"/>
                <a:sym typeface="Tahoma"/>
              </a:rPr>
              <a:t>linear degradation in performance</a:t>
            </a:r>
            <a:endParaRPr/>
          </a:p>
          <a:p>
            <a:pPr indent="-285750" lvl="1" marL="742950" rtl="0" algn="l">
              <a:lnSpc>
                <a:spcPct val="100000"/>
              </a:lnSpc>
              <a:spcBef>
                <a:spcPts val="560"/>
              </a:spcBef>
              <a:spcAft>
                <a:spcPts val="0"/>
              </a:spcAft>
              <a:buClr>
                <a:schemeClr val="accent2"/>
              </a:buClr>
              <a:buSzPts val="2800"/>
              <a:buFont typeface="Arial"/>
              <a:buChar char="●"/>
            </a:pPr>
            <a:r>
              <a:rPr b="0" i="0" lang="en-US" sz="2800" u="none">
                <a:solidFill>
                  <a:schemeClr val="dk1"/>
                </a:solidFill>
                <a:latin typeface="Tahoma"/>
                <a:ea typeface="Tahoma"/>
                <a:cs typeface="Tahoma"/>
                <a:sym typeface="Tahoma"/>
              </a:rPr>
              <a:t>Unreliable broadcast/multicast</a:t>
            </a:r>
            <a:endParaRPr/>
          </a:p>
          <a:p>
            <a:pPr indent="-228600" lvl="2" marL="1143000" rtl="0" algn="l">
              <a:lnSpc>
                <a:spcPct val="100000"/>
              </a:lnSpc>
              <a:spcBef>
                <a:spcPts val="48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UDP, IP-multicast - assumes h/w support</a:t>
            </a:r>
            <a:endParaRPr/>
          </a:p>
          <a:p>
            <a:pPr indent="-228600" lvl="2" marL="1143000" rtl="0" algn="l">
              <a:lnSpc>
                <a:spcPct val="100000"/>
              </a:lnSpc>
              <a:spcBef>
                <a:spcPts val="48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message losses high(30%) during heavy load</a:t>
            </a:r>
            <a:endParaRPr/>
          </a:p>
          <a:p>
            <a:pPr indent="-228600" lvl="3" marL="1600200" rtl="0" algn="l">
              <a:lnSpc>
                <a:spcPct val="100000"/>
              </a:lnSpc>
              <a:spcBef>
                <a:spcPts val="400"/>
              </a:spcBef>
              <a:spcAft>
                <a:spcPts val="0"/>
              </a:spcAft>
              <a:buClr>
                <a:schemeClr val="accent2"/>
              </a:buClr>
              <a:buSzPts val="2000"/>
              <a:buFont typeface="Tahoma"/>
              <a:buChar char="•"/>
            </a:pPr>
            <a:r>
              <a:rPr b="0" i="0" lang="en-US" sz="2000" u="none">
                <a:solidFill>
                  <a:schemeClr val="dk1"/>
                </a:solidFill>
                <a:latin typeface="Tahoma"/>
                <a:ea typeface="Tahoma"/>
                <a:cs typeface="Tahoma"/>
                <a:sym typeface="Tahoma"/>
              </a:rPr>
              <a:t>Reliable IP-multicast very expensive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1" name="Shape 421"/>
        <p:cNvGrpSpPr/>
        <p:nvPr/>
      </p:nvGrpSpPr>
      <p:grpSpPr>
        <a:xfrm>
          <a:off x="0" y="0"/>
          <a:ext cx="0" cy="0"/>
          <a:chOff x="0" y="0"/>
          <a:chExt cx="0" cy="0"/>
        </a:xfrm>
      </p:grpSpPr>
      <p:sp>
        <p:nvSpPr>
          <p:cNvPr id="422" name="Google Shape;422;p40"/>
          <p:cNvSpPr txBox="1"/>
          <p:nvPr>
            <p:ph type="title"/>
          </p:nvPr>
        </p:nvSpPr>
        <p:spPr>
          <a:xfrm>
            <a:off x="57075" y="228600"/>
            <a:ext cx="90870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Arial Black"/>
              <a:buNone/>
            </a:pPr>
            <a:r>
              <a:rPr lang="en-US" sz="3400"/>
              <a:t>Modeling </a:t>
            </a:r>
            <a:r>
              <a:rPr b="0" i="0" lang="en-US" sz="3400" u="none">
                <a:solidFill>
                  <a:schemeClr val="dk2"/>
                </a:solidFill>
                <a:latin typeface="Arial Black"/>
                <a:ea typeface="Arial Black"/>
                <a:cs typeface="Arial Black"/>
                <a:sym typeface="Arial Black"/>
              </a:rPr>
              <a:t>Message Passing Systems</a:t>
            </a:r>
            <a:endParaRPr sz="3400"/>
          </a:p>
        </p:txBody>
      </p:sp>
      <p:sp>
        <p:nvSpPr>
          <p:cNvPr id="423" name="Google Shape;423;p40"/>
          <p:cNvSpPr txBox="1"/>
          <p:nvPr>
            <p:ph idx="1" type="body"/>
          </p:nvPr>
        </p:nvSpPr>
        <p:spPr>
          <a:xfrm>
            <a:off x="304800" y="1905000"/>
            <a:ext cx="5715000" cy="41910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A system consist of n objects a</a:t>
            </a:r>
            <a:r>
              <a:rPr b="0" baseline="-25000" i="0" lang="en-US" sz="2000" u="none">
                <a:solidFill>
                  <a:schemeClr val="dk1"/>
                </a:solidFill>
                <a:latin typeface="Tahoma"/>
                <a:ea typeface="Tahoma"/>
                <a:cs typeface="Tahoma"/>
                <a:sym typeface="Tahoma"/>
              </a:rPr>
              <a:t>0</a:t>
            </a:r>
            <a:r>
              <a:rPr b="0" i="0" lang="en-US" sz="2000" u="none">
                <a:solidFill>
                  <a:schemeClr val="dk1"/>
                </a:solidFill>
                <a:latin typeface="Tahoma"/>
                <a:ea typeface="Tahoma"/>
                <a:cs typeface="Tahoma"/>
                <a:sym typeface="Tahoma"/>
              </a:rPr>
              <a:t>, …, a</a:t>
            </a:r>
            <a:r>
              <a:rPr b="0" baseline="-25000" i="0" lang="en-US" sz="2000" u="none">
                <a:solidFill>
                  <a:schemeClr val="dk1"/>
                </a:solidFill>
                <a:latin typeface="Tahoma"/>
                <a:ea typeface="Tahoma"/>
                <a:cs typeface="Tahoma"/>
                <a:sym typeface="Tahoma"/>
              </a:rPr>
              <a:t>n-1</a:t>
            </a:r>
            <a:endParaRPr/>
          </a:p>
          <a:p>
            <a:pPr indent="-342900" lvl="0" marL="3429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Each object a</a:t>
            </a:r>
            <a:r>
              <a:rPr b="0" baseline="-25000" i="0" lang="en-US" sz="2000" u="none">
                <a:solidFill>
                  <a:schemeClr val="dk1"/>
                </a:solidFill>
                <a:latin typeface="Tahoma"/>
                <a:ea typeface="Tahoma"/>
                <a:cs typeface="Tahoma"/>
                <a:sym typeface="Tahoma"/>
              </a:rPr>
              <a:t>i </a:t>
            </a:r>
            <a:r>
              <a:rPr b="0" i="0" lang="en-US" sz="2000" u="none">
                <a:solidFill>
                  <a:schemeClr val="dk1"/>
                </a:solidFill>
                <a:latin typeface="Tahoma"/>
                <a:ea typeface="Tahoma"/>
                <a:cs typeface="Tahoma"/>
                <a:sym typeface="Tahoma"/>
              </a:rPr>
              <a:t>is modeled as a (possible infinite) state machine with state set Q</a:t>
            </a:r>
            <a:r>
              <a:rPr b="0" baseline="-25000" i="0" lang="en-US" sz="2000" u="none">
                <a:solidFill>
                  <a:schemeClr val="dk1"/>
                </a:solidFill>
                <a:latin typeface="Tahoma"/>
                <a:ea typeface="Tahoma"/>
                <a:cs typeface="Tahoma"/>
                <a:sym typeface="Tahoma"/>
              </a:rPr>
              <a:t>i</a:t>
            </a:r>
            <a:r>
              <a:rPr b="0" i="0" lang="en-US" sz="2000" u="none">
                <a:solidFill>
                  <a:schemeClr val="dk1"/>
                </a:solidFill>
                <a:latin typeface="Tahoma"/>
                <a:ea typeface="Tahoma"/>
                <a:cs typeface="Tahoma"/>
                <a:sym typeface="Tahoma"/>
              </a:rPr>
              <a:t> </a:t>
            </a:r>
            <a:endParaRPr/>
          </a:p>
          <a:p>
            <a:pPr indent="-342900" lvl="0" marL="3429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The edges incident on a</a:t>
            </a:r>
            <a:r>
              <a:rPr b="0" baseline="-25000" i="0" lang="en-US" sz="2000" u="none">
                <a:solidFill>
                  <a:schemeClr val="dk1"/>
                </a:solidFill>
                <a:latin typeface="Tahoma"/>
                <a:ea typeface="Tahoma"/>
                <a:cs typeface="Tahoma"/>
                <a:sym typeface="Tahoma"/>
              </a:rPr>
              <a:t>i</a:t>
            </a:r>
            <a:r>
              <a:rPr b="0" i="0" lang="en-US" sz="2000" u="none">
                <a:solidFill>
                  <a:schemeClr val="dk1"/>
                </a:solidFill>
                <a:latin typeface="Tahoma"/>
                <a:ea typeface="Tahoma"/>
                <a:cs typeface="Tahoma"/>
                <a:sym typeface="Tahoma"/>
              </a:rPr>
              <a:t> are labeled arbitrarily with integers 1 through r, where r is the degree of a</a:t>
            </a:r>
            <a:r>
              <a:rPr b="0" baseline="-25000" i="0" lang="en-US" sz="2000" u="none">
                <a:solidFill>
                  <a:schemeClr val="dk1"/>
                </a:solidFill>
                <a:latin typeface="Tahoma"/>
                <a:ea typeface="Tahoma"/>
                <a:cs typeface="Tahoma"/>
                <a:sym typeface="Tahoma"/>
              </a:rPr>
              <a:t>i</a:t>
            </a:r>
            <a:endParaRPr/>
          </a:p>
          <a:p>
            <a:pPr indent="-342900" lvl="0" marL="3429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Each state of a</a:t>
            </a:r>
            <a:r>
              <a:rPr b="0" baseline="-25000" i="0" lang="en-US" sz="2000" u="none">
                <a:solidFill>
                  <a:schemeClr val="dk1"/>
                </a:solidFill>
                <a:latin typeface="Tahoma"/>
                <a:ea typeface="Tahoma"/>
                <a:cs typeface="Tahoma"/>
                <a:sym typeface="Tahoma"/>
              </a:rPr>
              <a:t>i </a:t>
            </a:r>
            <a:r>
              <a:rPr b="0" i="0" lang="en-US" sz="2000" u="none">
                <a:solidFill>
                  <a:schemeClr val="dk1"/>
                </a:solidFill>
                <a:latin typeface="Tahoma"/>
                <a:ea typeface="Tahoma"/>
                <a:cs typeface="Tahoma"/>
                <a:sym typeface="Tahoma"/>
              </a:rPr>
              <a:t> contains 2r special components, outbuf</a:t>
            </a:r>
            <a:r>
              <a:rPr b="0" baseline="-25000" i="0" lang="en-US" sz="2000" u="none">
                <a:solidFill>
                  <a:schemeClr val="dk1"/>
                </a:solidFill>
                <a:latin typeface="Tahoma"/>
                <a:ea typeface="Tahoma"/>
                <a:cs typeface="Tahoma"/>
                <a:sym typeface="Tahoma"/>
              </a:rPr>
              <a:t>i</a:t>
            </a:r>
            <a:r>
              <a:rPr b="0" i="0" lang="en-US" sz="2000" u="none">
                <a:solidFill>
                  <a:schemeClr val="dk1"/>
                </a:solidFill>
                <a:latin typeface="Tahoma"/>
                <a:ea typeface="Tahoma"/>
                <a:cs typeface="Tahoma"/>
                <a:sym typeface="Tahoma"/>
              </a:rPr>
              <a:t>[</a:t>
            </a:r>
            <a:r>
              <a:rPr b="0" i="1" lang="en-US" sz="2000" u="none">
                <a:solidFill>
                  <a:schemeClr val="dk1"/>
                </a:solidFill>
                <a:latin typeface="Tahoma"/>
                <a:ea typeface="Tahoma"/>
                <a:cs typeface="Tahoma"/>
                <a:sym typeface="Tahoma"/>
              </a:rPr>
              <a:t>l</a:t>
            </a:r>
            <a:r>
              <a:rPr b="0" i="0" lang="en-US" sz="2000" u="none">
                <a:solidFill>
                  <a:schemeClr val="dk1"/>
                </a:solidFill>
                <a:latin typeface="Tahoma"/>
                <a:ea typeface="Tahoma"/>
                <a:cs typeface="Tahoma"/>
                <a:sym typeface="Tahoma"/>
              </a:rPr>
              <a:t>], inbuf</a:t>
            </a:r>
            <a:r>
              <a:rPr b="0" baseline="-25000" i="0" lang="en-US" sz="2000" u="none">
                <a:solidFill>
                  <a:schemeClr val="dk1"/>
                </a:solidFill>
                <a:latin typeface="Tahoma"/>
                <a:ea typeface="Tahoma"/>
                <a:cs typeface="Tahoma"/>
                <a:sym typeface="Tahoma"/>
              </a:rPr>
              <a:t>i</a:t>
            </a:r>
            <a:r>
              <a:rPr b="0" i="0" lang="en-US" sz="2000" u="none">
                <a:solidFill>
                  <a:schemeClr val="dk1"/>
                </a:solidFill>
                <a:latin typeface="Tahoma"/>
                <a:ea typeface="Tahoma"/>
                <a:cs typeface="Tahoma"/>
                <a:sym typeface="Tahoma"/>
              </a:rPr>
              <a:t>[</a:t>
            </a:r>
            <a:r>
              <a:rPr b="0" i="1" lang="en-US" sz="2000" u="none">
                <a:solidFill>
                  <a:schemeClr val="dk1"/>
                </a:solidFill>
                <a:latin typeface="Tahoma"/>
                <a:ea typeface="Tahoma"/>
                <a:cs typeface="Tahoma"/>
                <a:sym typeface="Tahoma"/>
              </a:rPr>
              <a:t>l</a:t>
            </a:r>
            <a:r>
              <a:rPr b="0" i="0" lang="en-US" sz="2000" u="none">
                <a:solidFill>
                  <a:schemeClr val="dk1"/>
                </a:solidFill>
                <a:latin typeface="Tahoma"/>
                <a:ea typeface="Tahoma"/>
                <a:cs typeface="Tahoma"/>
                <a:sym typeface="Tahoma"/>
              </a:rPr>
              <a:t>], for every     1 ≤ </a:t>
            </a:r>
            <a:r>
              <a:rPr b="0" i="1" lang="en-US" sz="2000" u="none">
                <a:solidFill>
                  <a:schemeClr val="dk1"/>
                </a:solidFill>
                <a:latin typeface="Tahoma"/>
                <a:ea typeface="Tahoma"/>
                <a:cs typeface="Tahoma"/>
                <a:sym typeface="Tahoma"/>
              </a:rPr>
              <a:t>l</a:t>
            </a:r>
            <a:r>
              <a:rPr b="0" i="0" lang="en-US" sz="2000" u="none">
                <a:solidFill>
                  <a:schemeClr val="dk1"/>
                </a:solidFill>
                <a:latin typeface="Tahoma"/>
                <a:ea typeface="Tahoma"/>
                <a:cs typeface="Tahoma"/>
                <a:sym typeface="Tahoma"/>
              </a:rPr>
              <a:t> ≤ r</a:t>
            </a:r>
            <a:endParaRPr/>
          </a:p>
          <a:p>
            <a:pPr indent="-342900" lvl="0" marL="3429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A configuration is a vector C=(q</a:t>
            </a:r>
            <a:r>
              <a:rPr b="0" baseline="-25000" i="0" lang="en-US" sz="2000" u="none">
                <a:solidFill>
                  <a:schemeClr val="dk1"/>
                </a:solidFill>
                <a:latin typeface="Tahoma"/>
                <a:ea typeface="Tahoma"/>
                <a:cs typeface="Tahoma"/>
                <a:sym typeface="Tahoma"/>
              </a:rPr>
              <a:t>o</a:t>
            </a:r>
            <a:r>
              <a:rPr b="0" i="0" lang="en-US" sz="2000" u="none">
                <a:solidFill>
                  <a:schemeClr val="dk1"/>
                </a:solidFill>
                <a:latin typeface="Tahoma"/>
                <a:ea typeface="Tahoma"/>
                <a:cs typeface="Tahoma"/>
                <a:sym typeface="Tahoma"/>
              </a:rPr>
              <a:t>,…,q</a:t>
            </a:r>
            <a:r>
              <a:rPr b="0" baseline="-25000" i="0" lang="en-US" sz="2000" u="none">
                <a:solidFill>
                  <a:schemeClr val="dk1"/>
                </a:solidFill>
                <a:latin typeface="Tahoma"/>
                <a:ea typeface="Tahoma"/>
                <a:cs typeface="Tahoma"/>
                <a:sym typeface="Tahoma"/>
              </a:rPr>
              <a:t>n-1</a:t>
            </a:r>
            <a:r>
              <a:rPr b="0" i="0" lang="en-US" sz="2000" u="none">
                <a:solidFill>
                  <a:schemeClr val="dk1"/>
                </a:solidFill>
                <a:latin typeface="Tahoma"/>
                <a:ea typeface="Tahoma"/>
                <a:cs typeface="Tahoma"/>
                <a:sym typeface="Tahoma"/>
              </a:rPr>
              <a:t>), where q</a:t>
            </a:r>
            <a:r>
              <a:rPr b="0" baseline="-25000" i="0" lang="en-US" sz="2000" u="none">
                <a:solidFill>
                  <a:schemeClr val="dk1"/>
                </a:solidFill>
                <a:latin typeface="Tahoma"/>
                <a:ea typeface="Tahoma"/>
                <a:cs typeface="Tahoma"/>
                <a:sym typeface="Tahoma"/>
              </a:rPr>
              <a:t>i</a:t>
            </a:r>
            <a:r>
              <a:rPr b="0" i="0" lang="en-US" sz="2000" u="none">
                <a:solidFill>
                  <a:schemeClr val="dk1"/>
                </a:solidFill>
                <a:latin typeface="Tahoma"/>
                <a:ea typeface="Tahoma"/>
                <a:cs typeface="Tahoma"/>
                <a:sym typeface="Tahoma"/>
              </a:rPr>
              <a:t> is the state of a</a:t>
            </a:r>
            <a:r>
              <a:rPr b="0" baseline="-25000" i="0" lang="en-US" sz="2000" u="none">
                <a:solidFill>
                  <a:schemeClr val="dk1"/>
                </a:solidFill>
                <a:latin typeface="Tahoma"/>
                <a:ea typeface="Tahoma"/>
                <a:cs typeface="Tahoma"/>
                <a:sym typeface="Tahoma"/>
              </a:rPr>
              <a:t>i</a:t>
            </a:r>
            <a:endParaRPr b="0" i="0" sz="2000" u="none">
              <a:solidFill>
                <a:schemeClr val="dk1"/>
              </a:solidFill>
              <a:latin typeface="Tahoma"/>
              <a:ea typeface="Tahoma"/>
              <a:cs typeface="Tahoma"/>
              <a:sym typeface="Tahoma"/>
            </a:endParaRPr>
          </a:p>
          <a:p>
            <a:pPr indent="-215900" lvl="0" marL="342900" rtl="0" algn="l">
              <a:spcBef>
                <a:spcPts val="400"/>
              </a:spcBef>
              <a:spcAft>
                <a:spcPts val="0"/>
              </a:spcAft>
              <a:buSzPts val="2000"/>
              <a:buNone/>
            </a:pPr>
            <a:r>
              <a:t/>
            </a:r>
            <a:endParaRPr b="0" i="0" sz="2000" u="none">
              <a:solidFill>
                <a:schemeClr val="dk1"/>
              </a:solidFill>
              <a:latin typeface="Tahoma"/>
              <a:ea typeface="Tahoma"/>
              <a:cs typeface="Tahoma"/>
              <a:sym typeface="Tahoma"/>
            </a:endParaRPr>
          </a:p>
        </p:txBody>
      </p:sp>
      <p:sp>
        <p:nvSpPr>
          <p:cNvPr id="424" name="Google Shape;424;p40"/>
          <p:cNvSpPr/>
          <p:nvPr/>
        </p:nvSpPr>
        <p:spPr>
          <a:xfrm>
            <a:off x="6019800" y="4267200"/>
            <a:ext cx="381000" cy="381000"/>
          </a:xfrm>
          <a:prstGeom prst="ellipse">
            <a:avLst/>
          </a:prstGeom>
          <a:solidFill>
            <a:srgbClr val="0099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425" name="Google Shape;425;p40"/>
          <p:cNvSpPr/>
          <p:nvPr/>
        </p:nvSpPr>
        <p:spPr>
          <a:xfrm>
            <a:off x="7696200" y="4267200"/>
            <a:ext cx="381000" cy="381000"/>
          </a:xfrm>
          <a:prstGeom prst="ellipse">
            <a:avLst/>
          </a:prstGeom>
          <a:solidFill>
            <a:srgbClr val="0099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426" name="Google Shape;426;p40"/>
          <p:cNvSpPr/>
          <p:nvPr/>
        </p:nvSpPr>
        <p:spPr>
          <a:xfrm>
            <a:off x="7010400" y="2971800"/>
            <a:ext cx="381000" cy="381000"/>
          </a:xfrm>
          <a:prstGeom prst="ellipse">
            <a:avLst/>
          </a:prstGeom>
          <a:solidFill>
            <a:srgbClr val="0099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427" name="Google Shape;427;p40"/>
          <p:cNvSpPr/>
          <p:nvPr/>
        </p:nvSpPr>
        <p:spPr>
          <a:xfrm>
            <a:off x="8382000" y="2971800"/>
            <a:ext cx="381000" cy="381000"/>
          </a:xfrm>
          <a:prstGeom prst="ellipse">
            <a:avLst/>
          </a:prstGeom>
          <a:solidFill>
            <a:srgbClr val="0099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cxnSp>
        <p:nvCxnSpPr>
          <p:cNvPr id="428" name="Google Shape;428;p40"/>
          <p:cNvCxnSpPr/>
          <p:nvPr/>
        </p:nvCxnSpPr>
        <p:spPr>
          <a:xfrm flipH="1" rot="10800000">
            <a:off x="6324600" y="3352800"/>
            <a:ext cx="762000" cy="914400"/>
          </a:xfrm>
          <a:prstGeom prst="straightConnector1">
            <a:avLst/>
          </a:prstGeom>
          <a:noFill/>
          <a:ln cap="flat" cmpd="sng" w="38100">
            <a:solidFill>
              <a:schemeClr val="dk1"/>
            </a:solidFill>
            <a:prstDash val="solid"/>
            <a:miter lim="800000"/>
            <a:headEnd len="med" w="med" type="none"/>
            <a:tailEnd len="med" w="med" type="none"/>
          </a:ln>
        </p:spPr>
      </p:cxnSp>
      <p:cxnSp>
        <p:nvCxnSpPr>
          <p:cNvPr id="429" name="Google Shape;429;p40"/>
          <p:cNvCxnSpPr/>
          <p:nvPr/>
        </p:nvCxnSpPr>
        <p:spPr>
          <a:xfrm>
            <a:off x="7391400" y="3124200"/>
            <a:ext cx="990600" cy="0"/>
          </a:xfrm>
          <a:prstGeom prst="straightConnector1">
            <a:avLst/>
          </a:prstGeom>
          <a:noFill/>
          <a:ln cap="flat" cmpd="sng" w="38100">
            <a:solidFill>
              <a:schemeClr val="dk1"/>
            </a:solidFill>
            <a:prstDash val="solid"/>
            <a:miter lim="800000"/>
            <a:headEnd len="med" w="med" type="none"/>
            <a:tailEnd len="med" w="med" type="none"/>
          </a:ln>
        </p:spPr>
      </p:cxnSp>
      <p:cxnSp>
        <p:nvCxnSpPr>
          <p:cNvPr id="430" name="Google Shape;430;p40"/>
          <p:cNvCxnSpPr/>
          <p:nvPr/>
        </p:nvCxnSpPr>
        <p:spPr>
          <a:xfrm>
            <a:off x="7239000" y="3352800"/>
            <a:ext cx="457200" cy="990600"/>
          </a:xfrm>
          <a:prstGeom prst="straightConnector1">
            <a:avLst/>
          </a:prstGeom>
          <a:noFill/>
          <a:ln cap="flat" cmpd="sng" w="38100">
            <a:solidFill>
              <a:schemeClr val="dk1"/>
            </a:solidFill>
            <a:prstDash val="solid"/>
            <a:miter lim="800000"/>
            <a:headEnd len="med" w="med" type="none"/>
            <a:tailEnd len="med" w="med" type="none"/>
          </a:ln>
        </p:spPr>
      </p:cxnSp>
      <p:cxnSp>
        <p:nvCxnSpPr>
          <p:cNvPr id="431" name="Google Shape;431;p40"/>
          <p:cNvCxnSpPr/>
          <p:nvPr/>
        </p:nvCxnSpPr>
        <p:spPr>
          <a:xfrm flipH="1" rot="10800000">
            <a:off x="8001000" y="3352800"/>
            <a:ext cx="533400" cy="914400"/>
          </a:xfrm>
          <a:prstGeom prst="straightConnector1">
            <a:avLst/>
          </a:prstGeom>
          <a:noFill/>
          <a:ln cap="flat" cmpd="sng" w="38100">
            <a:solidFill>
              <a:schemeClr val="dk1"/>
            </a:solidFill>
            <a:prstDash val="solid"/>
            <a:miter lim="800000"/>
            <a:headEnd len="med" w="med" type="none"/>
            <a:tailEnd len="med" w="med" type="none"/>
          </a:ln>
        </p:spPr>
      </p:cxnSp>
      <p:sp>
        <p:nvSpPr>
          <p:cNvPr id="432" name="Google Shape;432;p40"/>
          <p:cNvSpPr txBox="1"/>
          <p:nvPr/>
        </p:nvSpPr>
        <p:spPr>
          <a:xfrm>
            <a:off x="6019800" y="4648200"/>
            <a:ext cx="320675"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rPr b="0" i="0" lang="en-US" sz="1400" u="none">
                <a:solidFill>
                  <a:schemeClr val="dk1"/>
                </a:solidFill>
                <a:latin typeface="Times New Roman"/>
                <a:ea typeface="Times New Roman"/>
                <a:cs typeface="Times New Roman"/>
                <a:sym typeface="Times New Roman"/>
              </a:rPr>
              <a:t>a</a:t>
            </a:r>
            <a:r>
              <a:rPr b="0" baseline="-25000" i="0" lang="en-US" sz="1400" u="none">
                <a:solidFill>
                  <a:schemeClr val="dk1"/>
                </a:solidFill>
                <a:latin typeface="Times New Roman"/>
                <a:ea typeface="Times New Roman"/>
                <a:cs typeface="Times New Roman"/>
                <a:sym typeface="Times New Roman"/>
              </a:rPr>
              <a:t>3</a:t>
            </a:r>
            <a:endParaRPr/>
          </a:p>
        </p:txBody>
      </p:sp>
      <p:sp>
        <p:nvSpPr>
          <p:cNvPr id="433" name="Google Shape;433;p40"/>
          <p:cNvSpPr txBox="1"/>
          <p:nvPr/>
        </p:nvSpPr>
        <p:spPr>
          <a:xfrm>
            <a:off x="7010400" y="2590800"/>
            <a:ext cx="320675"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rPr b="0" i="0" lang="en-US" sz="1400" u="none">
                <a:solidFill>
                  <a:schemeClr val="dk1"/>
                </a:solidFill>
                <a:latin typeface="Times New Roman"/>
                <a:ea typeface="Times New Roman"/>
                <a:cs typeface="Times New Roman"/>
                <a:sym typeface="Times New Roman"/>
              </a:rPr>
              <a:t>a</a:t>
            </a:r>
            <a:r>
              <a:rPr b="0" baseline="-25000" i="0" lang="en-US" sz="1400" u="none">
                <a:solidFill>
                  <a:schemeClr val="dk1"/>
                </a:solidFill>
                <a:latin typeface="Times New Roman"/>
                <a:ea typeface="Times New Roman"/>
                <a:cs typeface="Times New Roman"/>
                <a:sym typeface="Times New Roman"/>
              </a:rPr>
              <a:t>1</a:t>
            </a:r>
            <a:endParaRPr/>
          </a:p>
        </p:txBody>
      </p:sp>
      <p:sp>
        <p:nvSpPr>
          <p:cNvPr id="434" name="Google Shape;434;p40"/>
          <p:cNvSpPr txBox="1"/>
          <p:nvPr/>
        </p:nvSpPr>
        <p:spPr>
          <a:xfrm>
            <a:off x="8305800" y="2590800"/>
            <a:ext cx="320675"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rPr b="0" i="0" lang="en-US" sz="1400" u="none">
                <a:solidFill>
                  <a:schemeClr val="dk1"/>
                </a:solidFill>
                <a:latin typeface="Times New Roman"/>
                <a:ea typeface="Times New Roman"/>
                <a:cs typeface="Times New Roman"/>
                <a:sym typeface="Times New Roman"/>
              </a:rPr>
              <a:t>a</a:t>
            </a:r>
            <a:r>
              <a:rPr b="0" baseline="-25000" i="0" lang="en-US" sz="1400" u="none">
                <a:solidFill>
                  <a:schemeClr val="dk1"/>
                </a:solidFill>
                <a:latin typeface="Times New Roman"/>
                <a:ea typeface="Times New Roman"/>
                <a:cs typeface="Times New Roman"/>
                <a:sym typeface="Times New Roman"/>
              </a:rPr>
              <a:t>0</a:t>
            </a:r>
            <a:endParaRPr/>
          </a:p>
        </p:txBody>
      </p:sp>
      <p:sp>
        <p:nvSpPr>
          <p:cNvPr id="435" name="Google Shape;435;p40"/>
          <p:cNvSpPr txBox="1"/>
          <p:nvPr/>
        </p:nvSpPr>
        <p:spPr>
          <a:xfrm>
            <a:off x="7696200" y="4648200"/>
            <a:ext cx="320675"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rPr b="0" i="0" lang="en-US" sz="1400" u="none">
                <a:solidFill>
                  <a:schemeClr val="dk1"/>
                </a:solidFill>
                <a:latin typeface="Times New Roman"/>
                <a:ea typeface="Times New Roman"/>
                <a:cs typeface="Times New Roman"/>
                <a:sym typeface="Times New Roman"/>
              </a:rPr>
              <a:t>a</a:t>
            </a:r>
            <a:r>
              <a:rPr b="0" baseline="-25000" i="0" lang="en-US" sz="1400" u="none">
                <a:solidFill>
                  <a:schemeClr val="dk1"/>
                </a:solidFill>
                <a:latin typeface="Times New Roman"/>
                <a:ea typeface="Times New Roman"/>
                <a:cs typeface="Times New Roman"/>
                <a:sym typeface="Times New Roman"/>
              </a:rPr>
              <a:t>2</a:t>
            </a:r>
            <a:endParaRPr/>
          </a:p>
        </p:txBody>
      </p:sp>
      <p:sp>
        <p:nvSpPr>
          <p:cNvPr id="436" name="Google Shape;436;p40"/>
          <p:cNvSpPr txBox="1"/>
          <p:nvPr/>
        </p:nvSpPr>
        <p:spPr>
          <a:xfrm>
            <a:off x="6324600" y="4191000"/>
            <a:ext cx="260350" cy="2746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1</a:t>
            </a:r>
            <a:endParaRPr/>
          </a:p>
        </p:txBody>
      </p:sp>
      <p:sp>
        <p:nvSpPr>
          <p:cNvPr id="437" name="Google Shape;437;p40"/>
          <p:cNvSpPr txBox="1"/>
          <p:nvPr/>
        </p:nvSpPr>
        <p:spPr>
          <a:xfrm>
            <a:off x="6781800" y="3200400"/>
            <a:ext cx="260350" cy="2746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2</a:t>
            </a:r>
            <a:endParaRPr/>
          </a:p>
        </p:txBody>
      </p:sp>
      <p:sp>
        <p:nvSpPr>
          <p:cNvPr id="438" name="Google Shape;438;p40"/>
          <p:cNvSpPr txBox="1"/>
          <p:nvPr/>
        </p:nvSpPr>
        <p:spPr>
          <a:xfrm>
            <a:off x="7315200" y="2895600"/>
            <a:ext cx="260350" cy="2746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1</a:t>
            </a:r>
            <a:endParaRPr/>
          </a:p>
        </p:txBody>
      </p:sp>
      <p:sp>
        <p:nvSpPr>
          <p:cNvPr id="439" name="Google Shape;439;p40"/>
          <p:cNvSpPr txBox="1"/>
          <p:nvPr/>
        </p:nvSpPr>
        <p:spPr>
          <a:xfrm>
            <a:off x="7299325" y="3236912"/>
            <a:ext cx="260350" cy="2746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3</a:t>
            </a:r>
            <a:endParaRPr/>
          </a:p>
        </p:txBody>
      </p:sp>
      <p:sp>
        <p:nvSpPr>
          <p:cNvPr id="440" name="Google Shape;440;p40"/>
          <p:cNvSpPr txBox="1"/>
          <p:nvPr/>
        </p:nvSpPr>
        <p:spPr>
          <a:xfrm>
            <a:off x="7451725" y="4227512"/>
            <a:ext cx="260350" cy="2746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2</a:t>
            </a:r>
            <a:endParaRPr/>
          </a:p>
        </p:txBody>
      </p:sp>
      <p:sp>
        <p:nvSpPr>
          <p:cNvPr id="441" name="Google Shape;441;p40"/>
          <p:cNvSpPr txBox="1"/>
          <p:nvPr/>
        </p:nvSpPr>
        <p:spPr>
          <a:xfrm>
            <a:off x="8061325" y="4151312"/>
            <a:ext cx="260350" cy="2746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1</a:t>
            </a:r>
            <a:endParaRPr/>
          </a:p>
        </p:txBody>
      </p:sp>
      <p:sp>
        <p:nvSpPr>
          <p:cNvPr id="442" name="Google Shape;442;p40"/>
          <p:cNvSpPr txBox="1"/>
          <p:nvPr/>
        </p:nvSpPr>
        <p:spPr>
          <a:xfrm>
            <a:off x="8229600" y="3276600"/>
            <a:ext cx="260350" cy="2746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1</a:t>
            </a:r>
            <a:endParaRPr/>
          </a:p>
        </p:txBody>
      </p:sp>
      <p:sp>
        <p:nvSpPr>
          <p:cNvPr id="443" name="Google Shape;443;p40"/>
          <p:cNvSpPr txBox="1"/>
          <p:nvPr/>
        </p:nvSpPr>
        <p:spPr>
          <a:xfrm>
            <a:off x="8153400" y="2895600"/>
            <a:ext cx="260350" cy="2746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2</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7" name="Shape 447"/>
        <p:cNvGrpSpPr/>
        <p:nvPr/>
      </p:nvGrpSpPr>
      <p:grpSpPr>
        <a:xfrm>
          <a:off x="0" y="0"/>
          <a:ext cx="0" cy="0"/>
          <a:chOff x="0" y="0"/>
          <a:chExt cx="0" cy="0"/>
        </a:xfrm>
      </p:grpSpPr>
      <p:sp>
        <p:nvSpPr>
          <p:cNvPr id="448" name="Google Shape;448;p41"/>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Group Communication Issues</a:t>
            </a:r>
            <a:endParaRPr/>
          </a:p>
        </p:txBody>
      </p:sp>
      <p:sp>
        <p:nvSpPr>
          <p:cNvPr id="449" name="Google Shape;449;p41"/>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Ordering</a:t>
            </a:r>
            <a:endParaRPr/>
          </a:p>
          <a:p>
            <a:pPr indent="-342900" lvl="0" marL="342900" rtl="0" algn="l">
              <a:lnSpc>
                <a:spcPct val="100000"/>
              </a:lnSpc>
              <a:spcBef>
                <a:spcPts val="64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Delivery Guarantees</a:t>
            </a:r>
            <a:endParaRPr/>
          </a:p>
          <a:p>
            <a:pPr indent="-342900" lvl="0" marL="342900" rtl="0" algn="l">
              <a:lnSpc>
                <a:spcPct val="100000"/>
              </a:lnSpc>
              <a:spcBef>
                <a:spcPts val="64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Membership</a:t>
            </a:r>
            <a:endParaRPr/>
          </a:p>
          <a:p>
            <a:pPr indent="-342900" lvl="0" marL="342900" rtl="0" algn="l">
              <a:lnSpc>
                <a:spcPct val="100000"/>
              </a:lnSpc>
              <a:spcBef>
                <a:spcPts val="64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Failure </a:t>
            </a:r>
            <a:endParaRPr/>
          </a:p>
          <a:p>
            <a:pPr indent="-139700" lvl="0" marL="342900" rtl="0" algn="l">
              <a:lnSpc>
                <a:spcPct val="100000"/>
              </a:lnSpc>
              <a:spcBef>
                <a:spcPts val="640"/>
              </a:spcBef>
              <a:spcAft>
                <a:spcPts val="0"/>
              </a:spcAft>
              <a:buClr>
                <a:schemeClr val="accent2"/>
              </a:buClr>
              <a:buSzPts val="3200"/>
              <a:buFont typeface="Arial"/>
              <a:buNone/>
            </a:pPr>
            <a:r>
              <a:t/>
            </a:r>
            <a:endParaRPr b="0" i="0" sz="3200" u="none">
              <a:solidFill>
                <a:schemeClr val="dk1"/>
              </a:solidFill>
              <a:latin typeface="Tahoma"/>
              <a:ea typeface="Tahoma"/>
              <a:cs typeface="Tahoma"/>
              <a:sym typeface="Tahoma"/>
            </a:endParaRPr>
          </a:p>
          <a:p>
            <a:pPr indent="-139700" lvl="0" marL="342900" rtl="0" algn="l">
              <a:spcBef>
                <a:spcPts val="640"/>
              </a:spcBef>
              <a:spcAft>
                <a:spcPts val="0"/>
              </a:spcAft>
              <a:buSzPts val="3200"/>
              <a:buNone/>
            </a:pPr>
            <a:r>
              <a:t/>
            </a:r>
            <a:endParaRPr b="0" i="0" sz="3200" u="none">
              <a:solidFill>
                <a:schemeClr val="dk1"/>
              </a:solidFill>
              <a:latin typeface="Tahoma"/>
              <a:ea typeface="Tahoma"/>
              <a:cs typeface="Tahoma"/>
              <a:sym typeface="Tahom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3" name="Shape 453"/>
        <p:cNvGrpSpPr/>
        <p:nvPr/>
      </p:nvGrpSpPr>
      <p:grpSpPr>
        <a:xfrm>
          <a:off x="0" y="0"/>
          <a:ext cx="0" cy="0"/>
          <a:chOff x="0" y="0"/>
          <a:chExt cx="0" cy="0"/>
        </a:xfrm>
      </p:grpSpPr>
      <p:sp>
        <p:nvSpPr>
          <p:cNvPr id="454" name="Google Shape;454;p42"/>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Arial Black"/>
              <a:buNone/>
            </a:pPr>
            <a:br>
              <a:rPr b="0" i="0" lang="en-US" sz="3600" u="none">
                <a:solidFill>
                  <a:schemeClr val="dk2"/>
                </a:solidFill>
                <a:latin typeface="Arial Black"/>
                <a:ea typeface="Arial Black"/>
                <a:cs typeface="Arial Black"/>
                <a:sym typeface="Arial Black"/>
              </a:rPr>
            </a:br>
            <a:r>
              <a:rPr b="0" i="0" lang="en-US" sz="3600" u="none">
                <a:solidFill>
                  <a:schemeClr val="dk2"/>
                </a:solidFill>
                <a:latin typeface="Arial Black"/>
                <a:ea typeface="Arial Black"/>
                <a:cs typeface="Arial Black"/>
                <a:sym typeface="Arial Black"/>
              </a:rPr>
              <a:t>Ordering Service</a:t>
            </a:r>
            <a:endParaRPr/>
          </a:p>
        </p:txBody>
      </p:sp>
      <p:sp>
        <p:nvSpPr>
          <p:cNvPr id="455" name="Google Shape;455;p42"/>
          <p:cNvSpPr txBox="1"/>
          <p:nvPr>
            <p:ph idx="1" type="body"/>
          </p:nvPr>
        </p:nvSpPr>
        <p:spPr>
          <a:xfrm>
            <a:off x="457200" y="1885950"/>
            <a:ext cx="8178800" cy="481965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Unordered </a:t>
            </a:r>
            <a:endParaRPr/>
          </a:p>
          <a:p>
            <a:pPr indent="-342900" lvl="0" marL="3429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Single-Source FIFO (SSF)</a:t>
            </a:r>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For all messages m</a:t>
            </a:r>
            <a:r>
              <a:rPr b="0" baseline="-25000" i="0" lang="en-US" sz="1800" u="none">
                <a:solidFill>
                  <a:schemeClr val="dk1"/>
                </a:solidFill>
                <a:latin typeface="Tahoma"/>
                <a:ea typeface="Tahoma"/>
                <a:cs typeface="Tahoma"/>
                <a:sym typeface="Tahoma"/>
              </a:rPr>
              <a:t>1</a:t>
            </a:r>
            <a:r>
              <a:rPr b="0" i="0" lang="en-US" sz="1800" u="none">
                <a:solidFill>
                  <a:schemeClr val="dk1"/>
                </a:solidFill>
                <a:latin typeface="Tahoma"/>
                <a:ea typeface="Tahoma"/>
                <a:cs typeface="Tahoma"/>
                <a:sym typeface="Tahoma"/>
              </a:rPr>
              <a:t>, m</a:t>
            </a:r>
            <a:r>
              <a:rPr b="0" baseline="-25000" i="0" lang="en-US" sz="1800" u="none">
                <a:solidFill>
                  <a:schemeClr val="dk1"/>
                </a:solidFill>
                <a:latin typeface="Tahoma"/>
                <a:ea typeface="Tahoma"/>
                <a:cs typeface="Tahoma"/>
                <a:sym typeface="Tahoma"/>
              </a:rPr>
              <a:t>2</a:t>
            </a:r>
            <a:r>
              <a:rPr b="0" i="0" lang="en-US" sz="1800" u="none">
                <a:solidFill>
                  <a:schemeClr val="dk1"/>
                </a:solidFill>
                <a:latin typeface="Tahoma"/>
                <a:ea typeface="Tahoma"/>
                <a:cs typeface="Tahoma"/>
                <a:sym typeface="Tahoma"/>
              </a:rPr>
              <a:t> and all objects</a:t>
            </a:r>
            <a:r>
              <a:rPr b="1" i="0" lang="en-US" sz="1800" u="none">
                <a:solidFill>
                  <a:schemeClr val="dk1"/>
                </a:solidFill>
                <a:latin typeface="Tahoma"/>
                <a:ea typeface="Tahoma"/>
                <a:cs typeface="Tahoma"/>
                <a:sym typeface="Tahoma"/>
              </a:rPr>
              <a:t> </a:t>
            </a:r>
            <a:r>
              <a:rPr b="0" i="0" lang="en-US" sz="1800" u="none">
                <a:solidFill>
                  <a:schemeClr val="dk1"/>
                </a:solidFill>
                <a:latin typeface="Tahoma"/>
                <a:ea typeface="Tahoma"/>
                <a:cs typeface="Tahoma"/>
                <a:sym typeface="Tahoma"/>
              </a:rPr>
              <a:t>a</a:t>
            </a:r>
            <a:r>
              <a:rPr b="0" baseline="-25000" i="0" lang="en-US" sz="1800" u="none">
                <a:solidFill>
                  <a:schemeClr val="dk1"/>
                </a:solidFill>
                <a:latin typeface="Tahoma"/>
                <a:ea typeface="Tahoma"/>
                <a:cs typeface="Tahoma"/>
                <a:sym typeface="Tahoma"/>
              </a:rPr>
              <a:t>i</a:t>
            </a:r>
            <a:r>
              <a:rPr b="0" i="0" lang="en-US" sz="1800" u="none">
                <a:solidFill>
                  <a:schemeClr val="dk1"/>
                </a:solidFill>
                <a:latin typeface="Tahoma"/>
                <a:ea typeface="Tahoma"/>
                <a:cs typeface="Tahoma"/>
                <a:sym typeface="Tahoma"/>
              </a:rPr>
              <a:t>, a</a:t>
            </a:r>
            <a:r>
              <a:rPr b="0" baseline="-25000" i="0" lang="en-US" sz="1800" u="none">
                <a:solidFill>
                  <a:schemeClr val="dk1"/>
                </a:solidFill>
                <a:latin typeface="Tahoma"/>
                <a:ea typeface="Tahoma"/>
                <a:cs typeface="Tahoma"/>
                <a:sym typeface="Tahoma"/>
              </a:rPr>
              <a:t>j</a:t>
            </a:r>
            <a:r>
              <a:rPr b="0" i="0" lang="en-US" sz="1800" u="none">
                <a:solidFill>
                  <a:schemeClr val="dk1"/>
                </a:solidFill>
                <a:latin typeface="Tahoma"/>
                <a:ea typeface="Tahoma"/>
                <a:cs typeface="Tahoma"/>
                <a:sym typeface="Tahoma"/>
              </a:rPr>
              <a:t>, if a</a:t>
            </a:r>
            <a:r>
              <a:rPr b="0" baseline="-25000" i="0" lang="en-US" sz="1800" u="none">
                <a:solidFill>
                  <a:schemeClr val="dk1"/>
                </a:solidFill>
                <a:latin typeface="Tahoma"/>
                <a:ea typeface="Tahoma"/>
                <a:cs typeface="Tahoma"/>
                <a:sym typeface="Tahoma"/>
              </a:rPr>
              <a:t>i</a:t>
            </a:r>
            <a:r>
              <a:rPr b="0" i="0" lang="en-US" sz="1800" u="none">
                <a:solidFill>
                  <a:schemeClr val="dk1"/>
                </a:solidFill>
                <a:latin typeface="Tahoma"/>
                <a:ea typeface="Tahoma"/>
                <a:cs typeface="Tahoma"/>
                <a:sym typeface="Tahoma"/>
              </a:rPr>
              <a:t> sends m</a:t>
            </a:r>
            <a:r>
              <a:rPr b="0" baseline="-25000" i="0" lang="en-US" sz="1800" u="none">
                <a:solidFill>
                  <a:schemeClr val="dk1"/>
                </a:solidFill>
                <a:latin typeface="Tahoma"/>
                <a:ea typeface="Tahoma"/>
                <a:cs typeface="Tahoma"/>
                <a:sym typeface="Tahoma"/>
              </a:rPr>
              <a:t>1</a:t>
            </a:r>
            <a:r>
              <a:rPr b="0" i="0" lang="en-US" sz="1800" u="none">
                <a:solidFill>
                  <a:schemeClr val="dk1"/>
                </a:solidFill>
                <a:latin typeface="Tahoma"/>
                <a:ea typeface="Tahoma"/>
                <a:cs typeface="Tahoma"/>
                <a:sym typeface="Tahoma"/>
              </a:rPr>
              <a:t> before it sends m</a:t>
            </a:r>
            <a:r>
              <a:rPr b="0" baseline="-25000" i="0" lang="en-US" sz="1800" u="none">
                <a:solidFill>
                  <a:schemeClr val="dk1"/>
                </a:solidFill>
                <a:latin typeface="Tahoma"/>
                <a:ea typeface="Tahoma"/>
                <a:cs typeface="Tahoma"/>
                <a:sym typeface="Tahoma"/>
              </a:rPr>
              <a:t>2</a:t>
            </a:r>
            <a:r>
              <a:rPr b="0" i="0" lang="en-US" sz="1800" u="none">
                <a:solidFill>
                  <a:schemeClr val="dk1"/>
                </a:solidFill>
                <a:latin typeface="Tahoma"/>
                <a:ea typeface="Tahoma"/>
                <a:cs typeface="Tahoma"/>
                <a:sym typeface="Tahoma"/>
              </a:rPr>
              <a:t>, then m</a:t>
            </a:r>
            <a:r>
              <a:rPr b="0" baseline="-25000" i="0" lang="en-US" sz="1800" u="none">
                <a:solidFill>
                  <a:schemeClr val="dk1"/>
                </a:solidFill>
                <a:latin typeface="Tahoma"/>
                <a:ea typeface="Tahoma"/>
                <a:cs typeface="Tahoma"/>
                <a:sym typeface="Tahoma"/>
              </a:rPr>
              <a:t>2</a:t>
            </a:r>
            <a:r>
              <a:rPr b="0" i="0" lang="en-US" sz="1800" u="none">
                <a:solidFill>
                  <a:schemeClr val="dk1"/>
                </a:solidFill>
                <a:latin typeface="Tahoma"/>
                <a:ea typeface="Tahoma"/>
                <a:cs typeface="Tahoma"/>
                <a:sym typeface="Tahoma"/>
              </a:rPr>
              <a:t> is not received at a</a:t>
            </a:r>
            <a:r>
              <a:rPr b="0" baseline="-25000" i="0" lang="en-US" sz="1800" u="none">
                <a:solidFill>
                  <a:schemeClr val="dk1"/>
                </a:solidFill>
                <a:latin typeface="Tahoma"/>
                <a:ea typeface="Tahoma"/>
                <a:cs typeface="Tahoma"/>
                <a:sym typeface="Tahoma"/>
              </a:rPr>
              <a:t>j</a:t>
            </a:r>
            <a:r>
              <a:rPr b="0" i="0" lang="en-US" sz="1800" u="none">
                <a:solidFill>
                  <a:schemeClr val="dk1"/>
                </a:solidFill>
                <a:latin typeface="Tahoma"/>
                <a:ea typeface="Tahoma"/>
                <a:cs typeface="Tahoma"/>
                <a:sym typeface="Tahoma"/>
              </a:rPr>
              <a:t> before m</a:t>
            </a:r>
            <a:r>
              <a:rPr b="0" baseline="-25000" i="0" lang="en-US" sz="1800" u="none">
                <a:solidFill>
                  <a:schemeClr val="dk1"/>
                </a:solidFill>
                <a:latin typeface="Tahoma"/>
                <a:ea typeface="Tahoma"/>
                <a:cs typeface="Tahoma"/>
                <a:sym typeface="Tahoma"/>
              </a:rPr>
              <a:t>1</a:t>
            </a:r>
            <a:r>
              <a:rPr b="0" i="0" lang="en-US" sz="1800" u="none">
                <a:solidFill>
                  <a:schemeClr val="dk1"/>
                </a:solidFill>
                <a:latin typeface="Tahoma"/>
                <a:ea typeface="Tahoma"/>
                <a:cs typeface="Tahoma"/>
                <a:sym typeface="Tahoma"/>
              </a:rPr>
              <a:t> is</a:t>
            </a:r>
            <a:endParaRPr/>
          </a:p>
          <a:p>
            <a:pPr indent="-342900" lvl="0" marL="3429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Totally Ordered</a:t>
            </a:r>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For all messages m</a:t>
            </a:r>
            <a:r>
              <a:rPr b="0" baseline="-25000" i="0" lang="en-US" sz="1800" u="none">
                <a:solidFill>
                  <a:schemeClr val="dk1"/>
                </a:solidFill>
                <a:latin typeface="Tahoma"/>
                <a:ea typeface="Tahoma"/>
                <a:cs typeface="Tahoma"/>
                <a:sym typeface="Tahoma"/>
              </a:rPr>
              <a:t>1</a:t>
            </a:r>
            <a:r>
              <a:rPr b="0" i="0" lang="en-US" sz="1800" u="none">
                <a:solidFill>
                  <a:schemeClr val="dk1"/>
                </a:solidFill>
                <a:latin typeface="Tahoma"/>
                <a:ea typeface="Tahoma"/>
                <a:cs typeface="Tahoma"/>
                <a:sym typeface="Tahoma"/>
              </a:rPr>
              <a:t>, m</a:t>
            </a:r>
            <a:r>
              <a:rPr b="0" baseline="-25000" i="0" lang="en-US" sz="1800" u="none">
                <a:solidFill>
                  <a:schemeClr val="dk1"/>
                </a:solidFill>
                <a:latin typeface="Tahoma"/>
                <a:ea typeface="Tahoma"/>
                <a:cs typeface="Tahoma"/>
                <a:sym typeface="Tahoma"/>
              </a:rPr>
              <a:t>2</a:t>
            </a:r>
            <a:r>
              <a:rPr b="0" i="0" lang="en-US" sz="1800" u="none">
                <a:solidFill>
                  <a:schemeClr val="dk1"/>
                </a:solidFill>
                <a:latin typeface="Tahoma"/>
                <a:ea typeface="Tahoma"/>
                <a:cs typeface="Tahoma"/>
                <a:sym typeface="Tahoma"/>
              </a:rPr>
              <a:t> and all objects a</a:t>
            </a:r>
            <a:r>
              <a:rPr b="0" baseline="-25000" i="0" lang="en-US" sz="1800" u="none">
                <a:solidFill>
                  <a:schemeClr val="dk1"/>
                </a:solidFill>
                <a:latin typeface="Tahoma"/>
                <a:ea typeface="Tahoma"/>
                <a:cs typeface="Tahoma"/>
                <a:sym typeface="Tahoma"/>
              </a:rPr>
              <a:t>i</a:t>
            </a:r>
            <a:r>
              <a:rPr b="0" i="0" lang="en-US" sz="1800" u="none">
                <a:solidFill>
                  <a:schemeClr val="dk1"/>
                </a:solidFill>
                <a:latin typeface="Tahoma"/>
                <a:ea typeface="Tahoma"/>
                <a:cs typeface="Tahoma"/>
                <a:sym typeface="Tahoma"/>
              </a:rPr>
              <a:t>, a</a:t>
            </a:r>
            <a:r>
              <a:rPr b="0" baseline="-25000" i="0" lang="en-US" sz="1800" u="none">
                <a:solidFill>
                  <a:schemeClr val="dk1"/>
                </a:solidFill>
                <a:latin typeface="Tahoma"/>
                <a:ea typeface="Tahoma"/>
                <a:cs typeface="Tahoma"/>
                <a:sym typeface="Tahoma"/>
              </a:rPr>
              <a:t>j</a:t>
            </a:r>
            <a:r>
              <a:rPr b="0" i="0" lang="en-US" sz="1800" u="none">
                <a:solidFill>
                  <a:schemeClr val="dk1"/>
                </a:solidFill>
                <a:latin typeface="Tahoma"/>
                <a:ea typeface="Tahoma"/>
                <a:cs typeface="Tahoma"/>
                <a:sym typeface="Tahoma"/>
              </a:rPr>
              <a:t>, if m</a:t>
            </a:r>
            <a:r>
              <a:rPr b="0" baseline="-25000" i="0" lang="en-US" sz="1800" u="none">
                <a:solidFill>
                  <a:schemeClr val="dk1"/>
                </a:solidFill>
                <a:latin typeface="Tahoma"/>
                <a:ea typeface="Tahoma"/>
                <a:cs typeface="Tahoma"/>
                <a:sym typeface="Tahoma"/>
              </a:rPr>
              <a:t>1</a:t>
            </a:r>
            <a:r>
              <a:rPr b="0" i="0" lang="en-US" sz="1800" u="none">
                <a:solidFill>
                  <a:schemeClr val="dk1"/>
                </a:solidFill>
                <a:latin typeface="Tahoma"/>
                <a:ea typeface="Tahoma"/>
                <a:cs typeface="Tahoma"/>
                <a:sym typeface="Tahoma"/>
              </a:rPr>
              <a:t> is received at a</a:t>
            </a:r>
            <a:r>
              <a:rPr b="0" baseline="-25000" i="0" lang="en-US" sz="1800" u="none">
                <a:solidFill>
                  <a:schemeClr val="dk1"/>
                </a:solidFill>
                <a:latin typeface="Tahoma"/>
                <a:ea typeface="Tahoma"/>
                <a:cs typeface="Tahoma"/>
                <a:sym typeface="Tahoma"/>
              </a:rPr>
              <a:t>i</a:t>
            </a:r>
            <a:r>
              <a:rPr b="0" i="0" lang="en-US" sz="1800" u="none">
                <a:solidFill>
                  <a:schemeClr val="dk1"/>
                </a:solidFill>
                <a:latin typeface="Tahoma"/>
                <a:ea typeface="Tahoma"/>
                <a:cs typeface="Tahoma"/>
                <a:sym typeface="Tahoma"/>
              </a:rPr>
              <a:t> before m</a:t>
            </a:r>
            <a:r>
              <a:rPr b="0" baseline="-25000" i="0" lang="en-US" sz="1800" u="none">
                <a:solidFill>
                  <a:schemeClr val="dk1"/>
                </a:solidFill>
                <a:latin typeface="Tahoma"/>
                <a:ea typeface="Tahoma"/>
                <a:cs typeface="Tahoma"/>
                <a:sym typeface="Tahoma"/>
              </a:rPr>
              <a:t>2</a:t>
            </a:r>
            <a:r>
              <a:rPr b="0" i="0" lang="en-US" sz="1800" u="none">
                <a:solidFill>
                  <a:schemeClr val="dk1"/>
                </a:solidFill>
                <a:latin typeface="Tahoma"/>
                <a:ea typeface="Tahoma"/>
                <a:cs typeface="Tahoma"/>
                <a:sym typeface="Tahoma"/>
              </a:rPr>
              <a:t> is, the m</a:t>
            </a:r>
            <a:r>
              <a:rPr b="0" baseline="-25000" i="0" lang="en-US" sz="1800" u="none">
                <a:solidFill>
                  <a:schemeClr val="dk1"/>
                </a:solidFill>
                <a:latin typeface="Tahoma"/>
                <a:ea typeface="Tahoma"/>
                <a:cs typeface="Tahoma"/>
                <a:sym typeface="Tahoma"/>
              </a:rPr>
              <a:t>2</a:t>
            </a:r>
            <a:r>
              <a:rPr b="0" i="0" lang="en-US" sz="1800" u="none">
                <a:solidFill>
                  <a:schemeClr val="dk1"/>
                </a:solidFill>
                <a:latin typeface="Tahoma"/>
                <a:ea typeface="Tahoma"/>
                <a:cs typeface="Tahoma"/>
                <a:sym typeface="Tahoma"/>
              </a:rPr>
              <a:t> is not received at  a</a:t>
            </a:r>
            <a:r>
              <a:rPr b="0" baseline="-25000" i="0" lang="en-US" sz="1800" u="none">
                <a:solidFill>
                  <a:schemeClr val="dk1"/>
                </a:solidFill>
                <a:latin typeface="Tahoma"/>
                <a:ea typeface="Tahoma"/>
                <a:cs typeface="Tahoma"/>
                <a:sym typeface="Tahoma"/>
              </a:rPr>
              <a:t>j </a:t>
            </a:r>
            <a:r>
              <a:rPr b="0" i="0" lang="en-US" sz="1800" u="none">
                <a:solidFill>
                  <a:schemeClr val="dk1"/>
                </a:solidFill>
                <a:latin typeface="Tahoma"/>
                <a:ea typeface="Tahoma"/>
                <a:cs typeface="Tahoma"/>
                <a:sym typeface="Tahoma"/>
              </a:rPr>
              <a:t>before  m</a:t>
            </a:r>
            <a:r>
              <a:rPr b="0" baseline="-25000" i="0" lang="en-US" sz="1800" u="none">
                <a:solidFill>
                  <a:schemeClr val="dk1"/>
                </a:solidFill>
                <a:latin typeface="Tahoma"/>
                <a:ea typeface="Tahoma"/>
                <a:cs typeface="Tahoma"/>
                <a:sym typeface="Tahoma"/>
              </a:rPr>
              <a:t>1</a:t>
            </a:r>
            <a:r>
              <a:rPr b="0" i="0" lang="en-US" sz="1800" u="none">
                <a:solidFill>
                  <a:schemeClr val="dk1"/>
                </a:solidFill>
                <a:latin typeface="Tahoma"/>
                <a:ea typeface="Tahoma"/>
                <a:cs typeface="Tahoma"/>
                <a:sym typeface="Tahoma"/>
              </a:rPr>
              <a:t> is</a:t>
            </a:r>
            <a:endParaRPr/>
          </a:p>
          <a:p>
            <a:pPr indent="-342900" lvl="0" marL="3429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Causally Ordered</a:t>
            </a:r>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For all messages m</a:t>
            </a:r>
            <a:r>
              <a:rPr b="0" baseline="-25000" i="0" lang="en-US" sz="1800" u="none">
                <a:solidFill>
                  <a:schemeClr val="dk1"/>
                </a:solidFill>
                <a:latin typeface="Tahoma"/>
                <a:ea typeface="Tahoma"/>
                <a:cs typeface="Tahoma"/>
                <a:sym typeface="Tahoma"/>
              </a:rPr>
              <a:t>1</a:t>
            </a:r>
            <a:r>
              <a:rPr b="0" i="0" lang="en-US" sz="1800" u="none">
                <a:solidFill>
                  <a:schemeClr val="dk1"/>
                </a:solidFill>
                <a:latin typeface="Tahoma"/>
                <a:ea typeface="Tahoma"/>
                <a:cs typeface="Tahoma"/>
                <a:sym typeface="Tahoma"/>
              </a:rPr>
              <a:t>, m</a:t>
            </a:r>
            <a:r>
              <a:rPr b="0" baseline="-25000" i="0" lang="en-US" sz="1800" u="none">
                <a:solidFill>
                  <a:schemeClr val="dk1"/>
                </a:solidFill>
                <a:latin typeface="Tahoma"/>
                <a:ea typeface="Tahoma"/>
                <a:cs typeface="Tahoma"/>
                <a:sym typeface="Tahoma"/>
              </a:rPr>
              <a:t>2</a:t>
            </a:r>
            <a:r>
              <a:rPr b="0" i="0" lang="en-US" sz="1800" u="none">
                <a:solidFill>
                  <a:schemeClr val="dk1"/>
                </a:solidFill>
                <a:latin typeface="Tahoma"/>
                <a:ea typeface="Tahoma"/>
                <a:cs typeface="Tahoma"/>
                <a:sym typeface="Tahoma"/>
              </a:rPr>
              <a:t> and all objects a</a:t>
            </a:r>
            <a:r>
              <a:rPr b="0" baseline="-25000" i="0" lang="en-US" sz="1800" u="none">
                <a:solidFill>
                  <a:schemeClr val="dk1"/>
                </a:solidFill>
                <a:latin typeface="Tahoma"/>
                <a:ea typeface="Tahoma"/>
                <a:cs typeface="Tahoma"/>
                <a:sym typeface="Tahoma"/>
              </a:rPr>
              <a:t>i</a:t>
            </a:r>
            <a:r>
              <a:rPr b="0" i="0" lang="en-US" sz="1800" u="none">
                <a:solidFill>
                  <a:schemeClr val="dk1"/>
                </a:solidFill>
                <a:latin typeface="Tahoma"/>
                <a:ea typeface="Tahoma"/>
                <a:cs typeface="Tahoma"/>
                <a:sym typeface="Tahoma"/>
              </a:rPr>
              <a:t>, a</a:t>
            </a:r>
            <a:r>
              <a:rPr b="0" baseline="-25000" i="0" lang="en-US" sz="1800" u="none">
                <a:solidFill>
                  <a:schemeClr val="dk1"/>
                </a:solidFill>
                <a:latin typeface="Tahoma"/>
                <a:ea typeface="Tahoma"/>
                <a:cs typeface="Tahoma"/>
                <a:sym typeface="Tahoma"/>
              </a:rPr>
              <a:t>j</a:t>
            </a:r>
            <a:r>
              <a:rPr b="0" i="0" lang="en-US" sz="1800" u="none">
                <a:solidFill>
                  <a:schemeClr val="dk1"/>
                </a:solidFill>
                <a:latin typeface="Tahoma"/>
                <a:ea typeface="Tahoma"/>
                <a:cs typeface="Tahoma"/>
                <a:sym typeface="Tahoma"/>
              </a:rPr>
              <a:t>, if m</a:t>
            </a:r>
            <a:r>
              <a:rPr b="0" baseline="-25000" i="0" lang="en-US" sz="1800" u="none">
                <a:solidFill>
                  <a:schemeClr val="dk1"/>
                </a:solidFill>
                <a:latin typeface="Tahoma"/>
                <a:ea typeface="Tahoma"/>
                <a:cs typeface="Tahoma"/>
                <a:sym typeface="Tahoma"/>
              </a:rPr>
              <a:t>1</a:t>
            </a:r>
            <a:r>
              <a:rPr b="0" i="0" lang="en-US" sz="1800" u="none">
                <a:solidFill>
                  <a:schemeClr val="dk1"/>
                </a:solidFill>
                <a:latin typeface="Tahoma"/>
                <a:ea typeface="Tahoma"/>
                <a:cs typeface="Tahoma"/>
                <a:sym typeface="Tahoma"/>
              </a:rPr>
              <a:t> happens before  m</a:t>
            </a:r>
            <a:r>
              <a:rPr b="0" baseline="-25000" i="0" lang="en-US" sz="1800" u="none">
                <a:solidFill>
                  <a:schemeClr val="dk1"/>
                </a:solidFill>
                <a:latin typeface="Tahoma"/>
                <a:ea typeface="Tahoma"/>
                <a:cs typeface="Tahoma"/>
                <a:sym typeface="Tahoma"/>
              </a:rPr>
              <a:t>2</a:t>
            </a:r>
            <a:r>
              <a:rPr b="0" i="0" lang="en-US" sz="1800" u="none">
                <a:solidFill>
                  <a:schemeClr val="dk1"/>
                </a:solidFill>
                <a:latin typeface="Tahoma"/>
                <a:ea typeface="Tahoma"/>
                <a:cs typeface="Tahoma"/>
                <a:sym typeface="Tahoma"/>
              </a:rPr>
              <a:t>, then  m</a:t>
            </a:r>
            <a:r>
              <a:rPr b="0" baseline="-25000" i="0" lang="en-US" sz="1800" u="none">
                <a:solidFill>
                  <a:schemeClr val="dk1"/>
                </a:solidFill>
                <a:latin typeface="Tahoma"/>
                <a:ea typeface="Tahoma"/>
                <a:cs typeface="Tahoma"/>
                <a:sym typeface="Tahoma"/>
              </a:rPr>
              <a:t>2</a:t>
            </a:r>
            <a:r>
              <a:rPr b="0" i="0" lang="en-US" sz="1800" u="none">
                <a:solidFill>
                  <a:schemeClr val="dk1"/>
                </a:solidFill>
                <a:latin typeface="Tahoma"/>
                <a:ea typeface="Tahoma"/>
                <a:cs typeface="Tahoma"/>
                <a:sym typeface="Tahoma"/>
              </a:rPr>
              <a:t> is not received at  a</a:t>
            </a:r>
            <a:r>
              <a:rPr b="0" baseline="-25000" i="0" lang="en-US" sz="1800" u="none">
                <a:solidFill>
                  <a:schemeClr val="dk1"/>
                </a:solidFill>
                <a:latin typeface="Tahoma"/>
                <a:ea typeface="Tahoma"/>
                <a:cs typeface="Tahoma"/>
                <a:sym typeface="Tahoma"/>
              </a:rPr>
              <a:t>i</a:t>
            </a:r>
            <a:r>
              <a:rPr b="0" i="0" lang="en-US" sz="1800" u="none">
                <a:solidFill>
                  <a:schemeClr val="dk1"/>
                </a:solidFill>
                <a:latin typeface="Tahoma"/>
                <a:ea typeface="Tahoma"/>
                <a:cs typeface="Tahoma"/>
                <a:sym typeface="Tahoma"/>
              </a:rPr>
              <a:t> before m</a:t>
            </a:r>
            <a:r>
              <a:rPr b="0" baseline="-25000" i="0" lang="en-US" sz="1800" u="none">
                <a:solidFill>
                  <a:schemeClr val="dk1"/>
                </a:solidFill>
                <a:latin typeface="Tahoma"/>
                <a:ea typeface="Tahoma"/>
                <a:cs typeface="Tahoma"/>
                <a:sym typeface="Tahoma"/>
              </a:rPr>
              <a:t>1</a:t>
            </a:r>
            <a:r>
              <a:rPr b="0" i="0" lang="en-US" sz="1800" u="none">
                <a:solidFill>
                  <a:schemeClr val="dk1"/>
                </a:solidFill>
                <a:latin typeface="Tahoma"/>
                <a:ea typeface="Tahoma"/>
                <a:cs typeface="Tahoma"/>
                <a:sym typeface="Tahoma"/>
              </a:rPr>
              <a:t> is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9" name="Shape 459"/>
        <p:cNvGrpSpPr/>
        <p:nvPr/>
      </p:nvGrpSpPr>
      <p:grpSpPr>
        <a:xfrm>
          <a:off x="0" y="0"/>
          <a:ext cx="0" cy="0"/>
          <a:chOff x="0" y="0"/>
          <a:chExt cx="0" cy="0"/>
        </a:xfrm>
      </p:grpSpPr>
      <p:sp>
        <p:nvSpPr>
          <p:cNvPr id="460" name="Google Shape;460;p43"/>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Delivery guarantees</a:t>
            </a:r>
            <a:endParaRPr/>
          </a:p>
        </p:txBody>
      </p:sp>
      <p:sp>
        <p:nvSpPr>
          <p:cNvPr id="461" name="Google Shape;461;p43"/>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285750" lvl="1" marL="742950" rtl="0" algn="l">
              <a:lnSpc>
                <a:spcPct val="100000"/>
              </a:lnSpc>
              <a:spcBef>
                <a:spcPts val="0"/>
              </a:spcBef>
              <a:spcAft>
                <a:spcPts val="0"/>
              </a:spcAft>
              <a:buClr>
                <a:schemeClr val="accent2"/>
              </a:buClr>
              <a:buSzPts val="2800"/>
              <a:buFont typeface="Arial"/>
              <a:buChar char="●"/>
            </a:pPr>
            <a:r>
              <a:rPr b="0" i="0" lang="en-US" sz="2800" u="none">
                <a:solidFill>
                  <a:schemeClr val="dk1"/>
                </a:solidFill>
                <a:latin typeface="Tahoma"/>
                <a:ea typeface="Tahoma"/>
                <a:cs typeface="Tahoma"/>
                <a:sym typeface="Tahoma"/>
              </a:rPr>
              <a:t>Agreed Delivery</a:t>
            </a:r>
            <a:endParaRPr/>
          </a:p>
          <a:p>
            <a:pPr indent="-228600" lvl="3" marL="1600200" rtl="0" algn="l">
              <a:lnSpc>
                <a:spcPct val="100000"/>
              </a:lnSpc>
              <a:spcBef>
                <a:spcPts val="400"/>
              </a:spcBef>
              <a:spcAft>
                <a:spcPts val="0"/>
              </a:spcAft>
              <a:buClr>
                <a:schemeClr val="accent2"/>
              </a:buClr>
              <a:buSzPts val="2000"/>
              <a:buFont typeface="Tahoma"/>
              <a:buChar char="•"/>
            </a:pPr>
            <a:r>
              <a:rPr b="0" i="0" lang="en-US" sz="2000" u="none">
                <a:solidFill>
                  <a:schemeClr val="dk1"/>
                </a:solidFill>
                <a:latin typeface="Tahoma"/>
                <a:ea typeface="Tahoma"/>
                <a:cs typeface="Tahoma"/>
                <a:sym typeface="Tahoma"/>
              </a:rPr>
              <a:t>guarantees total order of message delivery and  allows a message to be delivered as soon as all of its predecessors in the total order have been delivered.</a:t>
            </a:r>
            <a:endParaRPr/>
          </a:p>
          <a:p>
            <a:pPr indent="-285750" lvl="1" marL="742950" rtl="0" algn="l">
              <a:lnSpc>
                <a:spcPct val="100000"/>
              </a:lnSpc>
              <a:spcBef>
                <a:spcPts val="560"/>
              </a:spcBef>
              <a:spcAft>
                <a:spcPts val="0"/>
              </a:spcAft>
              <a:buClr>
                <a:schemeClr val="accent2"/>
              </a:buClr>
              <a:buSzPts val="2800"/>
              <a:buFont typeface="Arial"/>
              <a:buChar char="●"/>
            </a:pPr>
            <a:r>
              <a:rPr b="0" i="0" lang="en-US" sz="2800" u="none">
                <a:solidFill>
                  <a:schemeClr val="dk1"/>
                </a:solidFill>
                <a:latin typeface="Tahoma"/>
                <a:ea typeface="Tahoma"/>
                <a:cs typeface="Tahoma"/>
                <a:sym typeface="Tahoma"/>
              </a:rPr>
              <a:t>Safe Delivery</a:t>
            </a:r>
            <a:endParaRPr/>
          </a:p>
          <a:p>
            <a:pPr indent="-228600" lvl="3" marL="1600200" rtl="0" algn="l">
              <a:lnSpc>
                <a:spcPct val="100000"/>
              </a:lnSpc>
              <a:spcBef>
                <a:spcPts val="400"/>
              </a:spcBef>
              <a:spcAft>
                <a:spcPts val="0"/>
              </a:spcAft>
              <a:buClr>
                <a:schemeClr val="accent2"/>
              </a:buClr>
              <a:buSzPts val="2000"/>
              <a:buFont typeface="Tahoma"/>
              <a:buChar char="•"/>
            </a:pPr>
            <a:r>
              <a:rPr b="0" i="0" lang="en-US" sz="2000" u="none">
                <a:solidFill>
                  <a:schemeClr val="dk1"/>
                </a:solidFill>
                <a:latin typeface="Tahoma"/>
                <a:ea typeface="Tahoma"/>
                <a:cs typeface="Tahoma"/>
                <a:sym typeface="Tahoma"/>
              </a:rPr>
              <a:t>requires in addition, that if a message is delivered by the GC to any of the processes in a configuration, this message has been received and will be delivered to each of the processes in the configuration unless it crashes.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5" name="Shape 465"/>
        <p:cNvGrpSpPr/>
        <p:nvPr/>
      </p:nvGrpSpPr>
      <p:grpSpPr>
        <a:xfrm>
          <a:off x="0" y="0"/>
          <a:ext cx="0" cy="0"/>
          <a:chOff x="0" y="0"/>
          <a:chExt cx="0" cy="0"/>
        </a:xfrm>
      </p:grpSpPr>
      <p:sp>
        <p:nvSpPr>
          <p:cNvPr id="466" name="Google Shape;466;p44"/>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Arial Black"/>
              <a:buNone/>
            </a:pPr>
            <a:r>
              <a:rPr b="0" i="0" lang="en-US" sz="3600" u="none">
                <a:solidFill>
                  <a:schemeClr val="dk2"/>
                </a:solidFill>
                <a:latin typeface="Arial Black"/>
                <a:ea typeface="Arial Black"/>
                <a:cs typeface="Arial Black"/>
                <a:sym typeface="Arial Black"/>
              </a:rPr>
              <a:t>Membership</a:t>
            </a:r>
            <a:endParaRPr/>
          </a:p>
        </p:txBody>
      </p:sp>
      <p:sp>
        <p:nvSpPr>
          <p:cNvPr id="467" name="Google Shape;467;p44"/>
          <p:cNvSpPr txBox="1"/>
          <p:nvPr>
            <p:ph idx="1" type="body"/>
          </p:nvPr>
        </p:nvSpPr>
        <p:spPr>
          <a:xfrm>
            <a:off x="457200" y="1885950"/>
            <a:ext cx="8178800" cy="466725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Messages addressed to the group are received by all group members</a:t>
            </a:r>
            <a:endParaRPr/>
          </a:p>
          <a:p>
            <a:pPr indent="-342900" lvl="0" marL="342900" rtl="0" algn="l">
              <a:lnSpc>
                <a:spcPct val="100000"/>
              </a:lnSpc>
              <a:spcBef>
                <a:spcPts val="10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If processes are added to a group or deleted from it (due to process crash, changes in the network or the user's preference), need to report the change to all active group members, while keeping consistency among them </a:t>
            </a:r>
            <a:endParaRPr b="0" i="1" sz="2000" u="none">
              <a:solidFill>
                <a:schemeClr val="dk1"/>
              </a:solidFill>
              <a:latin typeface="Tahoma"/>
              <a:ea typeface="Tahoma"/>
              <a:cs typeface="Tahoma"/>
              <a:sym typeface="Tahoma"/>
            </a:endParaRPr>
          </a:p>
          <a:p>
            <a:pPr indent="-342900" lvl="0" marL="342900" rtl="0" algn="l">
              <a:lnSpc>
                <a:spcPct val="100000"/>
              </a:lnSpc>
              <a:spcBef>
                <a:spcPts val="10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Every message is delivered in the context of a certain configuration, which is not always accurate. However, we may want to guarantee</a:t>
            </a:r>
            <a:endParaRPr/>
          </a:p>
          <a:p>
            <a:pPr indent="-285750" lvl="1" marL="742950" rtl="0" algn="l">
              <a:lnSpc>
                <a:spcPct val="100000"/>
              </a:lnSpc>
              <a:spcBef>
                <a:spcPts val="100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Failure atomicity</a:t>
            </a:r>
            <a:endParaRPr/>
          </a:p>
          <a:p>
            <a:pPr indent="-285750" lvl="1" marL="742950" rtl="0" algn="l">
              <a:lnSpc>
                <a:spcPct val="100000"/>
              </a:lnSpc>
              <a:spcBef>
                <a:spcPts val="100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Uniformity</a:t>
            </a:r>
            <a:endParaRPr/>
          </a:p>
          <a:p>
            <a:pPr indent="-285750" lvl="1" marL="742950" rtl="0" algn="l">
              <a:lnSpc>
                <a:spcPct val="100000"/>
              </a:lnSpc>
              <a:spcBef>
                <a:spcPts val="100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Termination</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1" name="Shape 471"/>
        <p:cNvGrpSpPr/>
        <p:nvPr/>
      </p:nvGrpSpPr>
      <p:grpSpPr>
        <a:xfrm>
          <a:off x="0" y="0"/>
          <a:ext cx="0" cy="0"/>
          <a:chOff x="0" y="0"/>
          <a:chExt cx="0" cy="0"/>
        </a:xfrm>
      </p:grpSpPr>
      <p:sp>
        <p:nvSpPr>
          <p:cNvPr id="472" name="Google Shape;472;p45"/>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Arial Black"/>
              <a:buNone/>
            </a:pPr>
            <a:r>
              <a:rPr b="0" i="0" lang="en-US" sz="3600" u="none">
                <a:solidFill>
                  <a:schemeClr val="dk2"/>
                </a:solidFill>
                <a:latin typeface="Arial Black"/>
                <a:ea typeface="Arial Black"/>
                <a:cs typeface="Arial Black"/>
                <a:sym typeface="Arial Black"/>
              </a:rPr>
              <a:t>Failure Model</a:t>
            </a:r>
            <a:endParaRPr/>
          </a:p>
        </p:txBody>
      </p:sp>
      <p:sp>
        <p:nvSpPr>
          <p:cNvPr id="473" name="Google Shape;473;p45"/>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Failures types</a:t>
            </a:r>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Message omission and delay</a:t>
            </a:r>
            <a:endParaRPr/>
          </a:p>
          <a:p>
            <a:pPr indent="-228600" lvl="2" marL="1143000" rtl="0" algn="l">
              <a:lnSpc>
                <a:spcPct val="100000"/>
              </a:lnSpc>
              <a:spcBef>
                <a:spcPts val="320"/>
              </a:spcBef>
              <a:spcAft>
                <a:spcPts val="0"/>
              </a:spcAft>
              <a:buClr>
                <a:schemeClr val="accent2"/>
              </a:buClr>
              <a:buSzPts val="1600"/>
              <a:buFont typeface="Arial"/>
              <a:buChar char="●"/>
            </a:pPr>
            <a:r>
              <a:rPr b="0" i="0" lang="en-US" sz="1600" u="none">
                <a:solidFill>
                  <a:schemeClr val="dk1"/>
                </a:solidFill>
                <a:latin typeface="Tahoma"/>
                <a:ea typeface="Tahoma"/>
                <a:cs typeface="Tahoma"/>
                <a:sym typeface="Tahoma"/>
              </a:rPr>
              <a:t>Discover message omission and (usually) recovers lost messages</a:t>
            </a:r>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Processor crashes and recoveries</a:t>
            </a:r>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Network partitions and re-merges</a:t>
            </a:r>
            <a:endParaRPr/>
          </a:p>
          <a:p>
            <a:pPr indent="-342900" lvl="0" marL="3429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Assume that faults do not corrupt messages ( or that message corruption can be detected)</a:t>
            </a:r>
            <a:endParaRPr/>
          </a:p>
          <a:p>
            <a:pPr indent="-342900" lvl="0" marL="3429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Most systems do not deal with Byzantine behavior</a:t>
            </a:r>
            <a:endParaRPr/>
          </a:p>
          <a:p>
            <a:pPr indent="-342900" lvl="0" marL="3429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Faults are detected using an unreliable fault detector, based on a timeout mechanism</a:t>
            </a:r>
            <a:endParaRPr/>
          </a:p>
          <a:p>
            <a:pPr indent="-215900" lvl="0" marL="342900" rtl="0" algn="l">
              <a:spcBef>
                <a:spcPts val="400"/>
              </a:spcBef>
              <a:spcAft>
                <a:spcPts val="0"/>
              </a:spcAft>
              <a:buSzPts val="2000"/>
              <a:buNone/>
            </a:pPr>
            <a:r>
              <a:t/>
            </a:r>
            <a:endParaRPr b="0" i="0" sz="2000" u="none">
              <a:solidFill>
                <a:schemeClr val="dk1"/>
              </a:solidFill>
              <a:latin typeface="Tahoma"/>
              <a:ea typeface="Tahoma"/>
              <a:cs typeface="Tahoma"/>
              <a:sym typeface="Tahom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7" name="Shape 477"/>
        <p:cNvGrpSpPr/>
        <p:nvPr/>
      </p:nvGrpSpPr>
      <p:grpSpPr>
        <a:xfrm>
          <a:off x="0" y="0"/>
          <a:ext cx="0" cy="0"/>
          <a:chOff x="0" y="0"/>
          <a:chExt cx="0" cy="0"/>
        </a:xfrm>
      </p:grpSpPr>
      <p:sp>
        <p:nvSpPr>
          <p:cNvPr id="478" name="Google Shape;478;p46"/>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Some GC Properties</a:t>
            </a:r>
            <a:endParaRPr/>
          </a:p>
        </p:txBody>
      </p:sp>
      <p:sp>
        <p:nvSpPr>
          <p:cNvPr id="479" name="Google Shape;479;p46"/>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285750" lvl="1" marL="742950" rtl="0" algn="l">
              <a:lnSpc>
                <a:spcPct val="90000"/>
              </a:lnSpc>
              <a:spcBef>
                <a:spcPts val="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Atomic Multicast</a:t>
            </a:r>
            <a:endParaRPr/>
          </a:p>
          <a:p>
            <a:pPr indent="-228600" lvl="2" marL="1143000" rtl="0" algn="l">
              <a:lnSpc>
                <a:spcPct val="9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Message is delivered to all processes or to none at all.  May also require that messages are delivered in the same order to all processes.</a:t>
            </a:r>
            <a:endParaRPr/>
          </a:p>
          <a:p>
            <a:pPr indent="-285750" lvl="1" marL="742950" rtl="0" algn="l">
              <a:lnSpc>
                <a:spcPct val="90000"/>
              </a:lnSpc>
              <a:spcBef>
                <a:spcPts val="48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Failure Atomicity</a:t>
            </a:r>
            <a:endParaRPr/>
          </a:p>
          <a:p>
            <a:pPr indent="-228600" lvl="2" marL="1143000" rtl="0" algn="l">
              <a:lnSpc>
                <a:spcPct val="9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Failures do not result in incomplete delivery of multicast messages or holes in the causal delivery order</a:t>
            </a:r>
            <a:endParaRPr/>
          </a:p>
          <a:p>
            <a:pPr indent="-285750" lvl="1" marL="742950" rtl="0" algn="l">
              <a:lnSpc>
                <a:spcPct val="90000"/>
              </a:lnSpc>
              <a:spcBef>
                <a:spcPts val="48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Uniformity</a:t>
            </a:r>
            <a:endParaRPr/>
          </a:p>
          <a:p>
            <a:pPr indent="-228600" lvl="2" marL="1143000" rtl="0" algn="l">
              <a:lnSpc>
                <a:spcPct val="9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A view change reported to a member is reported to all other members</a:t>
            </a:r>
            <a:endParaRPr/>
          </a:p>
          <a:p>
            <a:pPr indent="-285750" lvl="1" marL="742950" rtl="0" algn="l">
              <a:lnSpc>
                <a:spcPct val="90000"/>
              </a:lnSpc>
              <a:spcBef>
                <a:spcPts val="48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Liveness</a:t>
            </a:r>
            <a:endParaRPr/>
          </a:p>
          <a:p>
            <a:pPr indent="-228600" lvl="2" marL="1143000" rtl="0" algn="l">
              <a:lnSpc>
                <a:spcPct val="9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A machine that does not respond to messages sent to it is removed from the local view of the sender within a finite amount of time.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3" name="Shape 483"/>
        <p:cNvGrpSpPr/>
        <p:nvPr/>
      </p:nvGrpSpPr>
      <p:grpSpPr>
        <a:xfrm>
          <a:off x="0" y="0"/>
          <a:ext cx="0" cy="0"/>
          <a:chOff x="0" y="0"/>
          <a:chExt cx="0" cy="0"/>
        </a:xfrm>
      </p:grpSpPr>
      <p:sp>
        <p:nvSpPr>
          <p:cNvPr id="484" name="Google Shape;484;p47"/>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Arial Black"/>
              <a:buNone/>
            </a:pPr>
            <a:r>
              <a:rPr b="0" i="0" lang="en-US" sz="3600" u="none">
                <a:solidFill>
                  <a:schemeClr val="dk2"/>
                </a:solidFill>
                <a:latin typeface="Arial Black"/>
                <a:ea typeface="Arial Black"/>
                <a:cs typeface="Arial Black"/>
                <a:sym typeface="Arial Black"/>
              </a:rPr>
              <a:t>Virtual Synchrony</a:t>
            </a:r>
            <a:endParaRPr/>
          </a:p>
        </p:txBody>
      </p:sp>
      <p:sp>
        <p:nvSpPr>
          <p:cNvPr id="485" name="Google Shape;485;p47"/>
          <p:cNvSpPr txBox="1"/>
          <p:nvPr>
            <p:ph idx="1" type="body"/>
          </p:nvPr>
        </p:nvSpPr>
        <p:spPr>
          <a:xfrm>
            <a:off x="457200" y="1752600"/>
            <a:ext cx="8178800" cy="481965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Virtual Synchrony</a:t>
            </a:r>
            <a:endParaRPr/>
          </a:p>
          <a:p>
            <a:pPr indent="-285750" lvl="1" marL="74295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Introduced in ISIS, orders group membership changes along with the regular messages</a:t>
            </a:r>
            <a:endParaRPr/>
          </a:p>
          <a:p>
            <a:pPr indent="-285750" lvl="1" marL="74295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Ensures that failures do not result in incomplete delivery of multicast messages or holes in the causal delivery order(</a:t>
            </a:r>
            <a:r>
              <a:rPr b="0" i="0" lang="en-US" sz="2000" u="none">
                <a:solidFill>
                  <a:srgbClr val="0066CC"/>
                </a:solidFill>
                <a:latin typeface="Tahoma"/>
                <a:ea typeface="Tahoma"/>
                <a:cs typeface="Tahoma"/>
                <a:sym typeface="Tahoma"/>
              </a:rPr>
              <a:t>failure atomicity</a:t>
            </a:r>
            <a:r>
              <a:rPr b="0" i="0" lang="en-US" sz="2000" u="none">
                <a:solidFill>
                  <a:schemeClr val="dk1"/>
                </a:solidFill>
                <a:latin typeface="Tahoma"/>
                <a:ea typeface="Tahoma"/>
                <a:cs typeface="Tahoma"/>
                <a:sym typeface="Tahoma"/>
              </a:rPr>
              <a:t>)</a:t>
            </a:r>
            <a:endParaRPr/>
          </a:p>
          <a:p>
            <a:pPr indent="-285750" lvl="1" marL="74295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Ensures that, if two processes</a:t>
            </a:r>
            <a:r>
              <a:rPr b="0" i="0" lang="en-US" sz="2000" u="none">
                <a:solidFill>
                  <a:srgbClr val="0066CC"/>
                </a:solidFill>
                <a:latin typeface="Tahoma"/>
                <a:ea typeface="Tahoma"/>
                <a:cs typeface="Tahoma"/>
                <a:sym typeface="Tahoma"/>
              </a:rPr>
              <a:t> </a:t>
            </a:r>
            <a:r>
              <a:rPr b="0" i="0" lang="en-US" sz="2000" u="none">
                <a:solidFill>
                  <a:schemeClr val="dk1"/>
                </a:solidFill>
                <a:latin typeface="Tahoma"/>
                <a:ea typeface="Tahoma"/>
                <a:cs typeface="Tahoma"/>
                <a:sym typeface="Tahoma"/>
              </a:rPr>
              <a:t>observe the same two consecutive membership changes, receive the </a:t>
            </a:r>
            <a:r>
              <a:rPr b="0" i="0" lang="en-US" sz="2000" u="none">
                <a:solidFill>
                  <a:srgbClr val="0066CC"/>
                </a:solidFill>
                <a:latin typeface="Tahoma"/>
                <a:ea typeface="Tahoma"/>
                <a:cs typeface="Tahoma"/>
                <a:sym typeface="Tahoma"/>
              </a:rPr>
              <a:t>same set</a:t>
            </a:r>
            <a:r>
              <a:rPr b="0" i="0" lang="en-US" sz="2000" u="none">
                <a:solidFill>
                  <a:schemeClr val="dk1"/>
                </a:solidFill>
                <a:latin typeface="Tahoma"/>
                <a:ea typeface="Tahoma"/>
                <a:cs typeface="Tahoma"/>
                <a:sym typeface="Tahoma"/>
              </a:rPr>
              <a:t> of regular multicast messages between the two changes </a:t>
            </a:r>
            <a:endParaRPr/>
          </a:p>
          <a:p>
            <a:pPr indent="-228600" lvl="2" marL="114300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A view change acts as a barrier across which no multicast can pass</a:t>
            </a:r>
            <a:endParaRPr/>
          </a:p>
          <a:p>
            <a:pPr indent="-285750" lvl="1" marL="74295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Does not constrain the behavior of faulty or isolated processes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21"/>
          <p:cNvSpPr txBox="1"/>
          <p:nvPr/>
        </p:nvSpPr>
        <p:spPr>
          <a:xfrm>
            <a:off x="3124200" y="6229350"/>
            <a:ext cx="2895600" cy="4572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232" name="Google Shape;232;p21"/>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Tahoma"/>
              <a:buNone/>
            </a:pPr>
            <a:r>
              <a:rPr b="0" i="0" lang="en-US" sz="4000" u="none">
                <a:solidFill>
                  <a:schemeClr val="dk2"/>
                </a:solidFill>
                <a:latin typeface="Tahoma"/>
                <a:ea typeface="Tahoma"/>
                <a:cs typeface="Tahoma"/>
                <a:sym typeface="Tahoma"/>
              </a:rPr>
              <a:t>Properties of MOM</a:t>
            </a:r>
            <a:endParaRPr/>
          </a:p>
        </p:txBody>
      </p:sp>
      <p:sp>
        <p:nvSpPr>
          <p:cNvPr id="233" name="Google Shape;233;p21"/>
          <p:cNvSpPr txBox="1"/>
          <p:nvPr>
            <p:ph idx="1" type="body"/>
          </p:nvPr>
        </p:nvSpPr>
        <p:spPr>
          <a:xfrm>
            <a:off x="457200" y="1676400"/>
            <a:ext cx="8178800" cy="417195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0"/>
              </a:spcBef>
              <a:spcAft>
                <a:spcPts val="0"/>
              </a:spcAft>
              <a:buSzPts val="2400"/>
              <a:buNone/>
            </a:pPr>
            <a:r>
              <a:rPr b="1" i="0" lang="en-US" sz="2400" u="none">
                <a:solidFill>
                  <a:schemeClr val="dk1"/>
                </a:solidFill>
                <a:latin typeface="Tahoma"/>
                <a:ea typeface="Tahoma"/>
                <a:cs typeface="Tahoma"/>
                <a:sym typeface="Tahoma"/>
              </a:rPr>
              <a:t>Asynchronous </a:t>
            </a:r>
            <a:r>
              <a:rPr b="0" i="0" lang="en-US" sz="2400" u="none">
                <a:solidFill>
                  <a:schemeClr val="dk1"/>
                </a:solidFill>
                <a:latin typeface="Tahoma"/>
                <a:ea typeface="Tahoma"/>
                <a:cs typeface="Tahoma"/>
                <a:sym typeface="Tahoma"/>
              </a:rPr>
              <a:t>interaction</a:t>
            </a:r>
            <a:endParaRPr/>
          </a:p>
          <a:p>
            <a:pPr indent="-381000" lvl="1" marL="8382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Client and server are only </a:t>
            </a:r>
            <a:r>
              <a:rPr b="1" i="0" lang="en-US" sz="2000" u="none">
                <a:solidFill>
                  <a:schemeClr val="dk1"/>
                </a:solidFill>
                <a:latin typeface="Tahoma"/>
                <a:ea typeface="Tahoma"/>
                <a:cs typeface="Tahoma"/>
                <a:sym typeface="Tahoma"/>
              </a:rPr>
              <a:t>loosely coupled</a:t>
            </a:r>
            <a:endParaRPr/>
          </a:p>
          <a:p>
            <a:pPr indent="-381000" lvl="1" marL="8382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Messages are queued</a:t>
            </a:r>
            <a:endParaRPr/>
          </a:p>
          <a:p>
            <a:pPr indent="-381000" lvl="1" marL="8382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Good for application integration</a:t>
            </a:r>
            <a:endParaRPr/>
          </a:p>
          <a:p>
            <a:pPr indent="-457200" lvl="0" marL="457200" rtl="0" algn="l">
              <a:lnSpc>
                <a:spcPct val="100000"/>
              </a:lnSpc>
              <a:spcBef>
                <a:spcPts val="480"/>
              </a:spcBef>
              <a:spcAft>
                <a:spcPts val="0"/>
              </a:spcAft>
              <a:buSzPts val="2400"/>
              <a:buNone/>
            </a:pPr>
            <a:r>
              <a:rPr b="0" i="0" lang="en-US" sz="2400" u="none">
                <a:solidFill>
                  <a:schemeClr val="dk1"/>
                </a:solidFill>
                <a:latin typeface="Tahoma"/>
                <a:ea typeface="Tahoma"/>
                <a:cs typeface="Tahoma"/>
                <a:sym typeface="Tahoma"/>
              </a:rPr>
              <a:t>Support for </a:t>
            </a:r>
            <a:r>
              <a:rPr b="1" i="0" lang="en-US" sz="2400" u="none">
                <a:solidFill>
                  <a:schemeClr val="dk1"/>
                </a:solidFill>
                <a:latin typeface="Tahoma"/>
                <a:ea typeface="Tahoma"/>
                <a:cs typeface="Tahoma"/>
                <a:sym typeface="Tahoma"/>
              </a:rPr>
              <a:t>reliable </a:t>
            </a:r>
            <a:r>
              <a:rPr b="0" i="0" lang="en-US" sz="2400" u="none">
                <a:solidFill>
                  <a:schemeClr val="dk1"/>
                </a:solidFill>
                <a:latin typeface="Tahoma"/>
                <a:ea typeface="Tahoma"/>
                <a:cs typeface="Tahoma"/>
                <a:sym typeface="Tahoma"/>
              </a:rPr>
              <a:t>delivery service</a:t>
            </a:r>
            <a:endParaRPr/>
          </a:p>
          <a:p>
            <a:pPr indent="-381000" lvl="1" marL="8382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Keep queues in persistent storage</a:t>
            </a:r>
            <a:endParaRPr/>
          </a:p>
          <a:p>
            <a:pPr indent="-457200" lvl="0" marL="457200" rtl="0" algn="l">
              <a:lnSpc>
                <a:spcPct val="100000"/>
              </a:lnSpc>
              <a:spcBef>
                <a:spcPts val="480"/>
              </a:spcBef>
              <a:spcAft>
                <a:spcPts val="0"/>
              </a:spcAft>
              <a:buSzPts val="2400"/>
              <a:buNone/>
            </a:pPr>
            <a:r>
              <a:rPr b="0" i="0" lang="en-US" sz="2400" u="none">
                <a:solidFill>
                  <a:schemeClr val="dk1"/>
                </a:solidFill>
                <a:latin typeface="Tahoma"/>
                <a:ea typeface="Tahoma"/>
                <a:cs typeface="Tahoma"/>
                <a:sym typeface="Tahoma"/>
              </a:rPr>
              <a:t>Processing of messages by intermediate message server(s)</a:t>
            </a:r>
            <a:endParaRPr/>
          </a:p>
          <a:p>
            <a:pPr indent="-381000" lvl="1" marL="8382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May do filtering, transforming, logging, …</a:t>
            </a:r>
            <a:endParaRPr/>
          </a:p>
          <a:p>
            <a:pPr indent="-381000" lvl="1" marL="8382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Networks of message servers</a:t>
            </a:r>
            <a:endParaRPr/>
          </a:p>
          <a:p>
            <a:pPr indent="-457200" lvl="0" marL="457200" rtl="0" algn="l">
              <a:lnSpc>
                <a:spcPct val="100000"/>
              </a:lnSpc>
              <a:spcBef>
                <a:spcPts val="480"/>
              </a:spcBef>
              <a:spcAft>
                <a:spcPts val="0"/>
              </a:spcAft>
              <a:buSzPts val="2400"/>
              <a:buNone/>
            </a:pPr>
            <a:r>
              <a:rPr b="0" i="0" lang="en-US" sz="2400" u="none">
                <a:solidFill>
                  <a:schemeClr val="dk1"/>
                </a:solidFill>
                <a:latin typeface="Tahoma"/>
                <a:ea typeface="Tahoma"/>
                <a:cs typeface="Tahoma"/>
                <a:sym typeface="Tahoma"/>
              </a:rPr>
              <a:t>Natural for database integration</a:t>
            </a:r>
            <a:endParaRPr/>
          </a:p>
        </p:txBody>
      </p:sp>
      <p:sp>
        <p:nvSpPr>
          <p:cNvPr id="234" name="Google Shape;234;p21"/>
          <p:cNvSpPr txBox="1"/>
          <p:nvPr/>
        </p:nvSpPr>
        <p:spPr>
          <a:xfrm>
            <a:off x="4318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Middleware</a:t>
            </a:r>
            <a:endParaRPr/>
          </a:p>
        </p:txBody>
      </p:sp>
      <p:sp>
        <p:nvSpPr>
          <p:cNvPr id="235" name="Google Shape;235;p21"/>
          <p:cNvSpPr txBox="1"/>
          <p:nvPr/>
        </p:nvSpPr>
        <p:spPr>
          <a:xfrm>
            <a:off x="4443412" y="0"/>
            <a:ext cx="4700587"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rPr b="0" i="1" lang="en-US" sz="1800" u="none">
                <a:solidFill>
                  <a:schemeClr val="dk1"/>
                </a:solidFill>
                <a:latin typeface="Times New Roman"/>
                <a:ea typeface="Times New Roman"/>
                <a:cs typeface="Times New Roman"/>
                <a:sym typeface="Times New Roman"/>
              </a:rPr>
              <a:t>cf: www.cl.cam.ac.uk/teaching/0910/ConcDistS/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9" name="Shape 489"/>
        <p:cNvGrpSpPr/>
        <p:nvPr/>
      </p:nvGrpSpPr>
      <p:grpSpPr>
        <a:xfrm>
          <a:off x="0" y="0"/>
          <a:ext cx="0" cy="0"/>
          <a:chOff x="0" y="0"/>
          <a:chExt cx="0" cy="0"/>
        </a:xfrm>
      </p:grpSpPr>
      <p:pic>
        <p:nvPicPr>
          <p:cNvPr descr="H:\nalini01.bmp" id="490" name="Google Shape;490;p48"/>
          <p:cNvPicPr preferRelativeResize="0"/>
          <p:nvPr/>
        </p:nvPicPr>
        <p:blipFill rotWithShape="1">
          <a:blip r:embed="rId3">
            <a:alphaModFix/>
          </a:blip>
          <a:srcRect b="0" l="0" r="0" t="0"/>
          <a:stretch/>
        </p:blipFill>
        <p:spPr>
          <a:xfrm>
            <a:off x="304800" y="1295400"/>
            <a:ext cx="8839200" cy="46132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4" name="Shape 494"/>
        <p:cNvGrpSpPr/>
        <p:nvPr/>
      </p:nvGrpSpPr>
      <p:grpSpPr>
        <a:xfrm>
          <a:off x="0" y="0"/>
          <a:ext cx="0" cy="0"/>
          <a:chOff x="0" y="0"/>
          <a:chExt cx="0" cy="0"/>
        </a:xfrm>
      </p:grpSpPr>
      <p:sp>
        <p:nvSpPr>
          <p:cNvPr id="495" name="Google Shape;495;p49"/>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Arial Black"/>
              <a:buNone/>
            </a:pPr>
            <a:r>
              <a:rPr b="0" i="0" lang="en-US" sz="3600" u="none">
                <a:solidFill>
                  <a:schemeClr val="dk2"/>
                </a:solidFill>
                <a:latin typeface="Arial Black"/>
                <a:ea typeface="Arial Black"/>
                <a:cs typeface="Arial Black"/>
                <a:sym typeface="Arial Black"/>
              </a:rPr>
              <a:t>More Interesting GC Properties</a:t>
            </a:r>
            <a:endParaRPr/>
          </a:p>
        </p:txBody>
      </p:sp>
      <p:sp>
        <p:nvSpPr>
          <p:cNvPr id="496" name="Google Shape;496;p49"/>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There exists a mapping </a:t>
            </a:r>
            <a:r>
              <a:rPr b="0" i="1" lang="en-US" sz="2000" u="none">
                <a:solidFill>
                  <a:schemeClr val="dk1"/>
                </a:solidFill>
                <a:latin typeface="Tahoma"/>
                <a:ea typeface="Tahoma"/>
                <a:cs typeface="Tahoma"/>
                <a:sym typeface="Tahoma"/>
              </a:rPr>
              <a:t>k</a:t>
            </a:r>
            <a:r>
              <a:rPr b="0" i="0" lang="en-US" sz="2000" u="none">
                <a:solidFill>
                  <a:schemeClr val="dk1"/>
                </a:solidFill>
                <a:latin typeface="Tahoma"/>
                <a:ea typeface="Tahoma"/>
                <a:cs typeface="Tahoma"/>
                <a:sym typeface="Tahoma"/>
              </a:rPr>
              <a:t> from the set of messages appearing in all rcv</a:t>
            </a:r>
            <a:r>
              <a:rPr b="0" baseline="-25000" i="0" lang="en-US" sz="2000" u="none">
                <a:solidFill>
                  <a:schemeClr val="dk1"/>
                </a:solidFill>
                <a:latin typeface="Tahoma"/>
                <a:ea typeface="Tahoma"/>
                <a:cs typeface="Tahoma"/>
                <a:sym typeface="Tahoma"/>
              </a:rPr>
              <a:t>i</a:t>
            </a:r>
            <a:r>
              <a:rPr b="0" i="0" lang="en-US" sz="2000" u="none">
                <a:solidFill>
                  <a:schemeClr val="dk1"/>
                </a:solidFill>
                <a:latin typeface="Tahoma"/>
                <a:ea typeface="Tahoma"/>
                <a:cs typeface="Tahoma"/>
                <a:sym typeface="Tahoma"/>
              </a:rPr>
              <a:t>(m) for all i, to the set of messages appearing in snd</a:t>
            </a:r>
            <a:r>
              <a:rPr b="0" baseline="-25000" i="0" lang="en-US" sz="2000" u="none">
                <a:solidFill>
                  <a:schemeClr val="dk1"/>
                </a:solidFill>
                <a:latin typeface="Tahoma"/>
                <a:ea typeface="Tahoma"/>
                <a:cs typeface="Tahoma"/>
                <a:sym typeface="Tahoma"/>
              </a:rPr>
              <a:t>i</a:t>
            </a:r>
            <a:r>
              <a:rPr b="0" i="0" lang="en-US" sz="2000" u="none">
                <a:solidFill>
                  <a:schemeClr val="dk1"/>
                </a:solidFill>
                <a:latin typeface="Tahoma"/>
                <a:ea typeface="Tahoma"/>
                <a:cs typeface="Tahoma"/>
                <a:sym typeface="Tahoma"/>
              </a:rPr>
              <a:t>(m) for all i, such that each message </a:t>
            </a:r>
            <a:r>
              <a:rPr b="0" i="1" lang="en-US" sz="2000" u="none">
                <a:solidFill>
                  <a:schemeClr val="dk1"/>
                </a:solidFill>
                <a:latin typeface="Tahoma"/>
                <a:ea typeface="Tahoma"/>
                <a:cs typeface="Tahoma"/>
                <a:sym typeface="Tahoma"/>
              </a:rPr>
              <a:t>m</a:t>
            </a:r>
            <a:r>
              <a:rPr b="0" i="0" lang="en-US" sz="2000" u="none">
                <a:solidFill>
                  <a:schemeClr val="dk1"/>
                </a:solidFill>
                <a:latin typeface="Tahoma"/>
                <a:ea typeface="Tahoma"/>
                <a:cs typeface="Tahoma"/>
                <a:sym typeface="Tahoma"/>
              </a:rPr>
              <a:t> in a rcv() is mapped to a message with the same content appearing in an earlier snd() and:</a:t>
            </a:r>
            <a:endParaRPr/>
          </a:p>
          <a:p>
            <a:pPr indent="-342900" lvl="0" marL="3429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Integrity	</a:t>
            </a:r>
            <a:endParaRPr/>
          </a:p>
          <a:p>
            <a:pPr indent="-285750" lvl="1" marL="742950" rtl="0" algn="l">
              <a:lnSpc>
                <a:spcPct val="100000"/>
              </a:lnSpc>
              <a:spcBef>
                <a:spcPts val="360"/>
              </a:spcBef>
              <a:spcAft>
                <a:spcPts val="0"/>
              </a:spcAft>
              <a:buClr>
                <a:schemeClr val="accent2"/>
              </a:buClr>
              <a:buSzPts val="1800"/>
              <a:buFont typeface="Arial"/>
              <a:buChar char="●"/>
            </a:pPr>
            <a:r>
              <a:rPr b="0" i="1" lang="en-US" sz="1800" u="none">
                <a:solidFill>
                  <a:schemeClr val="dk1"/>
                </a:solidFill>
                <a:latin typeface="Tahoma"/>
                <a:ea typeface="Tahoma"/>
                <a:cs typeface="Tahoma"/>
                <a:sym typeface="Tahoma"/>
              </a:rPr>
              <a:t>k</a:t>
            </a:r>
            <a:r>
              <a:rPr b="0" i="0" lang="en-US" sz="1800" u="none">
                <a:solidFill>
                  <a:schemeClr val="dk1"/>
                </a:solidFill>
                <a:latin typeface="Tahoma"/>
                <a:ea typeface="Tahoma"/>
                <a:cs typeface="Tahoma"/>
                <a:sym typeface="Tahoma"/>
              </a:rPr>
              <a:t> is well defined. </a:t>
            </a:r>
            <a:r>
              <a:rPr b="0" i="1" lang="en-US" sz="1800" u="none">
                <a:solidFill>
                  <a:schemeClr val="dk1"/>
                </a:solidFill>
                <a:latin typeface="Tahoma"/>
                <a:ea typeface="Tahoma"/>
                <a:cs typeface="Tahoma"/>
                <a:sym typeface="Tahoma"/>
              </a:rPr>
              <a:t>i.e.</a:t>
            </a:r>
            <a:r>
              <a:rPr b="0" i="0" lang="en-US" sz="1800" u="none">
                <a:solidFill>
                  <a:schemeClr val="dk1"/>
                </a:solidFill>
                <a:latin typeface="Tahoma"/>
                <a:ea typeface="Tahoma"/>
                <a:cs typeface="Tahoma"/>
                <a:sym typeface="Tahoma"/>
              </a:rPr>
              <a:t> every message received was previously sent. </a:t>
            </a:r>
            <a:endParaRPr/>
          </a:p>
          <a:p>
            <a:pPr indent="-342900" lvl="0" marL="3429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No Duplicates</a:t>
            </a:r>
            <a:endParaRPr/>
          </a:p>
          <a:p>
            <a:pPr indent="-285750" lvl="1" marL="742950" rtl="0" algn="l">
              <a:lnSpc>
                <a:spcPct val="100000"/>
              </a:lnSpc>
              <a:spcBef>
                <a:spcPts val="360"/>
              </a:spcBef>
              <a:spcAft>
                <a:spcPts val="0"/>
              </a:spcAft>
              <a:buClr>
                <a:schemeClr val="accent2"/>
              </a:buClr>
              <a:buSzPts val="1800"/>
              <a:buFont typeface="Arial"/>
              <a:buChar char="●"/>
            </a:pPr>
            <a:r>
              <a:rPr b="0" i="1" lang="en-US" sz="1800" u="none">
                <a:solidFill>
                  <a:schemeClr val="dk1"/>
                </a:solidFill>
                <a:latin typeface="Tahoma"/>
                <a:ea typeface="Tahoma"/>
                <a:cs typeface="Tahoma"/>
                <a:sym typeface="Tahoma"/>
              </a:rPr>
              <a:t>k</a:t>
            </a:r>
            <a:r>
              <a:rPr b="0" i="0" lang="en-US" sz="1800" u="none">
                <a:solidFill>
                  <a:schemeClr val="dk1"/>
                </a:solidFill>
                <a:latin typeface="Tahoma"/>
                <a:ea typeface="Tahoma"/>
                <a:cs typeface="Tahoma"/>
                <a:sym typeface="Tahoma"/>
              </a:rPr>
              <a:t> is one to one. </a:t>
            </a:r>
            <a:r>
              <a:rPr b="0" i="1" lang="en-US" sz="1800" u="none">
                <a:solidFill>
                  <a:schemeClr val="dk1"/>
                </a:solidFill>
                <a:latin typeface="Tahoma"/>
                <a:ea typeface="Tahoma"/>
                <a:cs typeface="Tahoma"/>
                <a:sym typeface="Tahoma"/>
              </a:rPr>
              <a:t>i.e.</a:t>
            </a:r>
            <a:r>
              <a:rPr b="0" i="0" lang="en-US" sz="1800" u="none">
                <a:solidFill>
                  <a:schemeClr val="dk1"/>
                </a:solidFill>
                <a:latin typeface="Tahoma"/>
                <a:ea typeface="Tahoma"/>
                <a:cs typeface="Tahoma"/>
                <a:sym typeface="Tahoma"/>
              </a:rPr>
              <a:t> no message is received more than once</a:t>
            </a:r>
            <a:endParaRPr/>
          </a:p>
          <a:p>
            <a:pPr indent="-342900" lvl="0" marL="3429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Liveness</a:t>
            </a:r>
            <a:endParaRPr/>
          </a:p>
          <a:p>
            <a:pPr indent="-285750" lvl="1" marL="742950" rtl="0" algn="l">
              <a:lnSpc>
                <a:spcPct val="100000"/>
              </a:lnSpc>
              <a:spcBef>
                <a:spcPts val="360"/>
              </a:spcBef>
              <a:spcAft>
                <a:spcPts val="0"/>
              </a:spcAft>
              <a:buClr>
                <a:schemeClr val="accent2"/>
              </a:buClr>
              <a:buSzPts val="1800"/>
              <a:buFont typeface="Arial"/>
              <a:buChar char="●"/>
            </a:pPr>
            <a:r>
              <a:rPr b="0" i="1" lang="en-US" sz="1800" u="none">
                <a:solidFill>
                  <a:schemeClr val="dk1"/>
                </a:solidFill>
                <a:latin typeface="Tahoma"/>
                <a:ea typeface="Tahoma"/>
                <a:cs typeface="Tahoma"/>
                <a:sym typeface="Tahoma"/>
              </a:rPr>
              <a:t>k</a:t>
            </a:r>
            <a:r>
              <a:rPr b="0" i="0" lang="en-US" sz="1800" u="none">
                <a:solidFill>
                  <a:schemeClr val="dk1"/>
                </a:solidFill>
                <a:latin typeface="Tahoma"/>
                <a:ea typeface="Tahoma"/>
                <a:cs typeface="Tahoma"/>
                <a:sym typeface="Tahoma"/>
              </a:rPr>
              <a:t> is onto. </a:t>
            </a:r>
            <a:r>
              <a:rPr b="0" i="1" lang="en-US" sz="1800" u="none">
                <a:solidFill>
                  <a:schemeClr val="dk1"/>
                </a:solidFill>
                <a:latin typeface="Tahoma"/>
                <a:ea typeface="Tahoma"/>
                <a:cs typeface="Tahoma"/>
                <a:sym typeface="Tahoma"/>
              </a:rPr>
              <a:t>i.e.</a:t>
            </a:r>
            <a:r>
              <a:rPr b="0" i="0" lang="en-US" sz="1800" u="none">
                <a:solidFill>
                  <a:schemeClr val="dk1"/>
                </a:solidFill>
                <a:latin typeface="Tahoma"/>
                <a:ea typeface="Tahoma"/>
                <a:cs typeface="Tahoma"/>
                <a:sym typeface="Tahoma"/>
              </a:rPr>
              <a:t> every message sent is received</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0" name="Shape 500"/>
        <p:cNvGrpSpPr/>
        <p:nvPr/>
      </p:nvGrpSpPr>
      <p:grpSpPr>
        <a:xfrm>
          <a:off x="0" y="0"/>
          <a:ext cx="0" cy="0"/>
          <a:chOff x="0" y="0"/>
          <a:chExt cx="0" cy="0"/>
        </a:xfrm>
      </p:grpSpPr>
      <p:sp>
        <p:nvSpPr>
          <p:cNvPr id="501" name="Google Shape;501;p50"/>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Arial Black"/>
              <a:buNone/>
            </a:pPr>
            <a:r>
              <a:rPr b="0" i="0" lang="en-US" sz="3600" u="none">
                <a:solidFill>
                  <a:schemeClr val="dk2"/>
                </a:solidFill>
                <a:latin typeface="Arial Black"/>
                <a:ea typeface="Arial Black"/>
                <a:cs typeface="Arial Black"/>
                <a:sym typeface="Arial Black"/>
              </a:rPr>
              <a:t>Reliability Service</a:t>
            </a:r>
            <a:endParaRPr/>
          </a:p>
        </p:txBody>
      </p:sp>
      <p:sp>
        <p:nvSpPr>
          <p:cNvPr id="502" name="Google Shape;502;p50"/>
          <p:cNvSpPr txBox="1"/>
          <p:nvPr>
            <p:ph idx="1" type="body"/>
          </p:nvPr>
        </p:nvSpPr>
        <p:spPr>
          <a:xfrm>
            <a:off x="457200" y="1885950"/>
            <a:ext cx="8178800" cy="481965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A service is reliable (in presence of </a:t>
            </a:r>
            <a:r>
              <a:rPr b="0" i="1" lang="en-US" sz="2000" u="none">
                <a:solidFill>
                  <a:schemeClr val="dk1"/>
                </a:solidFill>
                <a:latin typeface="Tahoma"/>
                <a:ea typeface="Tahoma"/>
                <a:cs typeface="Tahoma"/>
                <a:sym typeface="Tahoma"/>
              </a:rPr>
              <a:t>f</a:t>
            </a:r>
            <a:r>
              <a:rPr b="0" i="0" lang="en-US" sz="2000" u="none">
                <a:solidFill>
                  <a:schemeClr val="dk1"/>
                </a:solidFill>
                <a:latin typeface="Tahoma"/>
                <a:ea typeface="Tahoma"/>
                <a:cs typeface="Tahoma"/>
                <a:sym typeface="Tahoma"/>
              </a:rPr>
              <a:t> faults) if exists a partition of the object indices into faulty and non-faulty such that there are at most </a:t>
            </a:r>
            <a:r>
              <a:rPr b="0" i="1" lang="en-US" sz="2000" u="none">
                <a:solidFill>
                  <a:schemeClr val="dk1"/>
                </a:solidFill>
                <a:latin typeface="Tahoma"/>
                <a:ea typeface="Tahoma"/>
                <a:cs typeface="Tahoma"/>
                <a:sym typeface="Tahoma"/>
              </a:rPr>
              <a:t>f</a:t>
            </a:r>
            <a:r>
              <a:rPr b="0" i="0" lang="en-US" sz="2000" u="none">
                <a:solidFill>
                  <a:schemeClr val="dk1"/>
                </a:solidFill>
                <a:latin typeface="Tahoma"/>
                <a:ea typeface="Tahoma"/>
                <a:cs typeface="Tahoma"/>
                <a:sym typeface="Tahoma"/>
              </a:rPr>
              <a:t> faulty objects and the mapping of </a:t>
            </a:r>
            <a:r>
              <a:rPr b="0" i="1" lang="en-US" sz="2000" u="none">
                <a:solidFill>
                  <a:schemeClr val="dk1"/>
                </a:solidFill>
                <a:latin typeface="Tahoma"/>
                <a:ea typeface="Tahoma"/>
                <a:cs typeface="Tahoma"/>
                <a:sym typeface="Tahoma"/>
              </a:rPr>
              <a:t>k</a:t>
            </a:r>
            <a:r>
              <a:rPr b="0" i="0" lang="en-US" sz="2000" u="none">
                <a:solidFill>
                  <a:schemeClr val="dk1"/>
                </a:solidFill>
                <a:latin typeface="Tahoma"/>
                <a:ea typeface="Tahoma"/>
                <a:cs typeface="Tahoma"/>
                <a:sym typeface="Tahoma"/>
              </a:rPr>
              <a:t> must satisfy:</a:t>
            </a:r>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Integrity</a:t>
            </a:r>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No Duplicates</a:t>
            </a:r>
            <a:endParaRPr/>
          </a:p>
          <a:p>
            <a:pPr indent="-228600" lvl="2" marL="1143000" rtl="0" algn="l">
              <a:lnSpc>
                <a:spcPct val="100000"/>
              </a:lnSpc>
              <a:spcBef>
                <a:spcPts val="320"/>
              </a:spcBef>
              <a:spcAft>
                <a:spcPts val="0"/>
              </a:spcAft>
              <a:buClr>
                <a:schemeClr val="accent2"/>
              </a:buClr>
              <a:buSzPts val="1600"/>
              <a:buFont typeface="Arial"/>
              <a:buChar char="●"/>
            </a:pPr>
            <a:r>
              <a:rPr b="0" i="0" lang="en-US" sz="1600" u="none">
                <a:solidFill>
                  <a:schemeClr val="dk1"/>
                </a:solidFill>
                <a:latin typeface="Tahoma"/>
                <a:ea typeface="Tahoma"/>
                <a:cs typeface="Tahoma"/>
                <a:sym typeface="Tahoma"/>
              </a:rPr>
              <a:t>no message is received more than once at any single object</a:t>
            </a:r>
            <a:endParaRPr b="0" i="0" sz="1600" u="none">
              <a:solidFill>
                <a:schemeClr val="dk1"/>
              </a:solidFill>
              <a:latin typeface="Tahoma"/>
              <a:ea typeface="Tahoma"/>
              <a:cs typeface="Tahoma"/>
              <a:sym typeface="Tahoma"/>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Liveness</a:t>
            </a:r>
            <a:endParaRPr/>
          </a:p>
          <a:p>
            <a:pPr indent="-228600" lvl="2" marL="1143000" rtl="0" algn="l">
              <a:lnSpc>
                <a:spcPct val="100000"/>
              </a:lnSpc>
              <a:spcBef>
                <a:spcPts val="320"/>
              </a:spcBef>
              <a:spcAft>
                <a:spcPts val="0"/>
              </a:spcAft>
              <a:buClr>
                <a:schemeClr val="accent2"/>
              </a:buClr>
              <a:buSzPts val="1600"/>
              <a:buFont typeface="Arial"/>
              <a:buChar char="●"/>
            </a:pPr>
            <a:r>
              <a:rPr b="0" i="0" lang="en-US" sz="1600" u="none">
                <a:solidFill>
                  <a:schemeClr val="dk1"/>
                </a:solidFill>
                <a:latin typeface="Tahoma"/>
                <a:ea typeface="Tahoma"/>
                <a:cs typeface="Tahoma"/>
                <a:sym typeface="Tahoma"/>
              </a:rPr>
              <a:t>Non-faulty liveness</a:t>
            </a:r>
            <a:endParaRPr/>
          </a:p>
          <a:p>
            <a:pPr indent="-228600" lvl="3" marL="1600200" rtl="0" algn="l">
              <a:lnSpc>
                <a:spcPct val="100000"/>
              </a:lnSpc>
              <a:spcBef>
                <a:spcPts val="280"/>
              </a:spcBef>
              <a:spcAft>
                <a:spcPts val="0"/>
              </a:spcAft>
              <a:buClr>
                <a:schemeClr val="accent2"/>
              </a:buClr>
              <a:buSzPts val="1400"/>
              <a:buFont typeface="Tahoma"/>
              <a:buChar char="•"/>
            </a:pPr>
            <a:r>
              <a:rPr b="0" i="0" lang="en-US" sz="1400" u="none">
                <a:solidFill>
                  <a:schemeClr val="dk1"/>
                </a:solidFill>
                <a:latin typeface="Tahoma"/>
                <a:ea typeface="Tahoma"/>
                <a:cs typeface="Tahoma"/>
                <a:sym typeface="Tahoma"/>
              </a:rPr>
              <a:t>When restricted to non-faulty objects, </a:t>
            </a:r>
            <a:r>
              <a:rPr b="0" i="1" lang="en-US" sz="1400" u="none">
                <a:solidFill>
                  <a:schemeClr val="dk1"/>
                </a:solidFill>
                <a:latin typeface="Tahoma"/>
                <a:ea typeface="Tahoma"/>
                <a:cs typeface="Tahoma"/>
                <a:sym typeface="Tahoma"/>
              </a:rPr>
              <a:t>k</a:t>
            </a:r>
            <a:r>
              <a:rPr b="0" i="0" lang="en-US" sz="1400" u="none">
                <a:solidFill>
                  <a:schemeClr val="dk1"/>
                </a:solidFill>
                <a:latin typeface="Tahoma"/>
                <a:ea typeface="Tahoma"/>
                <a:cs typeface="Tahoma"/>
                <a:sym typeface="Tahoma"/>
              </a:rPr>
              <a:t> is onto. </a:t>
            </a:r>
            <a:r>
              <a:rPr b="0" i="1" lang="en-US" sz="1400" u="none">
                <a:solidFill>
                  <a:schemeClr val="dk1"/>
                </a:solidFill>
                <a:latin typeface="Tahoma"/>
                <a:ea typeface="Tahoma"/>
                <a:cs typeface="Tahoma"/>
                <a:sym typeface="Tahoma"/>
              </a:rPr>
              <a:t>i.e.</a:t>
            </a:r>
            <a:r>
              <a:rPr b="0" i="0" lang="en-US" sz="1400" u="none">
                <a:solidFill>
                  <a:schemeClr val="dk1"/>
                </a:solidFill>
                <a:latin typeface="Tahoma"/>
                <a:ea typeface="Tahoma"/>
                <a:cs typeface="Tahoma"/>
                <a:sym typeface="Tahoma"/>
              </a:rPr>
              <a:t> all messages broadcast by a non-faulty object are eventually received by all non-faulty objects</a:t>
            </a:r>
            <a:endParaRPr b="0" i="0" sz="1400" u="none">
              <a:solidFill>
                <a:schemeClr val="dk1"/>
              </a:solidFill>
              <a:latin typeface="Tahoma"/>
              <a:ea typeface="Tahoma"/>
              <a:cs typeface="Tahoma"/>
              <a:sym typeface="Tahoma"/>
            </a:endParaRPr>
          </a:p>
          <a:p>
            <a:pPr indent="-228600" lvl="2" marL="1143000" rtl="0" algn="l">
              <a:lnSpc>
                <a:spcPct val="100000"/>
              </a:lnSpc>
              <a:spcBef>
                <a:spcPts val="320"/>
              </a:spcBef>
              <a:spcAft>
                <a:spcPts val="0"/>
              </a:spcAft>
              <a:buClr>
                <a:schemeClr val="accent2"/>
              </a:buClr>
              <a:buSzPts val="1600"/>
              <a:buFont typeface="Arial"/>
              <a:buChar char="●"/>
            </a:pPr>
            <a:r>
              <a:rPr b="0" i="0" lang="en-US" sz="1600" u="none">
                <a:solidFill>
                  <a:schemeClr val="dk1"/>
                </a:solidFill>
                <a:latin typeface="Tahoma"/>
                <a:ea typeface="Tahoma"/>
                <a:cs typeface="Tahoma"/>
                <a:sym typeface="Tahoma"/>
              </a:rPr>
              <a:t>Faulty liveness</a:t>
            </a:r>
            <a:endParaRPr/>
          </a:p>
          <a:p>
            <a:pPr indent="-228600" lvl="3" marL="1600200" rtl="0" algn="l">
              <a:lnSpc>
                <a:spcPct val="100000"/>
              </a:lnSpc>
              <a:spcBef>
                <a:spcPts val="280"/>
              </a:spcBef>
              <a:spcAft>
                <a:spcPts val="0"/>
              </a:spcAft>
              <a:buClr>
                <a:schemeClr val="accent2"/>
              </a:buClr>
              <a:buSzPts val="1400"/>
              <a:buFont typeface="Tahoma"/>
              <a:buChar char="•"/>
            </a:pPr>
            <a:r>
              <a:rPr b="0" i="0" lang="en-US" sz="1400" u="none">
                <a:solidFill>
                  <a:schemeClr val="dk1"/>
                </a:solidFill>
                <a:latin typeface="Tahoma"/>
                <a:ea typeface="Tahoma"/>
                <a:cs typeface="Tahoma"/>
                <a:sym typeface="Tahoma"/>
              </a:rPr>
              <a:t>Every message sent by a faulty object is either received by all non-faulty objects or by none of them</a:t>
            </a:r>
            <a:endParaRPr/>
          </a:p>
          <a:p>
            <a:pPr indent="-254000" lvl="0" marL="342900" rtl="0" algn="l">
              <a:spcBef>
                <a:spcPts val="280"/>
              </a:spcBef>
              <a:spcAft>
                <a:spcPts val="0"/>
              </a:spcAft>
              <a:buSzPts val="1400"/>
              <a:buNone/>
            </a:pPr>
            <a:r>
              <a:t/>
            </a:r>
            <a:endParaRPr b="0" i="0" sz="1400" u="none">
              <a:solidFill>
                <a:schemeClr val="dk1"/>
              </a:solidFill>
              <a:latin typeface="Tahoma"/>
              <a:ea typeface="Tahoma"/>
              <a:cs typeface="Tahoma"/>
              <a:sym typeface="Tahoma"/>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6" name="Shape 506"/>
        <p:cNvGrpSpPr/>
        <p:nvPr/>
      </p:nvGrpSpPr>
      <p:grpSpPr>
        <a:xfrm>
          <a:off x="0" y="0"/>
          <a:ext cx="0" cy="0"/>
          <a:chOff x="0" y="0"/>
          <a:chExt cx="0" cy="0"/>
        </a:xfrm>
      </p:grpSpPr>
      <p:sp>
        <p:nvSpPr>
          <p:cNvPr id="507" name="Google Shape;507;p51"/>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Arial Black"/>
              <a:buNone/>
            </a:pPr>
            <a:r>
              <a:rPr b="0" i="0" lang="en-US" sz="3600" u="none">
                <a:solidFill>
                  <a:schemeClr val="dk2"/>
                </a:solidFill>
                <a:latin typeface="Arial Black"/>
                <a:ea typeface="Arial Black"/>
                <a:cs typeface="Arial Black"/>
                <a:sym typeface="Arial Black"/>
              </a:rPr>
              <a:t>Faults and Partitions</a:t>
            </a:r>
            <a:endParaRPr/>
          </a:p>
        </p:txBody>
      </p:sp>
      <p:sp>
        <p:nvSpPr>
          <p:cNvPr id="508" name="Google Shape;508;p51"/>
          <p:cNvSpPr txBox="1"/>
          <p:nvPr>
            <p:ph idx="1" type="body"/>
          </p:nvPr>
        </p:nvSpPr>
        <p:spPr>
          <a:xfrm>
            <a:off x="457200" y="1885950"/>
            <a:ext cx="4013200" cy="466725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When detecting a processor P from which we did not hear for a certain timeout, we issue a fault message</a:t>
            </a:r>
            <a:endParaRPr/>
          </a:p>
          <a:p>
            <a:pPr indent="-342900" lvl="0" marL="3429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When we get a fault message, we adopt it (and issue our copy)</a:t>
            </a:r>
            <a:endParaRPr/>
          </a:p>
          <a:p>
            <a:pPr indent="-342900" lvl="0" marL="342900" rtl="0" algn="l">
              <a:lnSpc>
                <a:spcPct val="100000"/>
              </a:lnSpc>
              <a:spcBef>
                <a:spcPts val="400"/>
              </a:spcBef>
              <a:spcAft>
                <a:spcPts val="0"/>
              </a:spcAft>
              <a:buClr>
                <a:schemeClr val="accent2"/>
              </a:buClr>
              <a:buSzPts val="2000"/>
              <a:buFont typeface="Arial"/>
              <a:buChar char="●"/>
            </a:pPr>
            <a:r>
              <a:rPr b="0" i="0" lang="en-US" sz="2000" u="none">
                <a:solidFill>
                  <a:srgbClr val="0066CC"/>
                </a:solidFill>
                <a:latin typeface="Tahoma"/>
                <a:ea typeface="Tahoma"/>
                <a:cs typeface="Tahoma"/>
                <a:sym typeface="Tahoma"/>
              </a:rPr>
              <a:t>Problem:</a:t>
            </a:r>
            <a:r>
              <a:rPr b="0" i="0" lang="en-US" sz="2000" u="none">
                <a:solidFill>
                  <a:schemeClr val="dk1"/>
                </a:solidFill>
                <a:latin typeface="Tahoma"/>
                <a:ea typeface="Tahoma"/>
                <a:cs typeface="Tahoma"/>
                <a:sym typeface="Tahoma"/>
              </a:rPr>
              <a:t> maybe P is only slow</a:t>
            </a:r>
            <a:endParaRPr/>
          </a:p>
          <a:p>
            <a:pPr indent="-342900" lvl="0" marL="3429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When a partition occurs, we can not always  completely determine  who received which messages (</a:t>
            </a:r>
            <a:r>
              <a:rPr b="0" i="0" lang="en-US" sz="2000" u="none">
                <a:solidFill>
                  <a:srgbClr val="0066CC"/>
                </a:solidFill>
                <a:latin typeface="Tahoma"/>
                <a:ea typeface="Tahoma"/>
                <a:cs typeface="Tahoma"/>
                <a:sym typeface="Tahoma"/>
              </a:rPr>
              <a:t>there is no solution to this problem</a:t>
            </a:r>
            <a:r>
              <a:rPr b="0" i="0" lang="en-US" sz="2000" u="none">
                <a:solidFill>
                  <a:schemeClr val="dk1"/>
                </a:solidFill>
                <a:latin typeface="Tahoma"/>
                <a:ea typeface="Tahoma"/>
                <a:cs typeface="Tahoma"/>
                <a:sym typeface="Tahoma"/>
              </a:rPr>
              <a:t>)</a:t>
            </a:r>
            <a:endParaRPr/>
          </a:p>
        </p:txBody>
      </p:sp>
      <p:grpSp>
        <p:nvGrpSpPr>
          <p:cNvPr id="509" name="Google Shape;509;p51"/>
          <p:cNvGrpSpPr/>
          <p:nvPr/>
        </p:nvGrpSpPr>
        <p:grpSpPr>
          <a:xfrm>
            <a:off x="5181600" y="2286000"/>
            <a:ext cx="3733800" cy="3276600"/>
            <a:chOff x="3264" y="1440"/>
            <a:chExt cx="2352" cy="2064"/>
          </a:xfrm>
        </p:grpSpPr>
        <p:sp>
          <p:nvSpPr>
            <p:cNvPr id="510" name="Google Shape;510;p51"/>
            <p:cNvSpPr/>
            <p:nvPr/>
          </p:nvSpPr>
          <p:spPr>
            <a:xfrm>
              <a:off x="4656" y="1632"/>
              <a:ext cx="432" cy="240"/>
            </a:xfrm>
            <a:prstGeom prst="ellipse">
              <a:avLst/>
            </a:prstGeom>
            <a:solidFill>
              <a:srgbClr val="0099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511" name="Google Shape;511;p51"/>
            <p:cNvSpPr/>
            <p:nvPr/>
          </p:nvSpPr>
          <p:spPr>
            <a:xfrm>
              <a:off x="3984" y="2160"/>
              <a:ext cx="432" cy="240"/>
            </a:xfrm>
            <a:prstGeom prst="ellipse">
              <a:avLst/>
            </a:prstGeom>
            <a:solidFill>
              <a:srgbClr val="0099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512" name="Google Shape;512;p51"/>
            <p:cNvSpPr/>
            <p:nvPr/>
          </p:nvSpPr>
          <p:spPr>
            <a:xfrm>
              <a:off x="4800" y="2544"/>
              <a:ext cx="432" cy="240"/>
            </a:xfrm>
            <a:prstGeom prst="ellipse">
              <a:avLst/>
            </a:prstGeom>
            <a:solidFill>
              <a:srgbClr val="0099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513" name="Google Shape;513;p51"/>
            <p:cNvSpPr/>
            <p:nvPr/>
          </p:nvSpPr>
          <p:spPr>
            <a:xfrm>
              <a:off x="3648" y="2688"/>
              <a:ext cx="432" cy="240"/>
            </a:xfrm>
            <a:prstGeom prst="ellipse">
              <a:avLst/>
            </a:prstGeom>
            <a:solidFill>
              <a:srgbClr val="0099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514" name="Google Shape;514;p51"/>
            <p:cNvSpPr/>
            <p:nvPr/>
          </p:nvSpPr>
          <p:spPr>
            <a:xfrm>
              <a:off x="4176" y="3216"/>
              <a:ext cx="432" cy="240"/>
            </a:xfrm>
            <a:prstGeom prst="ellipse">
              <a:avLst/>
            </a:prstGeom>
            <a:solidFill>
              <a:srgbClr val="0099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515" name="Google Shape;515;p51"/>
            <p:cNvSpPr/>
            <p:nvPr/>
          </p:nvSpPr>
          <p:spPr>
            <a:xfrm>
              <a:off x="3264" y="3264"/>
              <a:ext cx="432" cy="240"/>
            </a:xfrm>
            <a:prstGeom prst="ellipse">
              <a:avLst/>
            </a:prstGeom>
            <a:solidFill>
              <a:srgbClr val="0099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516" name="Google Shape;516;p51"/>
            <p:cNvSpPr/>
            <p:nvPr/>
          </p:nvSpPr>
          <p:spPr>
            <a:xfrm>
              <a:off x="3456" y="1440"/>
              <a:ext cx="2160" cy="1296"/>
            </a:xfrm>
            <a:custGeom>
              <a:rect b="b" l="l" r="r" t="t"/>
              <a:pathLst>
                <a:path extrusionOk="0" h="1296" w="2160">
                  <a:moveTo>
                    <a:pt x="184" y="0"/>
                  </a:moveTo>
                  <a:cubicBezTo>
                    <a:pt x="92" y="188"/>
                    <a:pt x="0" y="376"/>
                    <a:pt x="280" y="480"/>
                  </a:cubicBezTo>
                  <a:cubicBezTo>
                    <a:pt x="560" y="584"/>
                    <a:pt x="1568" y="488"/>
                    <a:pt x="1864" y="624"/>
                  </a:cubicBezTo>
                  <a:cubicBezTo>
                    <a:pt x="2160" y="760"/>
                    <a:pt x="2048" y="1200"/>
                    <a:pt x="2056" y="1296"/>
                  </a:cubicBez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cxnSp>
          <p:nvCxnSpPr>
            <p:cNvPr id="517" name="Google Shape;517;p51"/>
            <p:cNvCxnSpPr/>
            <p:nvPr/>
          </p:nvCxnSpPr>
          <p:spPr>
            <a:xfrm flipH="1">
              <a:off x="4320" y="1824"/>
              <a:ext cx="432" cy="336"/>
            </a:xfrm>
            <a:prstGeom prst="straightConnector1">
              <a:avLst/>
            </a:prstGeom>
            <a:noFill/>
            <a:ln cap="flat" cmpd="sng" w="9525">
              <a:solidFill>
                <a:schemeClr val="dk1"/>
              </a:solidFill>
              <a:prstDash val="solid"/>
              <a:miter lim="800000"/>
              <a:headEnd len="med" w="med" type="none"/>
              <a:tailEnd len="med" w="med" type="triangle"/>
            </a:ln>
          </p:spPr>
        </p:cxnSp>
        <p:cxnSp>
          <p:nvCxnSpPr>
            <p:cNvPr id="518" name="Google Shape;518;p51"/>
            <p:cNvCxnSpPr/>
            <p:nvPr/>
          </p:nvCxnSpPr>
          <p:spPr>
            <a:xfrm flipH="1">
              <a:off x="3984" y="2400"/>
              <a:ext cx="96" cy="288"/>
            </a:xfrm>
            <a:prstGeom prst="straightConnector1">
              <a:avLst/>
            </a:prstGeom>
            <a:noFill/>
            <a:ln cap="flat" cmpd="sng" w="9525">
              <a:solidFill>
                <a:schemeClr val="dk1"/>
              </a:solidFill>
              <a:prstDash val="solid"/>
              <a:miter lim="800000"/>
              <a:headEnd len="med" w="med" type="none"/>
              <a:tailEnd len="med" w="med" type="triangle"/>
            </a:ln>
          </p:spPr>
        </p:cxnSp>
        <p:cxnSp>
          <p:nvCxnSpPr>
            <p:cNvPr id="519" name="Google Shape;519;p51"/>
            <p:cNvCxnSpPr/>
            <p:nvPr/>
          </p:nvCxnSpPr>
          <p:spPr>
            <a:xfrm>
              <a:off x="4416" y="2304"/>
              <a:ext cx="432" cy="288"/>
            </a:xfrm>
            <a:prstGeom prst="straightConnector1">
              <a:avLst/>
            </a:prstGeom>
            <a:noFill/>
            <a:ln cap="flat" cmpd="sng" w="9525">
              <a:solidFill>
                <a:schemeClr val="dk1"/>
              </a:solidFill>
              <a:prstDash val="solid"/>
              <a:miter lim="800000"/>
              <a:headEnd len="med" w="med" type="none"/>
              <a:tailEnd len="med" w="med" type="triangle"/>
            </a:ln>
          </p:spPr>
        </p:cxnSp>
        <p:cxnSp>
          <p:nvCxnSpPr>
            <p:cNvPr id="520" name="Google Shape;520;p51"/>
            <p:cNvCxnSpPr/>
            <p:nvPr/>
          </p:nvCxnSpPr>
          <p:spPr>
            <a:xfrm>
              <a:off x="3984" y="2928"/>
              <a:ext cx="240" cy="288"/>
            </a:xfrm>
            <a:prstGeom prst="straightConnector1">
              <a:avLst/>
            </a:prstGeom>
            <a:noFill/>
            <a:ln cap="flat" cmpd="sng" w="9525">
              <a:solidFill>
                <a:schemeClr val="dk1"/>
              </a:solidFill>
              <a:prstDash val="solid"/>
              <a:miter lim="800000"/>
              <a:headEnd len="med" w="med" type="none"/>
              <a:tailEnd len="med" w="med" type="triangle"/>
            </a:ln>
          </p:spPr>
        </p:cxnSp>
        <p:cxnSp>
          <p:nvCxnSpPr>
            <p:cNvPr id="521" name="Google Shape;521;p51"/>
            <p:cNvCxnSpPr/>
            <p:nvPr/>
          </p:nvCxnSpPr>
          <p:spPr>
            <a:xfrm flipH="1">
              <a:off x="3552" y="2928"/>
              <a:ext cx="144" cy="336"/>
            </a:xfrm>
            <a:prstGeom prst="straightConnector1">
              <a:avLst/>
            </a:prstGeom>
            <a:noFill/>
            <a:ln cap="flat" cmpd="sng" w="9525">
              <a:solidFill>
                <a:schemeClr val="dk1"/>
              </a:solidFill>
              <a:prstDash val="solid"/>
              <a:miter lim="800000"/>
              <a:headEnd len="med" w="med" type="none"/>
              <a:tailEnd len="med" w="med" type="triangle"/>
            </a:ln>
          </p:spPr>
        </p:cxnSp>
        <p:cxnSp>
          <p:nvCxnSpPr>
            <p:cNvPr id="522" name="Google Shape;522;p51"/>
            <p:cNvCxnSpPr/>
            <p:nvPr/>
          </p:nvCxnSpPr>
          <p:spPr>
            <a:xfrm flipH="1">
              <a:off x="4080" y="2736"/>
              <a:ext cx="720" cy="96"/>
            </a:xfrm>
            <a:prstGeom prst="straightConnector1">
              <a:avLst/>
            </a:prstGeom>
            <a:noFill/>
            <a:ln cap="flat" cmpd="sng" w="9525">
              <a:solidFill>
                <a:schemeClr val="dk1"/>
              </a:solidFill>
              <a:prstDash val="solid"/>
              <a:miter lim="800000"/>
              <a:headEnd len="med" w="med" type="none"/>
              <a:tailEnd len="med" w="med" type="triangle"/>
            </a:ln>
          </p:spPr>
        </p:cxnSp>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6" name="Shape 526"/>
        <p:cNvGrpSpPr/>
        <p:nvPr/>
      </p:nvGrpSpPr>
      <p:grpSpPr>
        <a:xfrm>
          <a:off x="0" y="0"/>
          <a:ext cx="0" cy="0"/>
          <a:chOff x="0" y="0"/>
          <a:chExt cx="0" cy="0"/>
        </a:xfrm>
      </p:grpSpPr>
      <p:sp>
        <p:nvSpPr>
          <p:cNvPr id="527" name="Google Shape;527;p52"/>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Arial Black"/>
              <a:buNone/>
            </a:pPr>
            <a:r>
              <a:rPr b="0" i="0" lang="en-US" sz="3200" u="none">
                <a:solidFill>
                  <a:schemeClr val="dk2"/>
                </a:solidFill>
                <a:latin typeface="Arial Black"/>
                <a:ea typeface="Arial Black"/>
                <a:cs typeface="Arial Black"/>
                <a:sym typeface="Arial Black"/>
              </a:rPr>
              <a:t>Extended virtual synchrony</a:t>
            </a:r>
            <a:endParaRPr/>
          </a:p>
        </p:txBody>
      </p:sp>
      <p:sp>
        <p:nvSpPr>
          <p:cNvPr id="528" name="Google Shape;528;p52"/>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311150" lvl="1" marL="742950" rtl="0" algn="l">
              <a:lnSpc>
                <a:spcPct val="100000"/>
              </a:lnSpc>
              <a:spcBef>
                <a:spcPts val="400"/>
              </a:spcBef>
              <a:spcAft>
                <a:spcPts val="0"/>
              </a:spcAft>
              <a:buClr>
                <a:schemeClr val="accent2"/>
              </a:buClr>
              <a:buSzPts val="2400"/>
              <a:buFont typeface="Arial"/>
              <a:buChar char="●"/>
            </a:pPr>
            <a:r>
              <a:rPr lang="en-US" sz="2400"/>
              <a:t>Failures</a:t>
            </a:r>
            <a:endParaRPr sz="2400"/>
          </a:p>
          <a:p>
            <a:pPr indent="-228600" lvl="2" marL="1143000" rtl="0" algn="l">
              <a:lnSpc>
                <a:spcPct val="100000"/>
              </a:lnSpc>
              <a:spcBef>
                <a:spcPts val="40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Processes can fail and recover</a:t>
            </a:r>
            <a:endParaRPr sz="1800"/>
          </a:p>
          <a:p>
            <a:pPr indent="-228600" lvl="2" marL="1143000" rtl="0" algn="l">
              <a:lnSpc>
                <a:spcPct val="100000"/>
              </a:lnSpc>
              <a:spcBef>
                <a:spcPts val="40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Networks can partition and remerge</a:t>
            </a:r>
            <a:endParaRPr b="0" i="0" sz="1800" u="none">
              <a:solidFill>
                <a:schemeClr val="dk1"/>
              </a:solidFill>
              <a:latin typeface="Tahoma"/>
              <a:ea typeface="Tahoma"/>
              <a:cs typeface="Tahoma"/>
              <a:sym typeface="Tahoma"/>
            </a:endParaRPr>
          </a:p>
          <a:p>
            <a:pPr indent="-323850" lvl="1" marL="742950" rtl="0" algn="l">
              <a:spcBef>
                <a:spcPts val="0"/>
              </a:spcBef>
              <a:spcAft>
                <a:spcPts val="0"/>
              </a:spcAft>
              <a:buSzPts val="2400"/>
              <a:buChar char="●"/>
            </a:pPr>
            <a:r>
              <a:rPr lang="en-US" sz="2400"/>
              <a:t>Virtual synchrony handles recovered processes as new processes</a:t>
            </a:r>
            <a:endParaRPr sz="2400"/>
          </a:p>
          <a:p>
            <a:pPr indent="-228600" lvl="2" marL="1143000" rtl="0" algn="l">
              <a:spcBef>
                <a:spcPts val="560"/>
              </a:spcBef>
              <a:spcAft>
                <a:spcPts val="0"/>
              </a:spcAft>
              <a:buSzPts val="1800"/>
              <a:buChar char="●"/>
            </a:pPr>
            <a:r>
              <a:rPr lang="en-US" sz="1800"/>
              <a:t>Can cause inconsistencies with network partitions</a:t>
            </a:r>
            <a:endParaRPr sz="1800"/>
          </a:p>
          <a:p>
            <a:pPr indent="-323850" lvl="1" marL="742950" rtl="0" algn="l">
              <a:spcBef>
                <a:spcPts val="640"/>
              </a:spcBef>
              <a:spcAft>
                <a:spcPts val="0"/>
              </a:spcAft>
              <a:buSzPts val="2400"/>
              <a:buChar char="●"/>
            </a:pPr>
            <a:r>
              <a:rPr lang="en-US" sz="2400"/>
              <a:t>Network partitions are real</a:t>
            </a:r>
            <a:endParaRPr sz="2400"/>
          </a:p>
          <a:p>
            <a:pPr indent="-228600" lvl="2" marL="1143000" rtl="0" algn="l">
              <a:spcBef>
                <a:spcPts val="560"/>
              </a:spcBef>
              <a:spcAft>
                <a:spcPts val="0"/>
              </a:spcAft>
              <a:buSzPts val="1800"/>
              <a:buChar char="●"/>
            </a:pPr>
            <a:r>
              <a:rPr lang="en-US" sz="1800"/>
              <a:t>Gateways, bridges, wireless communication</a:t>
            </a:r>
            <a:endParaRPr sz="1800"/>
          </a:p>
          <a:p>
            <a:pPr indent="-311150" lvl="1" marL="742950" rtl="0" algn="l">
              <a:lnSpc>
                <a:spcPct val="100000"/>
              </a:lnSpc>
              <a:spcBef>
                <a:spcPts val="400"/>
              </a:spcBef>
              <a:spcAft>
                <a:spcPts val="0"/>
              </a:spcAft>
              <a:buSzPts val="2400"/>
              <a:buChar char="●"/>
            </a:pPr>
            <a:r>
              <a:rPr lang="en-US" sz="2400"/>
              <a:t>Extended VS (introduced in Totem)</a:t>
            </a:r>
            <a:endParaRPr sz="2400"/>
          </a:p>
          <a:p>
            <a:pPr indent="-228600" lvl="2" marL="1143000" rtl="0" algn="l">
              <a:lnSpc>
                <a:spcPct val="100000"/>
              </a:lnSpc>
              <a:spcBef>
                <a:spcPts val="40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Does not solve all the problems of recovery in fault-tolerant distributed systems, but avoids inconsistencies</a:t>
            </a:r>
            <a:endParaRPr sz="1800"/>
          </a:p>
          <a:p>
            <a:pPr indent="-215900" lvl="0" marL="342900" rtl="0" algn="l">
              <a:spcBef>
                <a:spcPts val="400"/>
              </a:spcBef>
              <a:spcAft>
                <a:spcPts val="0"/>
              </a:spcAft>
              <a:buSzPts val="2000"/>
              <a:buNone/>
            </a:pPr>
            <a:r>
              <a:t/>
            </a:r>
            <a:endParaRPr b="0" i="0" sz="2000" u="none">
              <a:solidFill>
                <a:schemeClr val="dk1"/>
              </a:solidFill>
              <a:latin typeface="Tahoma"/>
              <a:ea typeface="Tahoma"/>
              <a:cs typeface="Tahoma"/>
              <a:sym typeface="Tahoma"/>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2" name="Shape 532"/>
        <p:cNvGrpSpPr/>
        <p:nvPr/>
      </p:nvGrpSpPr>
      <p:grpSpPr>
        <a:xfrm>
          <a:off x="0" y="0"/>
          <a:ext cx="0" cy="0"/>
          <a:chOff x="0" y="0"/>
          <a:chExt cx="0" cy="0"/>
        </a:xfrm>
      </p:grpSpPr>
      <p:sp>
        <p:nvSpPr>
          <p:cNvPr id="533" name="Google Shape;533;p53"/>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Extended Virtual Synchrony Model</a:t>
            </a:r>
            <a:endParaRPr/>
          </a:p>
        </p:txBody>
      </p:sp>
      <p:sp>
        <p:nvSpPr>
          <p:cNvPr id="534" name="Google Shape;534;p53"/>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Network may partition into finite number of components</a:t>
            </a:r>
            <a:endParaRPr/>
          </a:p>
          <a:p>
            <a:pPr indent="-285750" lvl="1" marL="742950" rtl="0" algn="l">
              <a:lnSpc>
                <a:spcPct val="90000"/>
              </a:lnSpc>
              <a:spcBef>
                <a:spcPts val="560"/>
              </a:spcBef>
              <a:spcAft>
                <a:spcPts val="0"/>
              </a:spcAft>
              <a:buClr>
                <a:schemeClr val="accent2"/>
              </a:buClr>
              <a:buSzPts val="2800"/>
              <a:buFont typeface="Arial"/>
              <a:buChar char="●"/>
            </a:pPr>
            <a:r>
              <a:rPr b="0" i="0" lang="en-US" sz="2800" u="none">
                <a:solidFill>
                  <a:schemeClr val="dk1"/>
                </a:solidFill>
                <a:latin typeface="Tahoma"/>
                <a:ea typeface="Tahoma"/>
                <a:cs typeface="Tahoma"/>
                <a:sym typeface="Tahoma"/>
              </a:rPr>
              <a:t>Two or more may merge to form a larger component</a:t>
            </a:r>
            <a:endParaRPr/>
          </a:p>
          <a:p>
            <a:pPr indent="-342900" lvl="0" marL="342900" rtl="0" algn="l">
              <a:lnSpc>
                <a:spcPct val="90000"/>
              </a:lnSpc>
              <a:spcBef>
                <a:spcPts val="64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Each membership with a unique identifier is a </a:t>
            </a:r>
            <a:r>
              <a:rPr b="0" i="1" lang="en-US" sz="3200" u="none">
                <a:solidFill>
                  <a:schemeClr val="dk1"/>
                </a:solidFill>
                <a:latin typeface="Tahoma"/>
                <a:ea typeface="Tahoma"/>
                <a:cs typeface="Tahoma"/>
                <a:sym typeface="Tahoma"/>
              </a:rPr>
              <a:t>configuration.</a:t>
            </a:r>
            <a:endParaRPr/>
          </a:p>
          <a:p>
            <a:pPr indent="-228600" lvl="2" marL="1143000" rtl="0" algn="l">
              <a:lnSpc>
                <a:spcPct val="90000"/>
              </a:lnSpc>
              <a:spcBef>
                <a:spcPts val="48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Membership ensures that all processes in a configuration agree on the membership of that configuration</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8" name="Shape 538"/>
        <p:cNvGrpSpPr/>
        <p:nvPr/>
      </p:nvGrpSpPr>
      <p:grpSpPr>
        <a:xfrm>
          <a:off x="0" y="0"/>
          <a:ext cx="0" cy="0"/>
          <a:chOff x="0" y="0"/>
          <a:chExt cx="0" cy="0"/>
        </a:xfrm>
      </p:grpSpPr>
      <p:sp>
        <p:nvSpPr>
          <p:cNvPr id="539" name="Google Shape;539;p54"/>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Regular and Transitional Configurations</a:t>
            </a:r>
            <a:endParaRPr/>
          </a:p>
        </p:txBody>
      </p:sp>
      <p:sp>
        <p:nvSpPr>
          <p:cNvPr id="540" name="Google Shape;540;p54"/>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2800"/>
              <a:buFont typeface="Arial"/>
              <a:buChar char="●"/>
            </a:pPr>
            <a:r>
              <a:rPr b="0" i="0" lang="en-US" sz="2800" u="none">
                <a:solidFill>
                  <a:schemeClr val="dk1"/>
                </a:solidFill>
                <a:latin typeface="Tahoma"/>
                <a:ea typeface="Tahoma"/>
                <a:cs typeface="Tahoma"/>
                <a:sym typeface="Tahoma"/>
              </a:rPr>
              <a:t>To achieve safe delivery with partitions and remerges, the EVS model defines:</a:t>
            </a:r>
            <a:endParaRPr/>
          </a:p>
          <a:p>
            <a:pPr indent="-285750" lvl="1" marL="742950" rtl="0" algn="l">
              <a:lnSpc>
                <a:spcPct val="100000"/>
              </a:lnSpc>
              <a:spcBef>
                <a:spcPts val="48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Regular Configuration</a:t>
            </a:r>
            <a:endParaRPr/>
          </a:p>
          <a:p>
            <a:pPr indent="-228600" lvl="2" marL="11430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New messages are broadcast and delivered</a:t>
            </a:r>
            <a:endParaRPr/>
          </a:p>
          <a:p>
            <a:pPr indent="-228600" lvl="2" marL="11430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Sufficient for FIFO and causal communication modes</a:t>
            </a:r>
            <a:endParaRPr/>
          </a:p>
          <a:p>
            <a:pPr indent="-285750" lvl="1" marL="742950" rtl="0" algn="l">
              <a:lnSpc>
                <a:spcPct val="100000"/>
              </a:lnSpc>
              <a:spcBef>
                <a:spcPts val="48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Transitional Configuration</a:t>
            </a:r>
            <a:endParaRPr/>
          </a:p>
          <a:p>
            <a:pPr indent="-228600" lvl="2" marL="11430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No new messages are broadcast, only remaining messages from prior regular configuration are delivered.</a:t>
            </a:r>
            <a:endParaRPr/>
          </a:p>
          <a:p>
            <a:pPr indent="-285750" lvl="1" marL="742950" rtl="0" algn="l">
              <a:lnSpc>
                <a:spcPct val="100000"/>
              </a:lnSpc>
              <a:spcBef>
                <a:spcPts val="48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Regular configuration may be followed and preceeded by several transitional configurations.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4" name="Shape 544"/>
        <p:cNvGrpSpPr/>
        <p:nvPr/>
      </p:nvGrpSpPr>
      <p:grpSpPr>
        <a:xfrm>
          <a:off x="0" y="0"/>
          <a:ext cx="0" cy="0"/>
          <a:chOff x="0" y="0"/>
          <a:chExt cx="0" cy="0"/>
        </a:xfrm>
      </p:grpSpPr>
      <p:sp>
        <p:nvSpPr>
          <p:cNvPr id="545" name="Google Shape;545;p55"/>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Configuration change</a:t>
            </a:r>
            <a:endParaRPr/>
          </a:p>
        </p:txBody>
      </p:sp>
      <p:sp>
        <p:nvSpPr>
          <p:cNvPr id="546" name="Google Shape;546;p55"/>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285750" lvl="1" marL="742950" rtl="0" algn="l">
              <a:lnSpc>
                <a:spcPct val="90000"/>
              </a:lnSpc>
              <a:spcBef>
                <a:spcPts val="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Process in  a regular or transitional configuration can deliver a configuration change message s.t.</a:t>
            </a:r>
            <a:endParaRPr/>
          </a:p>
          <a:p>
            <a:pPr indent="-228600" lvl="3" marL="1600200" rtl="0" algn="l">
              <a:lnSpc>
                <a:spcPct val="90000"/>
              </a:lnSpc>
              <a:spcBef>
                <a:spcPts val="360"/>
              </a:spcBef>
              <a:spcAft>
                <a:spcPts val="0"/>
              </a:spcAft>
              <a:buClr>
                <a:schemeClr val="accent2"/>
              </a:buClr>
              <a:buSzPts val="1800"/>
              <a:buFont typeface="Tahoma"/>
              <a:buChar char="•"/>
            </a:pPr>
            <a:r>
              <a:rPr b="0" i="0" lang="en-US" sz="1800" u="none">
                <a:solidFill>
                  <a:schemeClr val="dk1"/>
                </a:solidFill>
                <a:latin typeface="Tahoma"/>
                <a:ea typeface="Tahoma"/>
                <a:cs typeface="Tahoma"/>
                <a:sym typeface="Tahoma"/>
              </a:rPr>
              <a:t>Follows delivery of every message in the terminated configuration and precedes delivery of every message in the new configuration.</a:t>
            </a:r>
            <a:endParaRPr/>
          </a:p>
          <a:p>
            <a:pPr indent="-285750" lvl="1" marL="742950" rtl="0" algn="l">
              <a:lnSpc>
                <a:spcPct val="90000"/>
              </a:lnSpc>
              <a:spcBef>
                <a:spcPts val="48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Algorithm for determining transitional configuration</a:t>
            </a:r>
            <a:endParaRPr/>
          </a:p>
          <a:p>
            <a:pPr indent="-228600" lvl="2" marL="1143000" rtl="0" algn="l">
              <a:lnSpc>
                <a:spcPct val="9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When a membership change is identified</a:t>
            </a:r>
            <a:endParaRPr/>
          </a:p>
          <a:p>
            <a:pPr indent="-228600" lvl="3" marL="1600200" rtl="0" algn="l">
              <a:lnSpc>
                <a:spcPct val="90000"/>
              </a:lnSpc>
              <a:spcBef>
                <a:spcPts val="360"/>
              </a:spcBef>
              <a:spcAft>
                <a:spcPts val="0"/>
              </a:spcAft>
              <a:buClr>
                <a:schemeClr val="accent2"/>
              </a:buClr>
              <a:buSzPts val="1800"/>
              <a:buFont typeface="Tahoma"/>
              <a:buChar char="•"/>
            </a:pPr>
            <a:r>
              <a:rPr b="0" i="0" lang="en-US" sz="1800" u="none">
                <a:solidFill>
                  <a:schemeClr val="dk1"/>
                </a:solidFill>
                <a:latin typeface="Tahoma"/>
                <a:ea typeface="Tahoma"/>
                <a:cs typeface="Tahoma"/>
                <a:sym typeface="Tahoma"/>
              </a:rPr>
              <a:t>Regular conf members (that are still connected) start exchanging information</a:t>
            </a:r>
            <a:endParaRPr/>
          </a:p>
          <a:p>
            <a:pPr indent="-228600" lvl="3" marL="1600200" rtl="0" algn="l">
              <a:lnSpc>
                <a:spcPct val="90000"/>
              </a:lnSpc>
              <a:spcBef>
                <a:spcPts val="360"/>
              </a:spcBef>
              <a:spcAft>
                <a:spcPts val="0"/>
              </a:spcAft>
              <a:buClr>
                <a:schemeClr val="accent2"/>
              </a:buClr>
              <a:buSzPts val="1800"/>
              <a:buFont typeface="Tahoma"/>
              <a:buChar char="•"/>
            </a:pPr>
            <a:r>
              <a:rPr b="0" i="0" lang="en-US" sz="1800" u="none">
                <a:solidFill>
                  <a:schemeClr val="dk1"/>
                </a:solidFill>
                <a:latin typeface="Tahoma"/>
                <a:ea typeface="Tahoma"/>
                <a:cs typeface="Tahoma"/>
                <a:sym typeface="Tahoma"/>
              </a:rPr>
              <a:t>If another membership change is spotted (e.g. failure cascade), this process is repeated all over again.</a:t>
            </a:r>
            <a:endParaRPr/>
          </a:p>
          <a:p>
            <a:pPr indent="-228600" lvl="3" marL="1600200" rtl="0" algn="l">
              <a:lnSpc>
                <a:spcPct val="90000"/>
              </a:lnSpc>
              <a:spcBef>
                <a:spcPts val="360"/>
              </a:spcBef>
              <a:spcAft>
                <a:spcPts val="0"/>
              </a:spcAft>
              <a:buClr>
                <a:schemeClr val="accent2"/>
              </a:buClr>
              <a:buSzPts val="1800"/>
              <a:buFont typeface="Tahoma"/>
              <a:buChar char="•"/>
            </a:pPr>
            <a:r>
              <a:rPr b="0" i="0" lang="en-US" sz="1800" u="none">
                <a:solidFill>
                  <a:schemeClr val="dk1"/>
                </a:solidFill>
                <a:latin typeface="Tahoma"/>
                <a:ea typeface="Tahoma"/>
                <a:cs typeface="Tahoma"/>
                <a:sym typeface="Tahoma"/>
              </a:rPr>
              <a:t>Upon reaching a decision (on members and messages) – process delivers transitional configuration message to members with agreed list of messages.</a:t>
            </a:r>
            <a:endParaRPr/>
          </a:p>
          <a:p>
            <a:pPr indent="-228600" lvl="3" marL="1600200" rtl="0" algn="l">
              <a:lnSpc>
                <a:spcPct val="90000"/>
              </a:lnSpc>
              <a:spcBef>
                <a:spcPts val="360"/>
              </a:spcBef>
              <a:spcAft>
                <a:spcPts val="0"/>
              </a:spcAft>
              <a:buClr>
                <a:schemeClr val="accent2"/>
              </a:buClr>
              <a:buSzPts val="1800"/>
              <a:buFont typeface="Tahoma"/>
              <a:buChar char="•"/>
            </a:pPr>
            <a:r>
              <a:rPr b="0" i="0" lang="en-US" sz="1800" u="none">
                <a:solidFill>
                  <a:schemeClr val="dk1"/>
                </a:solidFill>
                <a:latin typeface="Tahoma"/>
                <a:ea typeface="Tahoma"/>
                <a:cs typeface="Tahoma"/>
                <a:sym typeface="Tahoma"/>
              </a:rPr>
              <a:t>After delivery of all messages, new configuration is delivered.</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0" name="Shape 550"/>
        <p:cNvGrpSpPr/>
        <p:nvPr/>
      </p:nvGrpSpPr>
      <p:grpSpPr>
        <a:xfrm>
          <a:off x="0" y="0"/>
          <a:ext cx="0" cy="0"/>
          <a:chOff x="0" y="0"/>
          <a:chExt cx="0" cy="0"/>
        </a:xfrm>
      </p:grpSpPr>
      <p:pic>
        <p:nvPicPr>
          <p:cNvPr id="551" name="Google Shape;551;p56"/>
          <p:cNvPicPr preferRelativeResize="0"/>
          <p:nvPr/>
        </p:nvPicPr>
        <p:blipFill rotWithShape="1">
          <a:blip r:embed="rId3">
            <a:alphaModFix/>
          </a:blip>
          <a:srcRect b="0" l="0" r="0" t="0"/>
          <a:stretch/>
        </p:blipFill>
        <p:spPr>
          <a:xfrm>
            <a:off x="8231187" y="0"/>
            <a:ext cx="912812" cy="1524000"/>
          </a:xfrm>
          <a:prstGeom prst="rect">
            <a:avLst/>
          </a:prstGeom>
          <a:noFill/>
          <a:ln>
            <a:noFill/>
          </a:ln>
        </p:spPr>
      </p:pic>
      <p:sp>
        <p:nvSpPr>
          <p:cNvPr id="552" name="Google Shape;552;p56"/>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Arial Black"/>
              <a:buNone/>
            </a:pPr>
            <a:r>
              <a:rPr b="0" i="0" lang="en-US" sz="3600" u="none">
                <a:solidFill>
                  <a:schemeClr val="dk2"/>
                </a:solidFill>
                <a:latin typeface="Arial Black"/>
                <a:ea typeface="Arial Black"/>
                <a:cs typeface="Arial Black"/>
                <a:sym typeface="Arial Black"/>
              </a:rPr>
              <a:t>Totem</a:t>
            </a:r>
            <a:endParaRPr/>
          </a:p>
        </p:txBody>
      </p:sp>
      <p:sp>
        <p:nvSpPr>
          <p:cNvPr id="553" name="Google Shape;553;p56"/>
          <p:cNvSpPr txBox="1"/>
          <p:nvPr>
            <p:ph idx="1" type="body"/>
          </p:nvPr>
        </p:nvSpPr>
        <p:spPr>
          <a:xfrm>
            <a:off x="457200" y="1885950"/>
            <a:ext cx="8178800" cy="474345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Provides a Reliable totally ordered multicast service over LAN</a:t>
            </a:r>
            <a:endParaRPr/>
          </a:p>
          <a:p>
            <a:pPr indent="-342900" lvl="0" marL="3429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Intended for complex applications in which fault-tolerance and soft real-time performance are critical</a:t>
            </a:r>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High throughput and low predictable latency</a:t>
            </a:r>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Rapid detection of, and recovery from, faults</a:t>
            </a:r>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System wide total ordering of messages</a:t>
            </a:r>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Scalable via hierarchical group communication </a:t>
            </a:r>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Exploits </a:t>
            </a:r>
            <a:r>
              <a:rPr b="0" i="0" lang="en-US" sz="1800" u="none">
                <a:solidFill>
                  <a:srgbClr val="0066CC"/>
                </a:solidFill>
                <a:latin typeface="Tahoma"/>
                <a:ea typeface="Tahoma"/>
                <a:cs typeface="Tahoma"/>
                <a:sym typeface="Tahoma"/>
              </a:rPr>
              <a:t>hardware broadcast</a:t>
            </a:r>
            <a:r>
              <a:rPr b="0" i="0" lang="en-US" sz="1800" u="none">
                <a:solidFill>
                  <a:schemeClr val="dk1"/>
                </a:solidFill>
                <a:latin typeface="Tahoma"/>
                <a:ea typeface="Tahoma"/>
                <a:cs typeface="Tahoma"/>
                <a:sym typeface="Tahoma"/>
              </a:rPr>
              <a:t> to achieve high-performance</a:t>
            </a:r>
            <a:endParaRPr/>
          </a:p>
          <a:p>
            <a:pPr indent="-342900" lvl="0" marL="3429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Provides 2 delivery services</a:t>
            </a:r>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Agreed</a:t>
            </a:r>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Safe</a:t>
            </a:r>
            <a:endParaRPr/>
          </a:p>
          <a:p>
            <a:pPr indent="-342900" lvl="0" marL="3429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Use timestamp to ensure total order and sequence numbers to ensure reliable delivery</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7" name="Shape 557"/>
        <p:cNvGrpSpPr/>
        <p:nvPr/>
      </p:nvGrpSpPr>
      <p:grpSpPr>
        <a:xfrm>
          <a:off x="0" y="0"/>
          <a:ext cx="0" cy="0"/>
          <a:chOff x="0" y="0"/>
          <a:chExt cx="0" cy="0"/>
        </a:xfrm>
      </p:grpSpPr>
      <p:sp>
        <p:nvSpPr>
          <p:cNvPr id="558" name="Google Shape;558;p57"/>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Arial Black"/>
              <a:buNone/>
            </a:pPr>
            <a:r>
              <a:rPr b="0" i="0" lang="en-US" sz="3600" u="none">
                <a:solidFill>
                  <a:schemeClr val="dk2"/>
                </a:solidFill>
                <a:latin typeface="Arial Black"/>
                <a:ea typeface="Arial Black"/>
                <a:cs typeface="Arial Black"/>
                <a:sym typeface="Arial Black"/>
              </a:rPr>
              <a:t>ISIS</a:t>
            </a:r>
            <a:endParaRPr/>
          </a:p>
        </p:txBody>
      </p:sp>
      <p:sp>
        <p:nvSpPr>
          <p:cNvPr id="559" name="Google Shape;559;p57"/>
          <p:cNvSpPr txBox="1"/>
          <p:nvPr>
            <p:ph idx="1" type="body"/>
          </p:nvPr>
        </p:nvSpPr>
        <p:spPr>
          <a:xfrm>
            <a:off x="457200" y="1847850"/>
            <a:ext cx="8178800" cy="417195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Tightly coupled distributed system developed over loosely coupled processors</a:t>
            </a:r>
            <a:endParaRPr/>
          </a:p>
          <a:p>
            <a:pPr indent="-342900" lvl="0" marL="3429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Provides a toolkit mechanism for distributing programming, whereby a DS is built by interconnecting fairly conventional non-distributed programs, using tools drawn from the kit</a:t>
            </a:r>
            <a:endParaRPr/>
          </a:p>
          <a:p>
            <a:pPr indent="-342900" lvl="0" marL="3429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Define</a:t>
            </a:r>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how to create, join and leave a group</a:t>
            </a:r>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group </a:t>
            </a:r>
            <a:r>
              <a:rPr b="0" i="0" lang="en-US" sz="1800" u="none">
                <a:solidFill>
                  <a:srgbClr val="0066CC"/>
                </a:solidFill>
                <a:latin typeface="Tahoma"/>
                <a:ea typeface="Tahoma"/>
                <a:cs typeface="Tahoma"/>
                <a:sym typeface="Tahoma"/>
              </a:rPr>
              <a:t>membership</a:t>
            </a:r>
            <a:endParaRPr b="0" i="0" sz="1800" u="none">
              <a:solidFill>
                <a:schemeClr val="dk1"/>
              </a:solidFill>
              <a:latin typeface="Tahoma"/>
              <a:ea typeface="Tahoma"/>
              <a:cs typeface="Tahoma"/>
              <a:sym typeface="Tahoma"/>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rgbClr val="0066CC"/>
                </a:solidFill>
                <a:latin typeface="Tahoma"/>
                <a:ea typeface="Tahoma"/>
                <a:cs typeface="Tahoma"/>
                <a:sym typeface="Tahoma"/>
              </a:rPr>
              <a:t>virtual synchrony</a:t>
            </a:r>
            <a:endParaRPr b="0" i="0" sz="1800" u="none">
              <a:solidFill>
                <a:schemeClr val="dk1"/>
              </a:solidFill>
              <a:latin typeface="Tahoma"/>
              <a:ea typeface="Tahoma"/>
              <a:cs typeface="Tahoma"/>
              <a:sym typeface="Tahoma"/>
            </a:endParaRPr>
          </a:p>
          <a:p>
            <a:pPr indent="-342900" lvl="0" marL="3429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Initially point-to-point (TCP/IP) </a:t>
            </a:r>
            <a:endParaRPr/>
          </a:p>
          <a:p>
            <a:pPr indent="-342900" lvl="0" marL="3429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Fail-stop failure model</a:t>
            </a:r>
            <a:endParaRPr/>
          </a:p>
          <a:p>
            <a:pPr indent="-215900" lvl="0" marL="342900" rtl="0" algn="l">
              <a:spcBef>
                <a:spcPts val="400"/>
              </a:spcBef>
              <a:spcAft>
                <a:spcPts val="0"/>
              </a:spcAft>
              <a:buSzPts val="2000"/>
              <a:buNone/>
            </a:pPr>
            <a:r>
              <a:t/>
            </a:r>
            <a:endParaRPr b="0" i="0" sz="2000" u="none">
              <a:solidFill>
                <a:schemeClr val="dk1"/>
              </a:solidFill>
              <a:latin typeface="Tahoma"/>
              <a:ea typeface="Tahoma"/>
              <a:cs typeface="Tahoma"/>
              <a:sym typeface="Tahoma"/>
            </a:endParaRPr>
          </a:p>
        </p:txBody>
      </p:sp>
      <p:pic>
        <p:nvPicPr>
          <p:cNvPr id="560" name="Google Shape;560;p57"/>
          <p:cNvPicPr preferRelativeResize="0"/>
          <p:nvPr/>
        </p:nvPicPr>
        <p:blipFill rotWithShape="1">
          <a:blip r:embed="rId3">
            <a:alphaModFix/>
          </a:blip>
          <a:srcRect b="0" l="0" r="0" t="0"/>
          <a:stretch/>
        </p:blipFill>
        <p:spPr>
          <a:xfrm>
            <a:off x="8555037" y="0"/>
            <a:ext cx="588962" cy="1447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22"/>
          <p:cNvSpPr txBox="1"/>
          <p:nvPr/>
        </p:nvSpPr>
        <p:spPr>
          <a:xfrm>
            <a:off x="3124200" y="6229350"/>
            <a:ext cx="2895600" cy="4572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TJTST21  Spring 2006</a:t>
            </a:r>
            <a:endParaRPr/>
          </a:p>
        </p:txBody>
      </p:sp>
      <p:sp>
        <p:nvSpPr>
          <p:cNvPr id="241" name="Google Shape;241;p22"/>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pic>
        <p:nvPicPr>
          <p:cNvPr descr="MOM" id="242" name="Google Shape;242;p22"/>
          <p:cNvPicPr preferRelativeResize="0"/>
          <p:nvPr/>
        </p:nvPicPr>
        <p:blipFill rotWithShape="1">
          <a:blip r:embed="rId3">
            <a:alphaModFix/>
          </a:blip>
          <a:srcRect b="0" l="0" r="0" t="0"/>
          <a:stretch/>
        </p:blipFill>
        <p:spPr>
          <a:xfrm>
            <a:off x="1258887" y="549275"/>
            <a:ext cx="6481762" cy="51117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4" name="Shape 564"/>
        <p:cNvGrpSpPr/>
        <p:nvPr/>
      </p:nvGrpSpPr>
      <p:grpSpPr>
        <a:xfrm>
          <a:off x="0" y="0"/>
          <a:ext cx="0" cy="0"/>
          <a:chOff x="0" y="0"/>
          <a:chExt cx="0" cy="0"/>
        </a:xfrm>
      </p:grpSpPr>
      <p:sp>
        <p:nvSpPr>
          <p:cNvPr id="565" name="Google Shape;565;p58"/>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Arial Black"/>
              <a:buNone/>
            </a:pPr>
            <a:r>
              <a:rPr b="0" i="0" lang="en-US" sz="3600" u="none">
                <a:solidFill>
                  <a:schemeClr val="dk2"/>
                </a:solidFill>
                <a:latin typeface="Arial Black"/>
                <a:ea typeface="Arial Black"/>
                <a:cs typeface="Arial Black"/>
                <a:sym typeface="Arial Black"/>
              </a:rPr>
              <a:t>Horus</a:t>
            </a:r>
            <a:endParaRPr/>
          </a:p>
        </p:txBody>
      </p:sp>
      <p:sp>
        <p:nvSpPr>
          <p:cNvPr id="566" name="Google Shape;566;p58"/>
          <p:cNvSpPr txBox="1"/>
          <p:nvPr>
            <p:ph idx="1" type="body"/>
          </p:nvPr>
        </p:nvSpPr>
        <p:spPr>
          <a:xfrm>
            <a:off x="457200" y="1885950"/>
            <a:ext cx="8178800" cy="481965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Aims to provide a very flexible environment to configure group of protocols specifically adapted to problems at hand</a:t>
            </a:r>
            <a:endParaRPr/>
          </a:p>
          <a:p>
            <a:pPr indent="-342900" lvl="0" marL="3429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Provides efficient support for virtual synchrony</a:t>
            </a:r>
            <a:endParaRPr/>
          </a:p>
          <a:p>
            <a:pPr indent="-342900" lvl="0" marL="3429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Replaces point-to-point communication with group communication as the fundamental abstraction, which is provided by stacking protocol modules that have a </a:t>
            </a:r>
            <a:r>
              <a:rPr b="0" i="0" lang="en-US" sz="2000" u="none">
                <a:solidFill>
                  <a:srgbClr val="0066CC"/>
                </a:solidFill>
                <a:latin typeface="Tahoma"/>
                <a:ea typeface="Tahoma"/>
                <a:cs typeface="Tahoma"/>
                <a:sym typeface="Tahoma"/>
              </a:rPr>
              <a:t>uniform (upcall, downcall) interface</a:t>
            </a:r>
            <a:endParaRPr b="0" i="0" sz="2000" u="none">
              <a:solidFill>
                <a:schemeClr val="dk1"/>
              </a:solidFill>
              <a:latin typeface="Tahoma"/>
              <a:ea typeface="Tahoma"/>
              <a:cs typeface="Tahoma"/>
              <a:sym typeface="Tahoma"/>
            </a:endParaRPr>
          </a:p>
          <a:p>
            <a:pPr indent="-342900" lvl="0" marL="342900" rtl="0" algn="l">
              <a:lnSpc>
                <a:spcPct val="100000"/>
              </a:lnSpc>
              <a:spcBef>
                <a:spcPts val="400"/>
              </a:spcBef>
              <a:spcAft>
                <a:spcPts val="0"/>
              </a:spcAft>
              <a:buClr>
                <a:schemeClr val="accent2"/>
              </a:buClr>
              <a:buSzPts val="2000"/>
              <a:buFont typeface="Arial"/>
              <a:buChar char="●"/>
            </a:pPr>
            <a:r>
              <a:rPr b="0" i="0" lang="en-US" sz="2000" u="none">
                <a:solidFill>
                  <a:srgbClr val="0066CC"/>
                </a:solidFill>
                <a:latin typeface="Tahoma"/>
                <a:ea typeface="Tahoma"/>
                <a:cs typeface="Tahoma"/>
                <a:sym typeface="Tahoma"/>
              </a:rPr>
              <a:t>Not every sort of protocol blocks make sense</a:t>
            </a:r>
            <a:endParaRPr/>
          </a:p>
          <a:p>
            <a:pPr indent="-342900" lvl="0" marL="3429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HCPI - Horus Co</a:t>
            </a:r>
            <a:r>
              <a:rPr lang="en-US" sz="2000"/>
              <a:t>mmon Protocol Interface for protocol composition</a:t>
            </a:r>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Stability of messages</a:t>
            </a:r>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membership</a:t>
            </a:r>
            <a:endParaRPr/>
          </a:p>
          <a:p>
            <a:pPr indent="-342900" lvl="0" marL="3429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Electra</a:t>
            </a:r>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CORBA-Compliant interface</a:t>
            </a:r>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method invocation transformed into multicast</a:t>
            </a:r>
            <a:endParaRPr/>
          </a:p>
        </p:txBody>
      </p:sp>
      <p:pic>
        <p:nvPicPr>
          <p:cNvPr id="567" name="Google Shape;567;p58"/>
          <p:cNvPicPr preferRelativeResize="0"/>
          <p:nvPr/>
        </p:nvPicPr>
        <p:blipFill rotWithShape="1">
          <a:blip r:embed="rId3">
            <a:alphaModFix/>
          </a:blip>
          <a:srcRect b="0" l="0" r="0" t="0"/>
          <a:stretch/>
        </p:blipFill>
        <p:spPr>
          <a:xfrm>
            <a:off x="7172325" y="0"/>
            <a:ext cx="1971675" cy="1277937"/>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571" name="Shape 571"/>
        <p:cNvGrpSpPr/>
        <p:nvPr/>
      </p:nvGrpSpPr>
      <p:grpSpPr>
        <a:xfrm>
          <a:off x="0" y="0"/>
          <a:ext cx="0" cy="0"/>
          <a:chOff x="0" y="0"/>
          <a:chExt cx="0" cy="0"/>
        </a:xfrm>
      </p:grpSpPr>
      <p:pic>
        <p:nvPicPr>
          <p:cNvPr id="572" name="Google Shape;572;p59"/>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6" name="Shape 576"/>
        <p:cNvGrpSpPr/>
        <p:nvPr/>
      </p:nvGrpSpPr>
      <p:grpSpPr>
        <a:xfrm>
          <a:off x="0" y="0"/>
          <a:ext cx="0" cy="0"/>
          <a:chOff x="0" y="0"/>
          <a:chExt cx="0" cy="0"/>
        </a:xfrm>
      </p:grpSpPr>
      <p:sp>
        <p:nvSpPr>
          <p:cNvPr id="577" name="Google Shape;577;p60"/>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Arial Black"/>
              <a:buNone/>
            </a:pPr>
            <a:r>
              <a:rPr b="0" i="0" lang="en-US" sz="3600" u="none">
                <a:solidFill>
                  <a:schemeClr val="dk2"/>
                </a:solidFill>
                <a:latin typeface="Arial Black"/>
                <a:ea typeface="Arial Black"/>
                <a:cs typeface="Arial Black"/>
                <a:sym typeface="Arial Black"/>
              </a:rPr>
              <a:t>Transis</a:t>
            </a:r>
            <a:endParaRPr/>
          </a:p>
        </p:txBody>
      </p:sp>
      <p:sp>
        <p:nvSpPr>
          <p:cNvPr id="578" name="Google Shape;578;p60"/>
          <p:cNvSpPr txBox="1"/>
          <p:nvPr>
            <p:ph idx="1" type="body"/>
          </p:nvPr>
        </p:nvSpPr>
        <p:spPr>
          <a:xfrm>
            <a:off x="457200" y="1885950"/>
            <a:ext cx="8178800" cy="474345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How different components of a partition network can operate autonomously and then merge operations when they become reconnected ?</a:t>
            </a:r>
            <a:endParaRPr/>
          </a:p>
          <a:p>
            <a:pPr indent="-342900" lvl="0" marL="3429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Are different protocols for fast-local and slower-cluster communication needed ?</a:t>
            </a:r>
            <a:endParaRPr/>
          </a:p>
          <a:p>
            <a:pPr indent="-342900" lvl="0" marL="3429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A large-scale multicast service designed with the following goals</a:t>
            </a:r>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Tackling network partitions and providing tools for recovery from them</a:t>
            </a:r>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Meeting needs of large networks through hierarchical communication</a:t>
            </a:r>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Exploiting fast-clustered communication using IP-Multicast</a:t>
            </a:r>
            <a:endParaRPr/>
          </a:p>
          <a:p>
            <a:pPr indent="-342900" lvl="0" marL="3429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Communication modes</a:t>
            </a:r>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FIFO</a:t>
            </a:r>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Causal</a:t>
            </a:r>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Agreed	</a:t>
            </a:r>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Safe</a:t>
            </a:r>
            <a:endParaRPr/>
          </a:p>
        </p:txBody>
      </p:sp>
      <p:pic>
        <p:nvPicPr>
          <p:cNvPr id="579" name="Google Shape;579;p60"/>
          <p:cNvPicPr preferRelativeResize="0"/>
          <p:nvPr/>
        </p:nvPicPr>
        <p:blipFill rotWithShape="1">
          <a:blip r:embed="rId3">
            <a:alphaModFix/>
          </a:blip>
          <a:srcRect b="0" l="0" r="0" t="0"/>
          <a:stretch/>
        </p:blipFill>
        <p:spPr>
          <a:xfrm>
            <a:off x="7848600" y="152400"/>
            <a:ext cx="1143000" cy="11430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3" name="Shape 583"/>
        <p:cNvGrpSpPr/>
        <p:nvPr/>
      </p:nvGrpSpPr>
      <p:grpSpPr>
        <a:xfrm>
          <a:off x="0" y="0"/>
          <a:ext cx="0" cy="0"/>
          <a:chOff x="0" y="0"/>
          <a:chExt cx="0" cy="0"/>
        </a:xfrm>
      </p:grpSpPr>
      <p:sp>
        <p:nvSpPr>
          <p:cNvPr id="584" name="Google Shape;584;p61"/>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Arial Black"/>
              <a:buNone/>
            </a:pPr>
            <a:r>
              <a:rPr b="0" i="0" lang="en-US" sz="3600" u="none">
                <a:solidFill>
                  <a:schemeClr val="dk2"/>
                </a:solidFill>
                <a:latin typeface="Arial Black"/>
                <a:ea typeface="Arial Black"/>
                <a:cs typeface="Arial Black"/>
                <a:sym typeface="Arial Black"/>
              </a:rPr>
              <a:t>Other Challenges</a:t>
            </a:r>
            <a:endParaRPr/>
          </a:p>
        </p:txBody>
      </p:sp>
      <p:sp>
        <p:nvSpPr>
          <p:cNvPr id="585" name="Google Shape;585;p61"/>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Secure group communication architecture</a:t>
            </a:r>
            <a:endParaRPr/>
          </a:p>
          <a:p>
            <a:pPr indent="-342900" lvl="0" marL="3429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Formal specifications of group communication systems</a:t>
            </a:r>
            <a:endParaRPr/>
          </a:p>
          <a:p>
            <a:pPr indent="-342900" lvl="0" marL="3429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Support for CSCW and multimedia applications</a:t>
            </a:r>
            <a:endParaRPr/>
          </a:p>
          <a:p>
            <a:pPr indent="-342900" lvl="0" marL="3429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Dynamic Virtual Private Networks</a:t>
            </a:r>
            <a:endParaRPr/>
          </a:p>
          <a:p>
            <a:pPr indent="-342900" lvl="0" marL="3429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Next Generations</a:t>
            </a:r>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Spread</a:t>
            </a:r>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Ensemble</a:t>
            </a:r>
            <a:endParaRPr b="0" i="0" sz="1800" u="none">
              <a:solidFill>
                <a:schemeClr val="dk1"/>
              </a:solidFill>
              <a:latin typeface="Tahoma"/>
              <a:ea typeface="Tahoma"/>
              <a:cs typeface="Tahoma"/>
              <a:sym typeface="Tahoma"/>
            </a:endParaRPr>
          </a:p>
          <a:p>
            <a:pPr indent="-285750" lvl="1" marL="742950" rtl="0" algn="l">
              <a:lnSpc>
                <a:spcPct val="100000"/>
              </a:lnSpc>
              <a:spcBef>
                <a:spcPts val="360"/>
              </a:spcBef>
              <a:spcAft>
                <a:spcPts val="0"/>
              </a:spcAft>
              <a:buSzPts val="1800"/>
              <a:buChar char="●"/>
            </a:pPr>
            <a:r>
              <a:rPr lang="en-US" sz="1800"/>
              <a:t>MaelStrom, Ricochet -  for cloud data centers</a:t>
            </a:r>
            <a:endParaRPr sz="1800"/>
          </a:p>
          <a:p>
            <a:pPr indent="-342900" lvl="0" marL="3429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Wireless networks </a:t>
            </a:r>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Group based Communication with incomplete spatial coverage</a:t>
            </a:r>
            <a:endParaRPr/>
          </a:p>
          <a:p>
            <a:pPr indent="-285750" lvl="1" marL="742950" rtl="0" algn="l">
              <a:lnSpc>
                <a:spcPct val="100000"/>
              </a:lnSpc>
              <a:spcBef>
                <a:spcPts val="360"/>
              </a:spcBef>
              <a:spcAft>
                <a:spcPts val="0"/>
              </a:spcAft>
              <a:buClr>
                <a:schemeClr val="accent2"/>
              </a:buClr>
              <a:buSzPts val="1800"/>
              <a:buFont typeface="Arial"/>
              <a:buChar char="●"/>
            </a:pPr>
            <a:r>
              <a:rPr b="0" i="0" lang="en-US" sz="1800" u="none">
                <a:solidFill>
                  <a:schemeClr val="dk1"/>
                </a:solidFill>
                <a:latin typeface="Tahoma"/>
                <a:ea typeface="Tahoma"/>
                <a:cs typeface="Tahoma"/>
                <a:sym typeface="Tahoma"/>
              </a:rPr>
              <a:t>Dynamic membership </a:t>
            </a:r>
            <a:endParaRPr b="0" i="0" sz="1800" u="none">
              <a:solidFill>
                <a:schemeClr val="dk1"/>
              </a:solidFill>
              <a:latin typeface="Tahoma"/>
              <a:ea typeface="Tahoma"/>
              <a:cs typeface="Tahoma"/>
              <a:sym typeface="Tahoma"/>
            </a:endParaRPr>
          </a:p>
          <a:p>
            <a:pPr indent="0" lvl="0" marL="0" rtl="0" algn="l">
              <a:lnSpc>
                <a:spcPct val="100000"/>
              </a:lnSpc>
              <a:spcBef>
                <a:spcPts val="360"/>
              </a:spcBef>
              <a:spcAft>
                <a:spcPts val="0"/>
              </a:spcAft>
              <a:buNone/>
            </a:pPr>
            <a:r>
              <a:rPr lang="en-US" sz="1800"/>
              <a:t>*VSync  -  ISIS2 (VS + Paxos) </a:t>
            </a:r>
            <a:r>
              <a:rPr lang="en-US" sz="1100" u="sng">
                <a:solidFill>
                  <a:schemeClr val="hlink"/>
                </a:solidFill>
                <a:latin typeface="Arial"/>
                <a:ea typeface="Arial"/>
                <a:cs typeface="Arial"/>
                <a:sym typeface="Arial"/>
                <a:hlinkClick r:id="rId3"/>
              </a:rPr>
              <a:t>https://www.youtube.com/watch?v=3o81K1olx0Q</a:t>
            </a:r>
            <a:endParaRPr sz="1800"/>
          </a:p>
          <a:p>
            <a:pPr indent="-171450" lvl="1" marL="742950" rtl="0" algn="l">
              <a:lnSpc>
                <a:spcPct val="100000"/>
              </a:lnSpc>
              <a:spcBef>
                <a:spcPts val="360"/>
              </a:spcBef>
              <a:spcAft>
                <a:spcPts val="0"/>
              </a:spcAft>
              <a:buClr>
                <a:schemeClr val="accent2"/>
              </a:buClr>
              <a:buSzPts val="1800"/>
              <a:buFont typeface="Arial"/>
              <a:buNone/>
            </a:pPr>
            <a:r>
              <a:t/>
            </a:r>
            <a:endParaRPr b="0" i="0" sz="1800" u="none">
              <a:solidFill>
                <a:schemeClr val="dk1"/>
              </a:solidFill>
              <a:latin typeface="Tahoma"/>
              <a:ea typeface="Tahoma"/>
              <a:cs typeface="Tahoma"/>
              <a:sym typeface="Tahoma"/>
            </a:endParaRPr>
          </a:p>
          <a:p>
            <a:pPr indent="-215900" lvl="0" marL="342900" rtl="0" algn="l">
              <a:lnSpc>
                <a:spcPct val="100000"/>
              </a:lnSpc>
              <a:spcBef>
                <a:spcPts val="400"/>
              </a:spcBef>
              <a:spcAft>
                <a:spcPts val="0"/>
              </a:spcAft>
              <a:buClr>
                <a:schemeClr val="accent2"/>
              </a:buClr>
              <a:buSzPts val="2000"/>
              <a:buFont typeface="Arial"/>
              <a:buNone/>
            </a:pPr>
            <a:r>
              <a:t/>
            </a:r>
            <a:endParaRPr b="0" i="0" sz="2000" u="none">
              <a:solidFill>
                <a:schemeClr val="dk1"/>
              </a:solidFill>
              <a:latin typeface="Tahoma"/>
              <a:ea typeface="Tahoma"/>
              <a:cs typeface="Tahoma"/>
              <a:sym typeface="Tahoma"/>
            </a:endParaRPr>
          </a:p>
          <a:p>
            <a:pPr indent="-215900" lvl="0" marL="342900" rtl="0" algn="l">
              <a:spcBef>
                <a:spcPts val="400"/>
              </a:spcBef>
              <a:spcAft>
                <a:spcPts val="0"/>
              </a:spcAft>
              <a:buSzPts val="2000"/>
              <a:buNone/>
            </a:pPr>
            <a:r>
              <a:t/>
            </a:r>
            <a:endParaRPr b="0" i="0" sz="2000" u="none">
              <a:solidFill>
                <a:schemeClr val="dk1"/>
              </a:solidFill>
              <a:latin typeface="Tahoma"/>
              <a:ea typeface="Tahoma"/>
              <a:cs typeface="Tahoma"/>
              <a:sym typeface="Tahoma"/>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9" name="Shape 589"/>
        <p:cNvGrpSpPr/>
        <p:nvPr/>
      </p:nvGrpSpPr>
      <p:grpSpPr>
        <a:xfrm>
          <a:off x="0" y="0"/>
          <a:ext cx="0" cy="0"/>
          <a:chOff x="0" y="0"/>
          <a:chExt cx="0" cy="0"/>
        </a:xfrm>
      </p:grpSpPr>
      <p:sp>
        <p:nvSpPr>
          <p:cNvPr id="590" name="Google Shape;590;p62"/>
          <p:cNvSpPr txBox="1"/>
          <p:nvPr>
            <p:ph type="ctrTitle"/>
          </p:nvPr>
        </p:nvSpPr>
        <p:spPr>
          <a:xfrm>
            <a:off x="914400" y="685800"/>
            <a:ext cx="77216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200"/>
              <a:buFont typeface="Arial Black"/>
              <a:buNone/>
            </a:pPr>
            <a:r>
              <a:rPr b="1" i="0" lang="en-US" sz="4200" u="none">
                <a:solidFill>
                  <a:schemeClr val="dk2"/>
                </a:solidFill>
                <a:latin typeface="Arial Black"/>
                <a:ea typeface="Arial Black"/>
                <a:cs typeface="Arial Black"/>
                <a:sym typeface="Arial Black"/>
              </a:rPr>
              <a:t>Distributed Publish/Subscribe</a:t>
            </a:r>
            <a:endParaRPr/>
          </a:p>
        </p:txBody>
      </p:sp>
      <p:sp>
        <p:nvSpPr>
          <p:cNvPr id="591" name="Google Shape;591;p62"/>
          <p:cNvSpPr txBox="1"/>
          <p:nvPr>
            <p:ph idx="1" type="subTitle"/>
          </p:nvPr>
        </p:nvSpPr>
        <p:spPr>
          <a:xfrm>
            <a:off x="2133600" y="3886200"/>
            <a:ext cx="6400800" cy="17716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200"/>
              <a:buNone/>
            </a:pPr>
            <a:r>
              <a:rPr b="0" i="0" lang="en-US" sz="3200" u="none">
                <a:solidFill>
                  <a:schemeClr val="dk1"/>
                </a:solidFill>
                <a:latin typeface="Arial Black"/>
                <a:ea typeface="Arial Black"/>
                <a:cs typeface="Arial Black"/>
                <a:sym typeface="Arial Black"/>
              </a:rPr>
              <a:t>Nalini Venkatasubramanian</a:t>
            </a:r>
            <a:endParaRPr/>
          </a:p>
          <a:p>
            <a:pPr indent="0" lvl="0" marL="0" rtl="0" algn="l">
              <a:lnSpc>
                <a:spcPct val="100000"/>
              </a:lnSpc>
              <a:spcBef>
                <a:spcPts val="640"/>
              </a:spcBef>
              <a:spcAft>
                <a:spcPts val="0"/>
              </a:spcAft>
              <a:buSzPts val="3200"/>
              <a:buNone/>
            </a:pPr>
            <a:r>
              <a:rPr b="0" i="0" lang="en-US" sz="3200" u="none">
                <a:solidFill>
                  <a:schemeClr val="dk1"/>
                </a:solidFill>
                <a:latin typeface="Arial Black"/>
                <a:ea typeface="Arial Black"/>
                <a:cs typeface="Arial Black"/>
                <a:sym typeface="Arial Black"/>
              </a:rPr>
              <a:t>(with slides from Roberto Baldoni, Pascal Felber, Hojjat Jafarpour etc.)</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5" name="Shape 595"/>
        <p:cNvGrpSpPr/>
        <p:nvPr/>
      </p:nvGrpSpPr>
      <p:grpSpPr>
        <a:xfrm>
          <a:off x="0" y="0"/>
          <a:ext cx="0" cy="0"/>
          <a:chOff x="0" y="0"/>
          <a:chExt cx="0" cy="0"/>
        </a:xfrm>
      </p:grpSpPr>
      <p:sp>
        <p:nvSpPr>
          <p:cNvPr id="596" name="Google Shape;596;p63"/>
          <p:cNvSpPr txBox="1"/>
          <p:nvPr/>
        </p:nvSpPr>
        <p:spPr>
          <a:xfrm>
            <a:off x="4318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Hojjat Jafarpour</a:t>
            </a:r>
            <a:endParaRPr/>
          </a:p>
        </p:txBody>
      </p:sp>
      <p:sp>
        <p:nvSpPr>
          <p:cNvPr id="597" name="Google Shape;597;p63"/>
          <p:cNvSpPr txBox="1"/>
          <p:nvPr/>
        </p:nvSpPr>
        <p:spPr>
          <a:xfrm>
            <a:off x="3124200" y="6229350"/>
            <a:ext cx="2895600" cy="4572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CCD: Efficient Customized Content Dissemination in Distributed Pub/Sub</a:t>
            </a:r>
            <a:endParaRPr/>
          </a:p>
        </p:txBody>
      </p:sp>
      <p:sp>
        <p:nvSpPr>
          <p:cNvPr id="598" name="Google Shape;598;p63"/>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599" name="Google Shape;599;p63"/>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Publish/Subscribe (pub/sub) systems</a:t>
            </a:r>
            <a:endParaRPr/>
          </a:p>
        </p:txBody>
      </p:sp>
      <p:sp>
        <p:nvSpPr>
          <p:cNvPr id="600" name="Google Shape;600;p63"/>
          <p:cNvSpPr/>
          <p:nvPr/>
        </p:nvSpPr>
        <p:spPr>
          <a:xfrm>
            <a:off x="3048000" y="3048000"/>
            <a:ext cx="2895600" cy="1981200"/>
          </a:xfrm>
          <a:custGeom>
            <a:rect b="b" l="l" r="r" t="t"/>
            <a:pathLst>
              <a:path extrusionOk="0" h="43200" w="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lnTo>
                  <a:pt x="3900" y="14370"/>
                </a:lnTo>
                <a:close/>
              </a:path>
              <a:path extrusionOk="0" fill="none" h="43200" w="43200">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gradFill>
            <a:gsLst>
              <a:gs pos="0">
                <a:srgbClr val="FFD147"/>
              </a:gs>
              <a:gs pos="100000">
                <a:srgbClr val="766121"/>
              </a:gs>
            </a:gsLst>
            <a:lin ang="5400000" scaled="0"/>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Black"/>
              <a:buNone/>
            </a:pPr>
            <a:r>
              <a:rPr b="0" i="0" lang="en-US" sz="1400" u="none">
                <a:solidFill>
                  <a:schemeClr val="dk1"/>
                </a:solidFill>
                <a:latin typeface="Arial Black"/>
                <a:ea typeface="Arial Black"/>
                <a:cs typeface="Arial Black"/>
                <a:sym typeface="Arial Black"/>
              </a:rPr>
              <a:t>Pub/Sub Service</a:t>
            </a:r>
            <a:endParaRPr/>
          </a:p>
        </p:txBody>
      </p:sp>
      <p:sp>
        <p:nvSpPr>
          <p:cNvPr id="601" name="Google Shape;601;p63"/>
          <p:cNvSpPr txBox="1"/>
          <p:nvPr/>
        </p:nvSpPr>
        <p:spPr>
          <a:xfrm>
            <a:off x="5943600" y="2133600"/>
            <a:ext cx="3124200" cy="254000"/>
          </a:xfrm>
          <a:prstGeom prst="rect">
            <a:avLst/>
          </a:prstGeom>
          <a:solidFill>
            <a:srgbClr val="FFCC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Stock ( Name=‘IBM’; Price &lt; 100 ;  Volume&gt;10000 )</a:t>
            </a:r>
            <a:endParaRPr/>
          </a:p>
        </p:txBody>
      </p:sp>
      <p:sp>
        <p:nvSpPr>
          <p:cNvPr id="602" name="Google Shape;602;p63"/>
          <p:cNvSpPr txBox="1"/>
          <p:nvPr/>
        </p:nvSpPr>
        <p:spPr>
          <a:xfrm>
            <a:off x="5867400" y="5842000"/>
            <a:ext cx="3124200" cy="254000"/>
          </a:xfrm>
          <a:prstGeom prst="rect">
            <a:avLst/>
          </a:prstGeom>
          <a:solidFill>
            <a:srgbClr val="FFCC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Stock ( Name=‘IBM’; Price &lt; 110 ;  Volume&gt;10000 )</a:t>
            </a:r>
            <a:endParaRPr/>
          </a:p>
        </p:txBody>
      </p:sp>
      <p:sp>
        <p:nvSpPr>
          <p:cNvPr id="603" name="Google Shape;603;p63"/>
          <p:cNvSpPr txBox="1"/>
          <p:nvPr/>
        </p:nvSpPr>
        <p:spPr>
          <a:xfrm>
            <a:off x="6172200" y="4343400"/>
            <a:ext cx="2971800" cy="254000"/>
          </a:xfrm>
          <a:prstGeom prst="rect">
            <a:avLst/>
          </a:prstGeom>
          <a:solidFill>
            <a:srgbClr val="FFCC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Stock ( Name=‘HP’; Price &lt; 50 ;  Volume &gt;1000 )</a:t>
            </a:r>
            <a:endParaRPr/>
          </a:p>
        </p:txBody>
      </p:sp>
      <p:sp>
        <p:nvSpPr>
          <p:cNvPr id="604" name="Google Shape;604;p63"/>
          <p:cNvSpPr txBox="1"/>
          <p:nvPr/>
        </p:nvSpPr>
        <p:spPr>
          <a:xfrm>
            <a:off x="381000" y="5780087"/>
            <a:ext cx="2895600" cy="246062"/>
          </a:xfrm>
          <a:prstGeom prst="rect">
            <a:avLst/>
          </a:prstGeom>
          <a:solidFill>
            <a:srgbClr val="FFCC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Football( Team=‘USC’; Event=‘Touch Down’)</a:t>
            </a:r>
            <a:endParaRPr/>
          </a:p>
        </p:txBody>
      </p:sp>
      <p:sp>
        <p:nvSpPr>
          <p:cNvPr id="605" name="Google Shape;605;p63"/>
          <p:cNvSpPr txBox="1"/>
          <p:nvPr/>
        </p:nvSpPr>
        <p:spPr>
          <a:xfrm>
            <a:off x="228600" y="2641600"/>
            <a:ext cx="3124200" cy="254000"/>
          </a:xfrm>
          <a:prstGeom prst="rect">
            <a:avLst/>
          </a:prstGeom>
          <a:solidFill>
            <a:schemeClr val="accent2"/>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Stock ( Name=‘IBM’; Price =95 ;  Volume=50000 )</a:t>
            </a:r>
            <a:endParaRPr/>
          </a:p>
        </p:txBody>
      </p:sp>
      <p:sp>
        <p:nvSpPr>
          <p:cNvPr id="606" name="Google Shape;606;p63"/>
          <p:cNvSpPr txBox="1"/>
          <p:nvPr/>
        </p:nvSpPr>
        <p:spPr>
          <a:xfrm>
            <a:off x="2819400" y="3886200"/>
            <a:ext cx="3124200" cy="254000"/>
          </a:xfrm>
          <a:prstGeom prst="rect">
            <a:avLst/>
          </a:prstGeom>
          <a:solidFill>
            <a:schemeClr val="accent2"/>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Stock ( Name=‘IBM’; Price =95 ;  Volume=50000 )</a:t>
            </a:r>
            <a:endParaRPr/>
          </a:p>
        </p:txBody>
      </p:sp>
      <p:sp>
        <p:nvSpPr>
          <p:cNvPr id="607" name="Google Shape;607;p63"/>
          <p:cNvSpPr txBox="1"/>
          <p:nvPr/>
        </p:nvSpPr>
        <p:spPr>
          <a:xfrm>
            <a:off x="2819400" y="4191000"/>
            <a:ext cx="3124200" cy="254000"/>
          </a:xfrm>
          <a:prstGeom prst="rect">
            <a:avLst/>
          </a:prstGeom>
          <a:solidFill>
            <a:schemeClr val="accent2"/>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Stock ( Name=‘IBM’; Price =95 ;  Volume=50000 )</a:t>
            </a:r>
            <a:endParaRPr/>
          </a:p>
        </p:txBody>
      </p:sp>
      <p:cxnSp>
        <p:nvCxnSpPr>
          <p:cNvPr id="608" name="Google Shape;608;p63"/>
          <p:cNvCxnSpPr/>
          <p:nvPr/>
        </p:nvCxnSpPr>
        <p:spPr>
          <a:xfrm>
            <a:off x="990600" y="3429000"/>
            <a:ext cx="2209800" cy="304800"/>
          </a:xfrm>
          <a:prstGeom prst="straightConnector1">
            <a:avLst/>
          </a:prstGeom>
          <a:noFill/>
          <a:ln cap="flat" cmpd="sng" w="76200">
            <a:solidFill>
              <a:srgbClr val="CC9900"/>
            </a:solidFill>
            <a:prstDash val="solid"/>
            <a:miter lim="800000"/>
            <a:headEnd len="med" w="med" type="none"/>
            <a:tailEnd len="med" w="med" type="none"/>
          </a:ln>
        </p:spPr>
      </p:cxnSp>
      <p:cxnSp>
        <p:nvCxnSpPr>
          <p:cNvPr id="609" name="Google Shape;609;p63"/>
          <p:cNvCxnSpPr/>
          <p:nvPr/>
        </p:nvCxnSpPr>
        <p:spPr>
          <a:xfrm flipH="1" rot="10800000">
            <a:off x="1447800" y="4648200"/>
            <a:ext cx="1905000" cy="838200"/>
          </a:xfrm>
          <a:prstGeom prst="straightConnector1">
            <a:avLst/>
          </a:prstGeom>
          <a:noFill/>
          <a:ln cap="flat" cmpd="sng" w="76200">
            <a:solidFill>
              <a:srgbClr val="CC9900"/>
            </a:solidFill>
            <a:prstDash val="solid"/>
            <a:miter lim="800000"/>
            <a:headEnd len="med" w="med" type="none"/>
            <a:tailEnd len="med" w="med" type="none"/>
          </a:ln>
        </p:spPr>
      </p:cxnSp>
      <p:cxnSp>
        <p:nvCxnSpPr>
          <p:cNvPr id="610" name="Google Shape;610;p63"/>
          <p:cNvCxnSpPr/>
          <p:nvPr/>
        </p:nvCxnSpPr>
        <p:spPr>
          <a:xfrm>
            <a:off x="5486400" y="4648200"/>
            <a:ext cx="2438400" cy="838200"/>
          </a:xfrm>
          <a:prstGeom prst="straightConnector1">
            <a:avLst/>
          </a:prstGeom>
          <a:noFill/>
          <a:ln cap="flat" cmpd="sng" w="76200">
            <a:solidFill>
              <a:srgbClr val="CC9900"/>
            </a:solidFill>
            <a:prstDash val="solid"/>
            <a:miter lim="800000"/>
            <a:headEnd len="med" w="med" type="none"/>
            <a:tailEnd len="med" w="med" type="none"/>
          </a:ln>
        </p:spPr>
      </p:cxnSp>
      <p:cxnSp>
        <p:nvCxnSpPr>
          <p:cNvPr id="611" name="Google Shape;611;p63"/>
          <p:cNvCxnSpPr/>
          <p:nvPr/>
        </p:nvCxnSpPr>
        <p:spPr>
          <a:xfrm>
            <a:off x="5943600" y="3886200"/>
            <a:ext cx="2438400" cy="0"/>
          </a:xfrm>
          <a:prstGeom prst="straightConnector1">
            <a:avLst/>
          </a:prstGeom>
          <a:noFill/>
          <a:ln cap="flat" cmpd="sng" w="76200">
            <a:solidFill>
              <a:srgbClr val="CC9900"/>
            </a:solidFill>
            <a:prstDash val="solid"/>
            <a:miter lim="800000"/>
            <a:headEnd len="med" w="med" type="none"/>
            <a:tailEnd len="med" w="med" type="none"/>
          </a:ln>
        </p:spPr>
      </p:cxnSp>
      <p:cxnSp>
        <p:nvCxnSpPr>
          <p:cNvPr id="612" name="Google Shape;612;p63"/>
          <p:cNvCxnSpPr/>
          <p:nvPr/>
        </p:nvCxnSpPr>
        <p:spPr>
          <a:xfrm flipH="1" rot="10800000">
            <a:off x="5867400" y="2743200"/>
            <a:ext cx="2438400" cy="762000"/>
          </a:xfrm>
          <a:prstGeom prst="straightConnector1">
            <a:avLst/>
          </a:prstGeom>
          <a:noFill/>
          <a:ln cap="flat" cmpd="sng" w="76200">
            <a:solidFill>
              <a:srgbClr val="CC9900"/>
            </a:solidFill>
            <a:prstDash val="solid"/>
            <a:miter lim="800000"/>
            <a:headEnd len="med" w="med" type="none"/>
            <a:tailEnd len="med" w="med" type="none"/>
          </a:ln>
        </p:spPr>
      </p:cxnSp>
      <p:pic>
        <p:nvPicPr>
          <p:cNvPr descr="j0292020" id="613" name="Google Shape;613;p63"/>
          <p:cNvPicPr preferRelativeResize="0"/>
          <p:nvPr/>
        </p:nvPicPr>
        <p:blipFill rotWithShape="1">
          <a:blip r:embed="rId3">
            <a:alphaModFix/>
          </a:blip>
          <a:srcRect b="0" l="0" r="0" t="0"/>
          <a:stretch/>
        </p:blipFill>
        <p:spPr>
          <a:xfrm>
            <a:off x="533400" y="4792662"/>
            <a:ext cx="1011237" cy="960437"/>
          </a:xfrm>
          <a:prstGeom prst="rect">
            <a:avLst/>
          </a:prstGeom>
          <a:noFill/>
          <a:ln>
            <a:noFill/>
          </a:ln>
        </p:spPr>
      </p:pic>
      <p:pic>
        <p:nvPicPr>
          <p:cNvPr descr="j0195384" id="614" name="Google Shape;614;p63"/>
          <p:cNvPicPr preferRelativeResize="0"/>
          <p:nvPr/>
        </p:nvPicPr>
        <p:blipFill rotWithShape="1">
          <a:blip r:embed="rId4">
            <a:alphaModFix/>
          </a:blip>
          <a:srcRect b="0" l="0" r="0" t="0"/>
          <a:stretch/>
        </p:blipFill>
        <p:spPr>
          <a:xfrm>
            <a:off x="7924800" y="5029200"/>
            <a:ext cx="823912" cy="841375"/>
          </a:xfrm>
          <a:prstGeom prst="rect">
            <a:avLst/>
          </a:prstGeom>
          <a:noFill/>
          <a:ln>
            <a:noFill/>
          </a:ln>
        </p:spPr>
      </p:pic>
      <p:pic>
        <p:nvPicPr>
          <p:cNvPr descr="MCj03825990000[1]" id="615" name="Google Shape;615;p63"/>
          <p:cNvPicPr preferRelativeResize="0"/>
          <p:nvPr/>
        </p:nvPicPr>
        <p:blipFill rotWithShape="1">
          <a:blip r:embed="rId5">
            <a:alphaModFix/>
          </a:blip>
          <a:srcRect b="0" l="0" r="0" t="0"/>
          <a:stretch/>
        </p:blipFill>
        <p:spPr>
          <a:xfrm>
            <a:off x="8382000" y="2438400"/>
            <a:ext cx="706437" cy="990600"/>
          </a:xfrm>
          <a:prstGeom prst="rect">
            <a:avLst/>
          </a:prstGeom>
          <a:noFill/>
          <a:ln>
            <a:noFill/>
          </a:ln>
        </p:spPr>
      </p:pic>
      <p:pic>
        <p:nvPicPr>
          <p:cNvPr descr="MCj04247700000[1]" id="616" name="Google Shape;616;p63"/>
          <p:cNvPicPr preferRelativeResize="0"/>
          <p:nvPr/>
        </p:nvPicPr>
        <p:blipFill rotWithShape="1">
          <a:blip r:embed="rId6">
            <a:alphaModFix/>
          </a:blip>
          <a:srcRect b="0" l="0" r="0" t="0"/>
          <a:stretch/>
        </p:blipFill>
        <p:spPr>
          <a:xfrm>
            <a:off x="304800" y="2895600"/>
            <a:ext cx="735012" cy="914400"/>
          </a:xfrm>
          <a:prstGeom prst="rect">
            <a:avLst/>
          </a:prstGeom>
          <a:noFill/>
          <a:ln>
            <a:noFill/>
          </a:ln>
        </p:spPr>
      </p:pic>
      <p:pic>
        <p:nvPicPr>
          <p:cNvPr descr="MCj04399450000[1]" id="617" name="Google Shape;617;p63"/>
          <p:cNvPicPr preferRelativeResize="0"/>
          <p:nvPr/>
        </p:nvPicPr>
        <p:blipFill rotWithShape="1">
          <a:blip r:embed="rId7">
            <a:alphaModFix/>
          </a:blip>
          <a:srcRect b="0" l="0" r="0" t="0"/>
          <a:stretch/>
        </p:blipFill>
        <p:spPr>
          <a:xfrm flipH="1">
            <a:off x="8382000" y="3505200"/>
            <a:ext cx="635000" cy="825500"/>
          </a:xfrm>
          <a:prstGeom prst="rect">
            <a:avLst/>
          </a:prstGeom>
          <a:noFill/>
          <a:ln>
            <a:noFill/>
          </a:ln>
        </p:spPr>
      </p:pic>
      <p:sp>
        <p:nvSpPr>
          <p:cNvPr id="618" name="Google Shape;618;p63"/>
          <p:cNvSpPr txBox="1"/>
          <p:nvPr/>
        </p:nvSpPr>
        <p:spPr>
          <a:xfrm>
            <a:off x="381000" y="1295400"/>
            <a:ext cx="8229600" cy="9144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1"/>
              </a:buClr>
              <a:buSzPts val="1820"/>
              <a:buFont typeface="Noto Sans Symbols"/>
              <a:buChar char="■"/>
            </a:pPr>
            <a:r>
              <a:rPr b="0" i="0" lang="en-US" sz="2800" u="none">
                <a:solidFill>
                  <a:schemeClr val="dk1"/>
                </a:solidFill>
                <a:latin typeface="Garamond"/>
                <a:ea typeface="Garamond"/>
                <a:cs typeface="Garamond"/>
                <a:sym typeface="Garamond"/>
              </a:rPr>
              <a:t>What is Publish/Subscribe (pub/sub)?</a:t>
            </a:r>
            <a:endParaRPr/>
          </a:p>
        </p:txBody>
      </p:sp>
      <p:sp>
        <p:nvSpPr>
          <p:cNvPr id="619" name="Google Shape;619;p63"/>
          <p:cNvSpPr/>
          <p:nvPr/>
        </p:nvSpPr>
        <p:spPr>
          <a:xfrm>
            <a:off x="1676400" y="1143000"/>
            <a:ext cx="5410200" cy="1752600"/>
          </a:xfrm>
          <a:prstGeom prst="wedgeRoundRectCallout">
            <a:avLst>
              <a:gd fmla="val 9844" name="adj1"/>
              <a:gd fmla="val 24992" name="adj2"/>
              <a:gd fmla="val 0" name="adj3"/>
            </a:avLst>
          </a:prstGeom>
          <a:solidFill>
            <a:srgbClr val="EAEAEA"/>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152400" lvl="0" marL="0" marR="0" rtl="0" algn="l">
              <a:lnSpc>
                <a:spcPct val="100000"/>
              </a:lnSpc>
              <a:spcBef>
                <a:spcPts val="0"/>
              </a:spcBef>
              <a:spcAft>
                <a:spcPts val="0"/>
              </a:spcAft>
              <a:buClr>
                <a:schemeClr val="dk1"/>
              </a:buClr>
              <a:buSzPts val="2400"/>
              <a:buFont typeface="Garamond"/>
              <a:buChar char="•"/>
            </a:pPr>
            <a:r>
              <a:rPr b="0" i="0" lang="en-US" sz="2400" u="none">
                <a:solidFill>
                  <a:schemeClr val="dk1"/>
                </a:solidFill>
                <a:latin typeface="Garamond"/>
                <a:ea typeface="Garamond"/>
                <a:cs typeface="Garamond"/>
                <a:sym typeface="Garamond"/>
              </a:rPr>
              <a:t> </a:t>
            </a:r>
            <a:r>
              <a:rPr b="0" i="0" lang="en-US" sz="2400" u="none">
                <a:solidFill>
                  <a:srgbClr val="FF0000"/>
                </a:solidFill>
                <a:latin typeface="Garamond"/>
                <a:ea typeface="Garamond"/>
                <a:cs typeface="Garamond"/>
                <a:sym typeface="Garamond"/>
              </a:rPr>
              <a:t>Asynchronous</a:t>
            </a:r>
            <a:r>
              <a:rPr b="0" i="0" lang="en-US" sz="2400" u="none">
                <a:solidFill>
                  <a:schemeClr val="dk1"/>
                </a:solidFill>
                <a:latin typeface="Garamond"/>
                <a:ea typeface="Garamond"/>
                <a:cs typeface="Garamond"/>
                <a:sym typeface="Garamond"/>
              </a:rPr>
              <a:t> communication </a:t>
            </a:r>
            <a:endParaRPr/>
          </a:p>
          <a:p>
            <a:pPr indent="-152400" lvl="0" marL="0" marR="0" rtl="0" algn="l">
              <a:lnSpc>
                <a:spcPct val="100000"/>
              </a:lnSpc>
              <a:spcBef>
                <a:spcPts val="0"/>
              </a:spcBef>
              <a:spcAft>
                <a:spcPts val="0"/>
              </a:spcAft>
              <a:buClr>
                <a:schemeClr val="dk1"/>
              </a:buClr>
              <a:buSzPts val="2400"/>
              <a:buFont typeface="Garamond"/>
              <a:buChar char="•"/>
            </a:pPr>
            <a:r>
              <a:rPr b="0" i="0" lang="en-US" sz="2400" u="none">
                <a:solidFill>
                  <a:schemeClr val="dk1"/>
                </a:solidFill>
                <a:latin typeface="Garamond"/>
                <a:ea typeface="Garamond"/>
                <a:cs typeface="Garamond"/>
                <a:sym typeface="Garamond"/>
              </a:rPr>
              <a:t> </a:t>
            </a:r>
            <a:r>
              <a:rPr b="0" i="0" lang="en-US" sz="2400" u="none">
                <a:solidFill>
                  <a:srgbClr val="FF0000"/>
                </a:solidFill>
                <a:latin typeface="Garamond"/>
                <a:ea typeface="Garamond"/>
                <a:cs typeface="Garamond"/>
                <a:sym typeface="Garamond"/>
              </a:rPr>
              <a:t>Selective</a:t>
            </a:r>
            <a:r>
              <a:rPr b="0" i="0" lang="en-US" sz="2400" u="none">
                <a:solidFill>
                  <a:schemeClr val="dk1"/>
                </a:solidFill>
                <a:latin typeface="Garamond"/>
                <a:ea typeface="Garamond"/>
                <a:cs typeface="Garamond"/>
                <a:sym typeface="Garamond"/>
              </a:rPr>
              <a:t> dissemination</a:t>
            </a:r>
            <a:endParaRPr/>
          </a:p>
          <a:p>
            <a:pPr indent="-152400" lvl="0" marL="0" marR="0" rtl="0" algn="l">
              <a:lnSpc>
                <a:spcPct val="100000"/>
              </a:lnSpc>
              <a:spcBef>
                <a:spcPts val="0"/>
              </a:spcBef>
              <a:spcAft>
                <a:spcPts val="0"/>
              </a:spcAft>
              <a:buClr>
                <a:schemeClr val="dk1"/>
              </a:buClr>
              <a:buSzPts val="2400"/>
              <a:buFont typeface="Garamond"/>
              <a:buChar char="•"/>
            </a:pPr>
            <a:r>
              <a:rPr b="0" i="0" lang="en-US" sz="2400" u="none">
                <a:solidFill>
                  <a:schemeClr val="dk1"/>
                </a:solidFill>
                <a:latin typeface="Garamond"/>
                <a:ea typeface="Garamond"/>
                <a:cs typeface="Garamond"/>
                <a:sym typeface="Garamond"/>
              </a:rPr>
              <a:t> </a:t>
            </a:r>
            <a:r>
              <a:rPr b="0" i="0" lang="en-US" sz="2400" u="none">
                <a:solidFill>
                  <a:srgbClr val="FF0000"/>
                </a:solidFill>
                <a:latin typeface="Garamond"/>
                <a:ea typeface="Garamond"/>
                <a:cs typeface="Garamond"/>
                <a:sym typeface="Garamond"/>
              </a:rPr>
              <a:t>Push</a:t>
            </a:r>
            <a:r>
              <a:rPr b="0" i="0" lang="en-US" sz="2400" u="none">
                <a:solidFill>
                  <a:schemeClr val="dk1"/>
                </a:solidFill>
                <a:latin typeface="Garamond"/>
                <a:ea typeface="Garamond"/>
                <a:cs typeface="Garamond"/>
                <a:sym typeface="Garamond"/>
              </a:rPr>
              <a:t> model</a:t>
            </a:r>
            <a:endParaRPr/>
          </a:p>
          <a:p>
            <a:pPr indent="-152400" lvl="0" marL="0" marR="0" rtl="0" algn="l">
              <a:lnSpc>
                <a:spcPct val="100000"/>
              </a:lnSpc>
              <a:spcBef>
                <a:spcPts val="0"/>
              </a:spcBef>
              <a:spcAft>
                <a:spcPts val="0"/>
              </a:spcAft>
              <a:buClr>
                <a:schemeClr val="dk1"/>
              </a:buClr>
              <a:buSzPts val="2400"/>
              <a:buFont typeface="Garamond"/>
              <a:buChar char="•"/>
            </a:pPr>
            <a:r>
              <a:rPr b="0" i="0" lang="en-US" sz="2400" u="none">
                <a:solidFill>
                  <a:schemeClr val="dk1"/>
                </a:solidFill>
                <a:latin typeface="Garamond"/>
                <a:ea typeface="Garamond"/>
                <a:cs typeface="Garamond"/>
                <a:sym typeface="Garamond"/>
              </a:rPr>
              <a:t> </a:t>
            </a:r>
            <a:r>
              <a:rPr b="0" i="0" lang="en-US" sz="2400" u="none">
                <a:solidFill>
                  <a:srgbClr val="FF0000"/>
                </a:solidFill>
                <a:latin typeface="Garamond"/>
                <a:ea typeface="Garamond"/>
                <a:cs typeface="Garamond"/>
                <a:sym typeface="Garamond"/>
              </a:rPr>
              <a:t>Decoupling</a:t>
            </a:r>
            <a:r>
              <a:rPr b="0" i="0" lang="en-US" sz="2400" u="none">
                <a:solidFill>
                  <a:schemeClr val="dk1"/>
                </a:solidFill>
                <a:latin typeface="Garamond"/>
                <a:ea typeface="Garamond"/>
                <a:cs typeface="Garamond"/>
                <a:sym typeface="Garamond"/>
              </a:rPr>
              <a:t> publishers and subscribers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0"/>
                                        </p:tgtEl>
                                        <p:attrNameLst>
                                          <p:attrName>style.visibility</p:attrName>
                                        </p:attrNameLst>
                                      </p:cBhvr>
                                      <p:to>
                                        <p:strVal val="visible"/>
                                      </p:to>
                                    </p:set>
                                    <p:animEffect filter="fade" transition="in">
                                      <p:cBhvr>
                                        <p:cTn dur="500"/>
                                        <p:tgtEl>
                                          <p:spTgt spid="6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6"/>
                                        </p:tgtEl>
                                        <p:attrNameLst>
                                          <p:attrName>style.visibility</p:attrName>
                                        </p:attrNameLst>
                                      </p:cBhvr>
                                      <p:to>
                                        <p:strVal val="visible"/>
                                      </p:to>
                                    </p:set>
                                    <p:animEffect filter="fade" transition="in">
                                      <p:cBhvr>
                                        <p:cTn dur="500"/>
                                        <p:tgtEl>
                                          <p:spTgt spid="616"/>
                                        </p:tgtEl>
                                      </p:cBhvr>
                                    </p:animEffect>
                                  </p:childTnLst>
                                </p:cTn>
                              </p:par>
                              <p:par>
                                <p:cTn fill="hold" nodeType="withEffect" presetClass="entr" presetID="10" presetSubtype="0">
                                  <p:stCondLst>
                                    <p:cond delay="0"/>
                                  </p:stCondLst>
                                  <p:childTnLst>
                                    <p:set>
                                      <p:cBhvr>
                                        <p:cTn dur="1" fill="hold">
                                          <p:stCondLst>
                                            <p:cond delay="0"/>
                                          </p:stCondLst>
                                        </p:cTn>
                                        <p:tgtEl>
                                          <p:spTgt spid="613"/>
                                        </p:tgtEl>
                                        <p:attrNameLst>
                                          <p:attrName>style.visibility</p:attrName>
                                        </p:attrNameLst>
                                      </p:cBhvr>
                                      <p:to>
                                        <p:strVal val="visible"/>
                                      </p:to>
                                    </p:set>
                                    <p:animEffect filter="fade" transition="in">
                                      <p:cBhvr>
                                        <p:cTn dur="500"/>
                                        <p:tgtEl>
                                          <p:spTgt spid="613"/>
                                        </p:tgtEl>
                                      </p:cBhvr>
                                    </p:animEffect>
                                  </p:childTnLst>
                                </p:cTn>
                              </p:par>
                              <p:par>
                                <p:cTn fill="hold" nodeType="withEffect" presetClass="entr" presetID="10" presetSubtype="0">
                                  <p:stCondLst>
                                    <p:cond delay="0"/>
                                  </p:stCondLst>
                                  <p:childTnLst>
                                    <p:set>
                                      <p:cBhvr>
                                        <p:cTn dur="1" fill="hold">
                                          <p:stCondLst>
                                            <p:cond delay="0"/>
                                          </p:stCondLst>
                                        </p:cTn>
                                        <p:tgtEl>
                                          <p:spTgt spid="615"/>
                                        </p:tgtEl>
                                        <p:attrNameLst>
                                          <p:attrName>style.visibility</p:attrName>
                                        </p:attrNameLst>
                                      </p:cBhvr>
                                      <p:to>
                                        <p:strVal val="visible"/>
                                      </p:to>
                                    </p:set>
                                    <p:animEffect filter="fade" transition="in">
                                      <p:cBhvr>
                                        <p:cTn dur="500"/>
                                        <p:tgtEl>
                                          <p:spTgt spid="615"/>
                                        </p:tgtEl>
                                      </p:cBhvr>
                                    </p:animEffect>
                                  </p:childTnLst>
                                </p:cTn>
                              </p:par>
                              <p:par>
                                <p:cTn fill="hold" nodeType="withEffect" presetClass="entr" presetID="10" presetSubtype="0">
                                  <p:stCondLst>
                                    <p:cond delay="0"/>
                                  </p:stCondLst>
                                  <p:childTnLst>
                                    <p:set>
                                      <p:cBhvr>
                                        <p:cTn dur="1" fill="hold">
                                          <p:stCondLst>
                                            <p:cond delay="0"/>
                                          </p:stCondLst>
                                        </p:cTn>
                                        <p:tgtEl>
                                          <p:spTgt spid="617"/>
                                        </p:tgtEl>
                                        <p:attrNameLst>
                                          <p:attrName>style.visibility</p:attrName>
                                        </p:attrNameLst>
                                      </p:cBhvr>
                                      <p:to>
                                        <p:strVal val="visible"/>
                                      </p:to>
                                    </p:set>
                                    <p:animEffect filter="fade" transition="in">
                                      <p:cBhvr>
                                        <p:cTn dur="500"/>
                                        <p:tgtEl>
                                          <p:spTgt spid="617"/>
                                        </p:tgtEl>
                                      </p:cBhvr>
                                    </p:animEffect>
                                  </p:childTnLst>
                                </p:cTn>
                              </p:par>
                              <p:par>
                                <p:cTn fill="hold" nodeType="withEffect" presetClass="entr" presetID="10" presetSubtype="0">
                                  <p:stCondLst>
                                    <p:cond delay="0"/>
                                  </p:stCondLst>
                                  <p:childTnLst>
                                    <p:set>
                                      <p:cBhvr>
                                        <p:cTn dur="1" fill="hold">
                                          <p:stCondLst>
                                            <p:cond delay="0"/>
                                          </p:stCondLst>
                                        </p:cTn>
                                        <p:tgtEl>
                                          <p:spTgt spid="614"/>
                                        </p:tgtEl>
                                        <p:attrNameLst>
                                          <p:attrName>style.visibility</p:attrName>
                                        </p:attrNameLst>
                                      </p:cBhvr>
                                      <p:to>
                                        <p:strVal val="visible"/>
                                      </p:to>
                                    </p:set>
                                    <p:animEffect filter="fade" transition="in">
                                      <p:cBhvr>
                                        <p:cTn dur="500"/>
                                        <p:tgtEl>
                                          <p:spTgt spid="6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8"/>
                                        </p:tgtEl>
                                        <p:attrNameLst>
                                          <p:attrName>style.visibility</p:attrName>
                                        </p:attrNameLst>
                                      </p:cBhvr>
                                      <p:to>
                                        <p:strVal val="visible"/>
                                      </p:to>
                                    </p:set>
                                    <p:animEffect filter="fade" transition="in">
                                      <p:cBhvr>
                                        <p:cTn dur="500"/>
                                        <p:tgtEl>
                                          <p:spTgt spid="608"/>
                                        </p:tgtEl>
                                      </p:cBhvr>
                                    </p:animEffect>
                                  </p:childTnLst>
                                </p:cTn>
                              </p:par>
                              <p:par>
                                <p:cTn fill="hold" nodeType="withEffect" presetClass="entr" presetID="10" presetSubtype="0">
                                  <p:stCondLst>
                                    <p:cond delay="0"/>
                                  </p:stCondLst>
                                  <p:childTnLst>
                                    <p:set>
                                      <p:cBhvr>
                                        <p:cTn dur="1" fill="hold">
                                          <p:stCondLst>
                                            <p:cond delay="0"/>
                                          </p:stCondLst>
                                        </p:cTn>
                                        <p:tgtEl>
                                          <p:spTgt spid="609"/>
                                        </p:tgtEl>
                                        <p:attrNameLst>
                                          <p:attrName>style.visibility</p:attrName>
                                        </p:attrNameLst>
                                      </p:cBhvr>
                                      <p:to>
                                        <p:strVal val="visible"/>
                                      </p:to>
                                    </p:set>
                                    <p:animEffect filter="fade" transition="in">
                                      <p:cBhvr>
                                        <p:cTn dur="500"/>
                                        <p:tgtEl>
                                          <p:spTgt spid="609"/>
                                        </p:tgtEl>
                                      </p:cBhvr>
                                    </p:animEffect>
                                  </p:childTnLst>
                                </p:cTn>
                              </p:par>
                              <p:par>
                                <p:cTn fill="hold" nodeType="withEffect" presetClass="entr" presetID="10" presetSubtype="0">
                                  <p:stCondLst>
                                    <p:cond delay="0"/>
                                  </p:stCondLst>
                                  <p:childTnLst>
                                    <p:set>
                                      <p:cBhvr>
                                        <p:cTn dur="1" fill="hold">
                                          <p:stCondLst>
                                            <p:cond delay="0"/>
                                          </p:stCondLst>
                                        </p:cTn>
                                        <p:tgtEl>
                                          <p:spTgt spid="610"/>
                                        </p:tgtEl>
                                        <p:attrNameLst>
                                          <p:attrName>style.visibility</p:attrName>
                                        </p:attrNameLst>
                                      </p:cBhvr>
                                      <p:to>
                                        <p:strVal val="visible"/>
                                      </p:to>
                                    </p:set>
                                    <p:animEffect filter="fade" transition="in">
                                      <p:cBhvr>
                                        <p:cTn dur="500"/>
                                        <p:tgtEl>
                                          <p:spTgt spid="610"/>
                                        </p:tgtEl>
                                      </p:cBhvr>
                                    </p:animEffect>
                                  </p:childTnLst>
                                </p:cTn>
                              </p:par>
                              <p:par>
                                <p:cTn fill="hold" nodeType="withEffect" presetClass="entr" presetID="10" presetSubtype="0">
                                  <p:stCondLst>
                                    <p:cond delay="0"/>
                                  </p:stCondLst>
                                  <p:childTnLst>
                                    <p:set>
                                      <p:cBhvr>
                                        <p:cTn dur="1" fill="hold">
                                          <p:stCondLst>
                                            <p:cond delay="0"/>
                                          </p:stCondLst>
                                        </p:cTn>
                                        <p:tgtEl>
                                          <p:spTgt spid="611"/>
                                        </p:tgtEl>
                                        <p:attrNameLst>
                                          <p:attrName>style.visibility</p:attrName>
                                        </p:attrNameLst>
                                      </p:cBhvr>
                                      <p:to>
                                        <p:strVal val="visible"/>
                                      </p:to>
                                    </p:set>
                                    <p:animEffect filter="fade" transition="in">
                                      <p:cBhvr>
                                        <p:cTn dur="500"/>
                                        <p:tgtEl>
                                          <p:spTgt spid="611"/>
                                        </p:tgtEl>
                                      </p:cBhvr>
                                    </p:animEffect>
                                  </p:childTnLst>
                                </p:cTn>
                              </p:par>
                              <p:par>
                                <p:cTn fill="hold" nodeType="withEffect" presetClass="entr" presetID="10" presetSubtype="0">
                                  <p:stCondLst>
                                    <p:cond delay="0"/>
                                  </p:stCondLst>
                                  <p:childTnLst>
                                    <p:set>
                                      <p:cBhvr>
                                        <p:cTn dur="1" fill="hold">
                                          <p:stCondLst>
                                            <p:cond delay="0"/>
                                          </p:stCondLst>
                                        </p:cTn>
                                        <p:tgtEl>
                                          <p:spTgt spid="612"/>
                                        </p:tgtEl>
                                        <p:attrNameLst>
                                          <p:attrName>style.visibility</p:attrName>
                                        </p:attrNameLst>
                                      </p:cBhvr>
                                      <p:to>
                                        <p:strVal val="visible"/>
                                      </p:to>
                                    </p:set>
                                    <p:animEffect filter="fade" transition="in">
                                      <p:cBhvr>
                                        <p:cTn dur="500"/>
                                        <p:tgtEl>
                                          <p:spTgt spid="6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1"/>
                                        </p:tgtEl>
                                        <p:attrNameLst>
                                          <p:attrName>style.visibility</p:attrName>
                                        </p:attrNameLst>
                                      </p:cBhvr>
                                      <p:to>
                                        <p:strVal val="visible"/>
                                      </p:to>
                                    </p:set>
                                    <p:animEffect filter="fade" transition="in">
                                      <p:cBhvr>
                                        <p:cTn dur="500"/>
                                        <p:tgtEl>
                                          <p:spTgt spid="601"/>
                                        </p:tgtEl>
                                      </p:cBhvr>
                                    </p:animEffect>
                                  </p:childTnLst>
                                </p:cTn>
                              </p:par>
                              <p:par>
                                <p:cTn fill="hold" nodeType="withEffect" presetClass="entr" presetID="10" presetSubtype="0">
                                  <p:stCondLst>
                                    <p:cond delay="0"/>
                                  </p:stCondLst>
                                  <p:childTnLst>
                                    <p:set>
                                      <p:cBhvr>
                                        <p:cTn dur="1" fill="hold">
                                          <p:stCondLst>
                                            <p:cond delay="0"/>
                                          </p:stCondLst>
                                        </p:cTn>
                                        <p:tgtEl>
                                          <p:spTgt spid="603"/>
                                        </p:tgtEl>
                                        <p:attrNameLst>
                                          <p:attrName>style.visibility</p:attrName>
                                        </p:attrNameLst>
                                      </p:cBhvr>
                                      <p:to>
                                        <p:strVal val="visible"/>
                                      </p:to>
                                    </p:set>
                                    <p:animEffect filter="fade" transition="in">
                                      <p:cBhvr>
                                        <p:cTn dur="500"/>
                                        <p:tgtEl>
                                          <p:spTgt spid="603"/>
                                        </p:tgtEl>
                                      </p:cBhvr>
                                    </p:animEffect>
                                  </p:childTnLst>
                                </p:cTn>
                              </p:par>
                              <p:par>
                                <p:cTn fill="hold" nodeType="withEffect" presetClass="entr" presetID="10" presetSubtype="0">
                                  <p:stCondLst>
                                    <p:cond delay="0"/>
                                  </p:stCondLst>
                                  <p:childTnLst>
                                    <p:set>
                                      <p:cBhvr>
                                        <p:cTn dur="1" fill="hold">
                                          <p:stCondLst>
                                            <p:cond delay="0"/>
                                          </p:stCondLst>
                                        </p:cTn>
                                        <p:tgtEl>
                                          <p:spTgt spid="602"/>
                                        </p:tgtEl>
                                        <p:attrNameLst>
                                          <p:attrName>style.visibility</p:attrName>
                                        </p:attrNameLst>
                                      </p:cBhvr>
                                      <p:to>
                                        <p:strVal val="visible"/>
                                      </p:to>
                                    </p:set>
                                    <p:animEffect filter="fade" transition="in">
                                      <p:cBhvr>
                                        <p:cTn dur="500"/>
                                        <p:tgtEl>
                                          <p:spTgt spid="602"/>
                                        </p:tgtEl>
                                      </p:cBhvr>
                                    </p:animEffect>
                                  </p:childTnLst>
                                </p:cTn>
                              </p:par>
                              <p:par>
                                <p:cTn fill="hold" nodeType="withEffect" presetClass="entr" presetID="10" presetSubtype="0">
                                  <p:stCondLst>
                                    <p:cond delay="0"/>
                                  </p:stCondLst>
                                  <p:childTnLst>
                                    <p:set>
                                      <p:cBhvr>
                                        <p:cTn dur="1" fill="hold">
                                          <p:stCondLst>
                                            <p:cond delay="0"/>
                                          </p:stCondLst>
                                        </p:cTn>
                                        <p:tgtEl>
                                          <p:spTgt spid="604"/>
                                        </p:tgtEl>
                                        <p:attrNameLst>
                                          <p:attrName>style.visibility</p:attrName>
                                        </p:attrNameLst>
                                      </p:cBhvr>
                                      <p:to>
                                        <p:strVal val="visible"/>
                                      </p:to>
                                    </p:set>
                                    <p:animEffect filter="fade" transition="in">
                                      <p:cBhvr>
                                        <p:cTn dur="500"/>
                                        <p:tgtEl>
                                          <p:spTgt spid="6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601"/>
                                        </p:tgtEl>
                                      </p:cBhvr>
                                    </p:animEffect>
                                    <p:set>
                                      <p:cBhvr>
                                        <p:cTn dur="1" fill="hold">
                                          <p:stCondLst>
                                            <p:cond delay="500"/>
                                          </p:stCondLst>
                                        </p:cTn>
                                        <p:tgtEl>
                                          <p:spTgt spid="60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603"/>
                                        </p:tgtEl>
                                      </p:cBhvr>
                                    </p:animEffect>
                                    <p:set>
                                      <p:cBhvr>
                                        <p:cTn dur="1" fill="hold">
                                          <p:stCondLst>
                                            <p:cond delay="500"/>
                                          </p:stCondLst>
                                        </p:cTn>
                                        <p:tgtEl>
                                          <p:spTgt spid="60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602"/>
                                        </p:tgtEl>
                                      </p:cBhvr>
                                    </p:animEffect>
                                    <p:set>
                                      <p:cBhvr>
                                        <p:cTn dur="1" fill="hold">
                                          <p:stCondLst>
                                            <p:cond delay="500"/>
                                          </p:stCondLst>
                                        </p:cTn>
                                        <p:tgtEl>
                                          <p:spTgt spid="60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604"/>
                                        </p:tgtEl>
                                      </p:cBhvr>
                                    </p:animEffect>
                                    <p:set>
                                      <p:cBhvr>
                                        <p:cTn dur="1" fill="hold">
                                          <p:stCondLst>
                                            <p:cond delay="500"/>
                                          </p:stCondLst>
                                        </p:cTn>
                                        <p:tgtEl>
                                          <p:spTgt spid="60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5"/>
                                        </p:tgtEl>
                                        <p:attrNameLst>
                                          <p:attrName>style.visibility</p:attrName>
                                        </p:attrNameLst>
                                      </p:cBhvr>
                                      <p:to>
                                        <p:strVal val="visible"/>
                                      </p:to>
                                    </p:set>
                                    <p:animEffect filter="fade" transition="in">
                                      <p:cBhvr>
                                        <p:cTn dur="500"/>
                                        <p:tgtEl>
                                          <p:spTgt spid="605"/>
                                        </p:tgtEl>
                                      </p:cBhvr>
                                    </p:animEffec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500"/>
                                        <p:tgtEl>
                                          <p:spTgt spid="605"/>
                                        </p:tgtEl>
                                      </p:cBhvr>
                                    </p:animEffect>
                                    <p:set>
                                      <p:cBhvr>
                                        <p:cTn dur="1" fill="hold">
                                          <p:stCondLst>
                                            <p:cond delay="500"/>
                                          </p:stCondLst>
                                        </p:cTn>
                                        <p:tgtEl>
                                          <p:spTgt spid="605"/>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06"/>
                                        </p:tgtEl>
                                        <p:attrNameLst>
                                          <p:attrName>style.visibility</p:attrName>
                                        </p:attrNameLst>
                                      </p:cBhvr>
                                      <p:to>
                                        <p:strVal val="visible"/>
                                      </p:to>
                                    </p:set>
                                    <p:animEffect filter="fade" transition="in">
                                      <p:cBhvr>
                                        <p:cTn dur="500"/>
                                        <p:tgtEl>
                                          <p:spTgt spid="606"/>
                                        </p:tgtEl>
                                      </p:cBhvr>
                                    </p:animEffect>
                                  </p:childTnLst>
                                </p:cTn>
                              </p:par>
                              <p:par>
                                <p:cTn fill="hold" nodeType="withEffect" presetClass="entr" presetID="10" presetSubtype="0">
                                  <p:stCondLst>
                                    <p:cond delay="0"/>
                                  </p:stCondLst>
                                  <p:childTnLst>
                                    <p:set>
                                      <p:cBhvr>
                                        <p:cTn dur="1" fill="hold">
                                          <p:stCondLst>
                                            <p:cond delay="0"/>
                                          </p:stCondLst>
                                        </p:cTn>
                                        <p:tgtEl>
                                          <p:spTgt spid="607"/>
                                        </p:tgtEl>
                                        <p:attrNameLst>
                                          <p:attrName>style.visibility</p:attrName>
                                        </p:attrNameLst>
                                      </p:cBhvr>
                                      <p:to>
                                        <p:strVal val="visible"/>
                                      </p:to>
                                    </p:set>
                                    <p:animEffect filter="fade" transition="in">
                                      <p:cBhvr>
                                        <p:cTn dur="500"/>
                                        <p:tgtEl>
                                          <p:spTgt spid="6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9"/>
                                        </p:tgtEl>
                                        <p:attrNameLst>
                                          <p:attrName>style.visibility</p:attrName>
                                        </p:attrNameLst>
                                      </p:cBhvr>
                                      <p:to>
                                        <p:strVal val="visible"/>
                                      </p:to>
                                    </p:set>
                                    <p:animEffect filter="fade" transition="in">
                                      <p:cBhvr>
                                        <p:cTn dur="500"/>
                                        <p:tgtEl>
                                          <p:spTgt spid="6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3" name="Shape 623"/>
        <p:cNvGrpSpPr/>
        <p:nvPr/>
      </p:nvGrpSpPr>
      <p:grpSpPr>
        <a:xfrm>
          <a:off x="0" y="0"/>
          <a:ext cx="0" cy="0"/>
          <a:chOff x="0" y="0"/>
          <a:chExt cx="0" cy="0"/>
        </a:xfrm>
      </p:grpSpPr>
      <p:sp>
        <p:nvSpPr>
          <p:cNvPr id="624" name="Google Shape;624;p64"/>
          <p:cNvSpPr txBox="1"/>
          <p:nvPr/>
        </p:nvSpPr>
        <p:spPr>
          <a:xfrm>
            <a:off x="4318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Hojjat Jafarpour</a:t>
            </a:r>
            <a:endParaRPr/>
          </a:p>
        </p:txBody>
      </p:sp>
      <p:sp>
        <p:nvSpPr>
          <p:cNvPr id="625" name="Google Shape;625;p64"/>
          <p:cNvSpPr txBox="1"/>
          <p:nvPr/>
        </p:nvSpPr>
        <p:spPr>
          <a:xfrm>
            <a:off x="3124200" y="6229350"/>
            <a:ext cx="2895600" cy="4572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CCD: Efficient Customized Content Dissemination in Distributed Pub/Sub</a:t>
            </a:r>
            <a:endParaRPr/>
          </a:p>
        </p:txBody>
      </p:sp>
      <p:sp>
        <p:nvSpPr>
          <p:cNvPr id="626" name="Google Shape;626;p64"/>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627" name="Google Shape;627;p64"/>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Publish/Subscribe (pub/sub) systems</a:t>
            </a:r>
            <a:endParaRPr/>
          </a:p>
        </p:txBody>
      </p:sp>
      <p:sp>
        <p:nvSpPr>
          <p:cNvPr id="628" name="Google Shape;628;p64"/>
          <p:cNvSpPr txBox="1"/>
          <p:nvPr>
            <p:ph idx="1" type="body"/>
          </p:nvPr>
        </p:nvSpPr>
        <p:spPr>
          <a:xfrm>
            <a:off x="457200" y="1600200"/>
            <a:ext cx="3886200" cy="4530725"/>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accent2"/>
              </a:buClr>
              <a:buSzPts val="2500"/>
              <a:buFont typeface="Arial"/>
              <a:buChar char="●"/>
            </a:pPr>
            <a:r>
              <a:rPr b="0" i="0" lang="en-US" sz="2500" u="none">
                <a:solidFill>
                  <a:schemeClr val="dk1"/>
                </a:solidFill>
                <a:latin typeface="Garamond"/>
                <a:ea typeface="Garamond"/>
                <a:cs typeface="Garamond"/>
                <a:sym typeface="Garamond"/>
              </a:rPr>
              <a:t>Applications:</a:t>
            </a:r>
            <a:endParaRPr/>
          </a:p>
          <a:p>
            <a:pPr indent="-285750" lvl="1" marL="742950" rtl="0" algn="l">
              <a:lnSpc>
                <a:spcPct val="90000"/>
              </a:lnSpc>
              <a:spcBef>
                <a:spcPts val="420"/>
              </a:spcBef>
              <a:spcAft>
                <a:spcPts val="0"/>
              </a:spcAft>
              <a:buClr>
                <a:schemeClr val="accent2"/>
              </a:buClr>
              <a:buSzPts val="2100"/>
              <a:buFont typeface="Arial"/>
              <a:buChar char="●"/>
            </a:pPr>
            <a:r>
              <a:rPr b="0" i="0" lang="en-US" sz="2100" u="none">
                <a:solidFill>
                  <a:schemeClr val="dk1"/>
                </a:solidFill>
                <a:latin typeface="Garamond"/>
                <a:ea typeface="Garamond"/>
                <a:cs typeface="Garamond"/>
                <a:sym typeface="Garamond"/>
              </a:rPr>
              <a:t>News alerts</a:t>
            </a:r>
            <a:endParaRPr/>
          </a:p>
          <a:p>
            <a:pPr indent="-285750" lvl="1" marL="742950" rtl="0" algn="l">
              <a:lnSpc>
                <a:spcPct val="90000"/>
              </a:lnSpc>
              <a:spcBef>
                <a:spcPts val="420"/>
              </a:spcBef>
              <a:spcAft>
                <a:spcPts val="0"/>
              </a:spcAft>
              <a:buClr>
                <a:schemeClr val="accent2"/>
              </a:buClr>
              <a:buSzPts val="2100"/>
              <a:buFont typeface="Arial"/>
              <a:buChar char="●"/>
            </a:pPr>
            <a:r>
              <a:rPr b="0" i="0" lang="en-US" sz="2100" u="none">
                <a:solidFill>
                  <a:schemeClr val="dk1"/>
                </a:solidFill>
                <a:latin typeface="Garamond"/>
                <a:ea typeface="Garamond"/>
                <a:cs typeface="Garamond"/>
                <a:sym typeface="Garamond"/>
              </a:rPr>
              <a:t>Online stock quotes</a:t>
            </a:r>
            <a:endParaRPr/>
          </a:p>
          <a:p>
            <a:pPr indent="-285750" lvl="1" marL="742950" rtl="0" algn="l">
              <a:lnSpc>
                <a:spcPct val="90000"/>
              </a:lnSpc>
              <a:spcBef>
                <a:spcPts val="420"/>
              </a:spcBef>
              <a:spcAft>
                <a:spcPts val="0"/>
              </a:spcAft>
              <a:buClr>
                <a:schemeClr val="accent2"/>
              </a:buClr>
              <a:buSzPts val="2100"/>
              <a:buFont typeface="Arial"/>
              <a:buChar char="●"/>
            </a:pPr>
            <a:r>
              <a:rPr b="0" i="0" lang="en-US" sz="2100" u="none">
                <a:solidFill>
                  <a:schemeClr val="dk1"/>
                </a:solidFill>
                <a:latin typeface="Garamond"/>
                <a:ea typeface="Garamond"/>
                <a:cs typeface="Garamond"/>
                <a:sym typeface="Garamond"/>
              </a:rPr>
              <a:t>Internet games</a:t>
            </a:r>
            <a:endParaRPr/>
          </a:p>
          <a:p>
            <a:pPr indent="-285750" lvl="1" marL="742950" rtl="0" algn="l">
              <a:lnSpc>
                <a:spcPct val="90000"/>
              </a:lnSpc>
              <a:spcBef>
                <a:spcPts val="420"/>
              </a:spcBef>
              <a:spcAft>
                <a:spcPts val="0"/>
              </a:spcAft>
              <a:buClr>
                <a:schemeClr val="accent2"/>
              </a:buClr>
              <a:buSzPts val="2100"/>
              <a:buFont typeface="Arial"/>
              <a:buChar char="●"/>
            </a:pPr>
            <a:r>
              <a:rPr b="0" i="0" lang="en-US" sz="2100" u="none">
                <a:solidFill>
                  <a:schemeClr val="dk1"/>
                </a:solidFill>
                <a:latin typeface="Garamond"/>
                <a:ea typeface="Garamond"/>
                <a:cs typeface="Garamond"/>
                <a:sym typeface="Garamond"/>
              </a:rPr>
              <a:t>Sensor networks</a:t>
            </a:r>
            <a:endParaRPr/>
          </a:p>
          <a:p>
            <a:pPr indent="-285750" lvl="1" marL="742950" rtl="0" algn="l">
              <a:lnSpc>
                <a:spcPct val="90000"/>
              </a:lnSpc>
              <a:spcBef>
                <a:spcPts val="420"/>
              </a:spcBef>
              <a:spcAft>
                <a:spcPts val="0"/>
              </a:spcAft>
              <a:buClr>
                <a:schemeClr val="accent2"/>
              </a:buClr>
              <a:buSzPts val="2100"/>
              <a:buFont typeface="Arial"/>
              <a:buChar char="●"/>
            </a:pPr>
            <a:r>
              <a:rPr b="0" i="0" lang="en-US" sz="2100" u="none">
                <a:solidFill>
                  <a:schemeClr val="dk1"/>
                </a:solidFill>
                <a:latin typeface="Garamond"/>
                <a:ea typeface="Garamond"/>
                <a:cs typeface="Garamond"/>
                <a:sym typeface="Garamond"/>
              </a:rPr>
              <a:t>Location-based services</a:t>
            </a:r>
            <a:endParaRPr/>
          </a:p>
          <a:p>
            <a:pPr indent="-285750" lvl="1" marL="742950" rtl="0" algn="l">
              <a:lnSpc>
                <a:spcPct val="90000"/>
              </a:lnSpc>
              <a:spcBef>
                <a:spcPts val="420"/>
              </a:spcBef>
              <a:spcAft>
                <a:spcPts val="0"/>
              </a:spcAft>
              <a:buClr>
                <a:schemeClr val="accent2"/>
              </a:buClr>
              <a:buSzPts val="2100"/>
              <a:buFont typeface="Arial"/>
              <a:buChar char="●"/>
            </a:pPr>
            <a:r>
              <a:rPr b="0" i="0" lang="en-US" sz="2100" u="none">
                <a:solidFill>
                  <a:schemeClr val="dk1"/>
                </a:solidFill>
                <a:latin typeface="Garamond"/>
                <a:ea typeface="Garamond"/>
                <a:cs typeface="Garamond"/>
                <a:sym typeface="Garamond"/>
              </a:rPr>
              <a:t>Network management</a:t>
            </a:r>
            <a:endParaRPr/>
          </a:p>
          <a:p>
            <a:pPr indent="-285750" lvl="1" marL="742950" rtl="0" algn="l">
              <a:lnSpc>
                <a:spcPct val="90000"/>
              </a:lnSpc>
              <a:spcBef>
                <a:spcPts val="420"/>
              </a:spcBef>
              <a:spcAft>
                <a:spcPts val="0"/>
              </a:spcAft>
              <a:buClr>
                <a:schemeClr val="accent2"/>
              </a:buClr>
              <a:buSzPts val="2100"/>
              <a:buFont typeface="Arial"/>
              <a:buChar char="●"/>
            </a:pPr>
            <a:r>
              <a:rPr b="0" i="0" lang="en-US" sz="2100" u="none">
                <a:solidFill>
                  <a:schemeClr val="dk1"/>
                </a:solidFill>
                <a:latin typeface="Garamond"/>
                <a:ea typeface="Garamond"/>
                <a:cs typeface="Garamond"/>
                <a:sym typeface="Garamond"/>
              </a:rPr>
              <a:t>Internet auctions</a:t>
            </a:r>
            <a:endParaRPr/>
          </a:p>
          <a:p>
            <a:pPr indent="-285750" lvl="1" marL="742950" rtl="0" algn="l">
              <a:lnSpc>
                <a:spcPct val="90000"/>
              </a:lnSpc>
              <a:spcBef>
                <a:spcPts val="420"/>
              </a:spcBef>
              <a:spcAft>
                <a:spcPts val="0"/>
              </a:spcAft>
              <a:buClr>
                <a:schemeClr val="accent2"/>
              </a:buClr>
              <a:buSzPts val="2100"/>
              <a:buFont typeface="Arial"/>
              <a:buChar char="●"/>
            </a:pPr>
            <a:r>
              <a:rPr b="0" i="0" lang="en-US" sz="2100" u="none">
                <a:solidFill>
                  <a:schemeClr val="dk1"/>
                </a:solidFill>
                <a:latin typeface="Garamond"/>
                <a:ea typeface="Garamond"/>
                <a:cs typeface="Garamond"/>
                <a:sym typeface="Garamond"/>
              </a:rPr>
              <a:t>…</a:t>
            </a:r>
            <a:endParaRPr/>
          </a:p>
        </p:txBody>
      </p:sp>
      <p:pic>
        <p:nvPicPr>
          <p:cNvPr id="629" name="Google Shape;629;p64"/>
          <p:cNvPicPr preferRelativeResize="0"/>
          <p:nvPr/>
        </p:nvPicPr>
        <p:blipFill rotWithShape="1">
          <a:blip r:embed="rId3">
            <a:alphaModFix/>
          </a:blip>
          <a:srcRect b="0" l="0" r="0" t="0"/>
          <a:stretch/>
        </p:blipFill>
        <p:spPr>
          <a:xfrm>
            <a:off x="6019800" y="2200275"/>
            <a:ext cx="1609725" cy="381000"/>
          </a:xfrm>
          <a:prstGeom prst="rect">
            <a:avLst/>
          </a:prstGeom>
          <a:noFill/>
          <a:ln>
            <a:noFill/>
          </a:ln>
        </p:spPr>
      </p:pic>
      <p:pic>
        <p:nvPicPr>
          <p:cNvPr descr="C:\Users\Hojjat\Desktop\alerts.gif" id="630" name="Google Shape;630;p64"/>
          <p:cNvPicPr preferRelativeResize="0"/>
          <p:nvPr/>
        </p:nvPicPr>
        <p:blipFill rotWithShape="1">
          <a:blip r:embed="rId4">
            <a:alphaModFix/>
          </a:blip>
          <a:srcRect b="0" l="0" r="0" t="0"/>
          <a:stretch/>
        </p:blipFill>
        <p:spPr>
          <a:xfrm>
            <a:off x="3667125" y="2409825"/>
            <a:ext cx="2200275" cy="247650"/>
          </a:xfrm>
          <a:prstGeom prst="rect">
            <a:avLst/>
          </a:prstGeom>
          <a:noFill/>
          <a:ln>
            <a:noFill/>
          </a:ln>
        </p:spPr>
      </p:pic>
      <p:pic>
        <p:nvPicPr>
          <p:cNvPr descr="C:\Users\Hojjat\Desktop\fin.gif" id="631" name="Google Shape;631;p64"/>
          <p:cNvPicPr preferRelativeResize="0"/>
          <p:nvPr/>
        </p:nvPicPr>
        <p:blipFill rotWithShape="1">
          <a:blip r:embed="rId5">
            <a:alphaModFix/>
          </a:blip>
          <a:srcRect b="0" l="0" r="0" t="0"/>
          <a:stretch/>
        </p:blipFill>
        <p:spPr>
          <a:xfrm>
            <a:off x="6477000" y="2809875"/>
            <a:ext cx="2343150" cy="247650"/>
          </a:xfrm>
          <a:prstGeom prst="rect">
            <a:avLst/>
          </a:prstGeom>
          <a:noFill/>
          <a:ln>
            <a:noFill/>
          </a:ln>
        </p:spPr>
      </p:pic>
      <p:pic>
        <p:nvPicPr>
          <p:cNvPr descr="C:\Users\Hojjat\Desktop\logo.png" id="632" name="Google Shape;632;p64"/>
          <p:cNvPicPr preferRelativeResize="0"/>
          <p:nvPr/>
        </p:nvPicPr>
        <p:blipFill rotWithShape="1">
          <a:blip r:embed="rId6">
            <a:alphaModFix/>
          </a:blip>
          <a:srcRect b="0" l="0" r="0" t="0"/>
          <a:stretch/>
        </p:blipFill>
        <p:spPr>
          <a:xfrm>
            <a:off x="4267200" y="3038475"/>
            <a:ext cx="2133600" cy="523875"/>
          </a:xfrm>
          <a:prstGeom prst="rect">
            <a:avLst/>
          </a:prstGeom>
          <a:noFill/>
          <a:ln>
            <a:noFill/>
          </a:ln>
        </p:spPr>
      </p:pic>
      <p:pic>
        <p:nvPicPr>
          <p:cNvPr id="633" name="Google Shape;633;p64"/>
          <p:cNvPicPr preferRelativeResize="0"/>
          <p:nvPr/>
        </p:nvPicPr>
        <p:blipFill rotWithShape="1">
          <a:blip r:embed="rId7">
            <a:alphaModFix/>
          </a:blip>
          <a:srcRect b="0" l="0" r="0" t="0"/>
          <a:stretch/>
        </p:blipFill>
        <p:spPr>
          <a:xfrm>
            <a:off x="6705600" y="3495675"/>
            <a:ext cx="1190625" cy="438150"/>
          </a:xfrm>
          <a:prstGeom prst="rect">
            <a:avLst/>
          </a:prstGeom>
          <a:noFill/>
          <a:ln>
            <a:noFill/>
          </a:ln>
        </p:spPr>
      </p:pic>
      <p:pic>
        <p:nvPicPr>
          <p:cNvPr id="634" name="Google Shape;634;p64"/>
          <p:cNvPicPr preferRelativeResize="0"/>
          <p:nvPr/>
        </p:nvPicPr>
        <p:blipFill rotWithShape="1">
          <a:blip r:embed="rId8">
            <a:alphaModFix/>
          </a:blip>
          <a:srcRect b="0" l="0" r="0" t="0"/>
          <a:stretch/>
        </p:blipFill>
        <p:spPr>
          <a:xfrm>
            <a:off x="4800600" y="3876675"/>
            <a:ext cx="1238250" cy="923925"/>
          </a:xfrm>
          <a:prstGeom prst="rect">
            <a:avLst/>
          </a:prstGeom>
          <a:noFill/>
          <a:ln>
            <a:noFill/>
          </a:ln>
        </p:spPr>
      </p:pic>
      <p:pic>
        <p:nvPicPr>
          <p:cNvPr id="635" name="Google Shape;635;p64"/>
          <p:cNvPicPr preferRelativeResize="0"/>
          <p:nvPr/>
        </p:nvPicPr>
        <p:blipFill rotWithShape="1">
          <a:blip r:embed="rId9">
            <a:alphaModFix/>
          </a:blip>
          <a:srcRect b="0" l="0" r="0" t="0"/>
          <a:stretch/>
        </p:blipFill>
        <p:spPr>
          <a:xfrm>
            <a:off x="6248400" y="4419600"/>
            <a:ext cx="1419225" cy="466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28">
                                            <p:txEl>
                                              <p:pRg end="0" st="0"/>
                                            </p:txEl>
                                          </p:spTgt>
                                        </p:tgtEl>
                                        <p:attrNameLst>
                                          <p:attrName>style.visibility</p:attrName>
                                        </p:attrNameLst>
                                      </p:cBhvr>
                                      <p:to>
                                        <p:strVal val="visible"/>
                                      </p:to>
                                    </p:set>
                                    <p:animEffect filter="fade" transition="in">
                                      <p:cBhvr>
                                        <p:cTn dur="500"/>
                                        <p:tgtEl>
                                          <p:spTgt spid="628">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628">
                                            <p:txEl>
                                              <p:pRg end="1" st="1"/>
                                            </p:txEl>
                                          </p:spTgt>
                                        </p:tgtEl>
                                        <p:attrNameLst>
                                          <p:attrName>style.visibility</p:attrName>
                                        </p:attrNameLst>
                                      </p:cBhvr>
                                      <p:to>
                                        <p:strVal val="visible"/>
                                      </p:to>
                                    </p:set>
                                    <p:animEffect filter="fade" transition="in">
                                      <p:cBhvr>
                                        <p:cTn dur="500"/>
                                        <p:tgtEl>
                                          <p:spTgt spid="628">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628">
                                            <p:txEl>
                                              <p:pRg end="2" st="2"/>
                                            </p:txEl>
                                          </p:spTgt>
                                        </p:tgtEl>
                                        <p:attrNameLst>
                                          <p:attrName>style.visibility</p:attrName>
                                        </p:attrNameLst>
                                      </p:cBhvr>
                                      <p:to>
                                        <p:strVal val="visible"/>
                                      </p:to>
                                    </p:set>
                                    <p:animEffect filter="fade" transition="in">
                                      <p:cBhvr>
                                        <p:cTn dur="500"/>
                                        <p:tgtEl>
                                          <p:spTgt spid="628">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628">
                                            <p:txEl>
                                              <p:pRg end="3" st="3"/>
                                            </p:txEl>
                                          </p:spTgt>
                                        </p:tgtEl>
                                        <p:attrNameLst>
                                          <p:attrName>style.visibility</p:attrName>
                                        </p:attrNameLst>
                                      </p:cBhvr>
                                      <p:to>
                                        <p:strVal val="visible"/>
                                      </p:to>
                                    </p:set>
                                    <p:animEffect filter="fade" transition="in">
                                      <p:cBhvr>
                                        <p:cTn dur="500"/>
                                        <p:tgtEl>
                                          <p:spTgt spid="628">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628">
                                            <p:txEl>
                                              <p:pRg end="4" st="4"/>
                                            </p:txEl>
                                          </p:spTgt>
                                        </p:tgtEl>
                                        <p:attrNameLst>
                                          <p:attrName>style.visibility</p:attrName>
                                        </p:attrNameLst>
                                      </p:cBhvr>
                                      <p:to>
                                        <p:strVal val="visible"/>
                                      </p:to>
                                    </p:set>
                                    <p:animEffect filter="fade" transition="in">
                                      <p:cBhvr>
                                        <p:cTn dur="500"/>
                                        <p:tgtEl>
                                          <p:spTgt spid="628">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628">
                                            <p:txEl>
                                              <p:pRg end="5" st="5"/>
                                            </p:txEl>
                                          </p:spTgt>
                                        </p:tgtEl>
                                        <p:attrNameLst>
                                          <p:attrName>style.visibility</p:attrName>
                                        </p:attrNameLst>
                                      </p:cBhvr>
                                      <p:to>
                                        <p:strVal val="visible"/>
                                      </p:to>
                                    </p:set>
                                    <p:animEffect filter="fade" transition="in">
                                      <p:cBhvr>
                                        <p:cTn dur="500"/>
                                        <p:tgtEl>
                                          <p:spTgt spid="628">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628">
                                            <p:txEl>
                                              <p:pRg end="6" st="6"/>
                                            </p:txEl>
                                          </p:spTgt>
                                        </p:tgtEl>
                                        <p:attrNameLst>
                                          <p:attrName>style.visibility</p:attrName>
                                        </p:attrNameLst>
                                      </p:cBhvr>
                                      <p:to>
                                        <p:strVal val="visible"/>
                                      </p:to>
                                    </p:set>
                                    <p:animEffect filter="fade" transition="in">
                                      <p:cBhvr>
                                        <p:cTn dur="500"/>
                                        <p:tgtEl>
                                          <p:spTgt spid="628">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628">
                                            <p:txEl>
                                              <p:pRg end="7" st="7"/>
                                            </p:txEl>
                                          </p:spTgt>
                                        </p:tgtEl>
                                        <p:attrNameLst>
                                          <p:attrName>style.visibility</p:attrName>
                                        </p:attrNameLst>
                                      </p:cBhvr>
                                      <p:to>
                                        <p:strVal val="visible"/>
                                      </p:to>
                                    </p:set>
                                    <p:animEffect filter="fade" transition="in">
                                      <p:cBhvr>
                                        <p:cTn dur="500"/>
                                        <p:tgtEl>
                                          <p:spTgt spid="628">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628">
                                            <p:txEl>
                                              <p:pRg end="8" st="8"/>
                                            </p:txEl>
                                          </p:spTgt>
                                        </p:tgtEl>
                                        <p:attrNameLst>
                                          <p:attrName>style.visibility</p:attrName>
                                        </p:attrNameLst>
                                      </p:cBhvr>
                                      <p:to>
                                        <p:strVal val="visible"/>
                                      </p:to>
                                    </p:set>
                                    <p:animEffect filter="fade" transition="in">
                                      <p:cBhvr>
                                        <p:cTn dur="500"/>
                                        <p:tgtEl>
                                          <p:spTgt spid="628">
                                            <p:txEl>
                                              <p:pRg end="8" st="8"/>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30"/>
                                        </p:tgtEl>
                                        <p:attrNameLst>
                                          <p:attrName>style.visibility</p:attrName>
                                        </p:attrNameLst>
                                      </p:cBhvr>
                                      <p:to>
                                        <p:strVal val="visible"/>
                                      </p:to>
                                    </p:set>
                                    <p:animEffect filter="fade" transition="in">
                                      <p:cBhvr>
                                        <p:cTn dur="500"/>
                                        <p:tgtEl>
                                          <p:spTgt spid="63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29"/>
                                        </p:tgtEl>
                                        <p:attrNameLst>
                                          <p:attrName>style.visibility</p:attrName>
                                        </p:attrNameLst>
                                      </p:cBhvr>
                                      <p:to>
                                        <p:strVal val="visible"/>
                                      </p:to>
                                    </p:set>
                                    <p:animEffect filter="fade" transition="in">
                                      <p:cBhvr>
                                        <p:cTn dur="500"/>
                                        <p:tgtEl>
                                          <p:spTgt spid="629"/>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633"/>
                                        </p:tgtEl>
                                        <p:attrNameLst>
                                          <p:attrName>style.visibility</p:attrName>
                                        </p:attrNameLst>
                                      </p:cBhvr>
                                      <p:to>
                                        <p:strVal val="visible"/>
                                      </p:to>
                                    </p:set>
                                    <p:animEffect filter="fade" transition="in">
                                      <p:cBhvr>
                                        <p:cTn dur="500"/>
                                        <p:tgtEl>
                                          <p:spTgt spid="63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32"/>
                                        </p:tgtEl>
                                        <p:attrNameLst>
                                          <p:attrName>style.visibility</p:attrName>
                                        </p:attrNameLst>
                                      </p:cBhvr>
                                      <p:to>
                                        <p:strVal val="visible"/>
                                      </p:to>
                                    </p:set>
                                    <p:animEffect filter="fade" transition="in">
                                      <p:cBhvr>
                                        <p:cTn dur="500"/>
                                        <p:tgtEl>
                                          <p:spTgt spid="632"/>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634"/>
                                        </p:tgtEl>
                                        <p:attrNameLst>
                                          <p:attrName>style.visibility</p:attrName>
                                        </p:attrNameLst>
                                      </p:cBhvr>
                                      <p:to>
                                        <p:strVal val="visible"/>
                                      </p:to>
                                    </p:set>
                                    <p:animEffect filter="fade" transition="in">
                                      <p:cBhvr>
                                        <p:cTn dur="500"/>
                                        <p:tgtEl>
                                          <p:spTgt spid="634"/>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631"/>
                                        </p:tgtEl>
                                        <p:attrNameLst>
                                          <p:attrName>style.visibility</p:attrName>
                                        </p:attrNameLst>
                                      </p:cBhvr>
                                      <p:to>
                                        <p:strVal val="visible"/>
                                      </p:to>
                                    </p:set>
                                    <p:animEffect filter="fade" transition="in">
                                      <p:cBhvr>
                                        <p:cTn dur="500"/>
                                        <p:tgtEl>
                                          <p:spTgt spid="631"/>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635"/>
                                        </p:tgtEl>
                                        <p:attrNameLst>
                                          <p:attrName>style.visibility</p:attrName>
                                        </p:attrNameLst>
                                      </p:cBhvr>
                                      <p:to>
                                        <p:strVal val="visible"/>
                                      </p:to>
                                    </p:set>
                                    <p:animEffect filter="fade" transition="in">
                                      <p:cBhvr>
                                        <p:cTn dur="500"/>
                                        <p:tgtEl>
                                          <p:spTgt spid="6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9" name="Shape 639"/>
        <p:cNvGrpSpPr/>
        <p:nvPr/>
      </p:nvGrpSpPr>
      <p:grpSpPr>
        <a:xfrm>
          <a:off x="0" y="0"/>
          <a:ext cx="0" cy="0"/>
          <a:chOff x="0" y="0"/>
          <a:chExt cx="0" cy="0"/>
        </a:xfrm>
      </p:grpSpPr>
      <p:sp>
        <p:nvSpPr>
          <p:cNvPr id="640" name="Google Shape;640;p65"/>
          <p:cNvSpPr txBox="1"/>
          <p:nvPr/>
        </p:nvSpPr>
        <p:spPr>
          <a:xfrm>
            <a:off x="3124200" y="6229350"/>
            <a:ext cx="2895600" cy="4572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Scalable Publish/Subscribe Architectures &amp; Algorithms — P. Felber</a:t>
            </a:r>
            <a:endParaRPr/>
          </a:p>
        </p:txBody>
      </p:sp>
      <p:sp>
        <p:nvSpPr>
          <p:cNvPr id="641" name="Google Shape;641;p65"/>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642" name="Google Shape;642;p65"/>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Publish/subscribe architectures</a:t>
            </a:r>
            <a:endParaRPr/>
          </a:p>
        </p:txBody>
      </p:sp>
      <p:grpSp>
        <p:nvGrpSpPr>
          <p:cNvPr id="643" name="Google Shape;643;p65"/>
          <p:cNvGrpSpPr/>
          <p:nvPr/>
        </p:nvGrpSpPr>
        <p:grpSpPr>
          <a:xfrm>
            <a:off x="4789487" y="1628775"/>
            <a:ext cx="3368675" cy="1103312"/>
            <a:chOff x="3017" y="1026"/>
            <a:chExt cx="2122" cy="695"/>
          </a:xfrm>
        </p:grpSpPr>
        <p:sp>
          <p:nvSpPr>
            <p:cNvPr id="644" name="Google Shape;644;p65"/>
            <p:cNvSpPr/>
            <p:nvPr/>
          </p:nvSpPr>
          <p:spPr>
            <a:xfrm>
              <a:off x="3742" y="1117"/>
              <a:ext cx="680" cy="500"/>
            </a:xfrm>
            <a:custGeom>
              <a:rect b="b" l="l" r="r" t="t"/>
              <a:pathLst>
                <a:path extrusionOk="0" h="21600" w="2160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extrusionOk="0" fill="none" h="21600" w="21600">
                  <a:moveTo>
                    <a:pt x="1074" y="12702"/>
                  </a:moveTo>
                  <a:cubicBezTo>
                    <a:pt x="1407" y="12969"/>
                    <a:pt x="1786" y="13110"/>
                    <a:pt x="2172" y="13110"/>
                  </a:cubicBezTo>
                  <a:cubicBezTo>
                    <a:pt x="2228" y="13109"/>
                    <a:pt x="2285" y="13107"/>
                    <a:pt x="2341" y="13101"/>
                  </a:cubicBezTo>
                </a:path>
                <a:path extrusionOk="0" fill="none" h="21600" w="21600">
                  <a:moveTo>
                    <a:pt x="2909" y="17629"/>
                  </a:moveTo>
                  <a:cubicBezTo>
                    <a:pt x="3099" y="17599"/>
                    <a:pt x="3285" y="17535"/>
                    <a:pt x="3463" y="17439"/>
                  </a:cubicBezTo>
                </a:path>
                <a:path extrusionOk="0" fill="none" h="21600" w="21600">
                  <a:moveTo>
                    <a:pt x="7895" y="18680"/>
                  </a:moveTo>
                  <a:cubicBezTo>
                    <a:pt x="7983" y="18985"/>
                    <a:pt x="8095" y="19277"/>
                    <a:pt x="8229" y="19550"/>
                  </a:cubicBezTo>
                </a:path>
                <a:path extrusionOk="0" fill="none" h="21600" w="21600">
                  <a:moveTo>
                    <a:pt x="14267" y="18324"/>
                  </a:moveTo>
                  <a:cubicBezTo>
                    <a:pt x="14336" y="18013"/>
                    <a:pt x="14380" y="17693"/>
                    <a:pt x="14400" y="17370"/>
                  </a:cubicBezTo>
                </a:path>
                <a:path extrusionOk="0" fill="none" h="21600" w="21600">
                  <a:moveTo>
                    <a:pt x="18694" y="15045"/>
                  </a:moveTo>
                  <a:cubicBezTo>
                    <a:pt x="18694" y="15034"/>
                    <a:pt x="18695" y="15024"/>
                    <a:pt x="18695" y="15013"/>
                  </a:cubicBezTo>
                  <a:cubicBezTo>
                    <a:pt x="18695" y="13508"/>
                    <a:pt x="18063" y="12136"/>
                    <a:pt x="17069" y="11477"/>
                  </a:cubicBezTo>
                </a:path>
                <a:path extrusionOk="0" fill="none" h="21600" w="21600">
                  <a:moveTo>
                    <a:pt x="20165" y="8999"/>
                  </a:moveTo>
                  <a:cubicBezTo>
                    <a:pt x="20479" y="8635"/>
                    <a:pt x="20726" y="8177"/>
                    <a:pt x="20889" y="7661"/>
                  </a:cubicBezTo>
                </a:path>
                <a:path extrusionOk="0" fill="none" h="21600" w="21600">
                  <a:moveTo>
                    <a:pt x="19186" y="3344"/>
                  </a:moveTo>
                  <a:cubicBezTo>
                    <a:pt x="19186" y="3328"/>
                    <a:pt x="19187" y="3313"/>
                    <a:pt x="19187" y="3297"/>
                  </a:cubicBezTo>
                  <a:cubicBezTo>
                    <a:pt x="19187" y="3101"/>
                    <a:pt x="19174" y="2905"/>
                    <a:pt x="19148" y="2712"/>
                  </a:cubicBezTo>
                </a:path>
                <a:path extrusionOk="0" fill="none" h="21600" w="21600">
                  <a:moveTo>
                    <a:pt x="14905" y="1165"/>
                  </a:moveTo>
                  <a:cubicBezTo>
                    <a:pt x="14754" y="1408"/>
                    <a:pt x="14629" y="1679"/>
                    <a:pt x="14535" y="1971"/>
                  </a:cubicBezTo>
                </a:path>
                <a:path extrusionOk="0" fill="none" h="21600" w="21600">
                  <a:moveTo>
                    <a:pt x="11221" y="1645"/>
                  </a:moveTo>
                  <a:cubicBezTo>
                    <a:pt x="11140" y="1866"/>
                    <a:pt x="11080" y="2099"/>
                    <a:pt x="11041" y="2340"/>
                  </a:cubicBezTo>
                </a:path>
                <a:path extrusionOk="0" fill="none" h="21600" w="21600">
                  <a:moveTo>
                    <a:pt x="7645" y="3276"/>
                  </a:moveTo>
                  <a:cubicBezTo>
                    <a:pt x="7449" y="3016"/>
                    <a:pt x="7231" y="2790"/>
                    <a:pt x="6995" y="2602"/>
                  </a:cubicBezTo>
                </a:path>
                <a:path extrusionOk="0" fill="none" h="21600" w="21600">
                  <a:moveTo>
                    <a:pt x="1942" y="7186"/>
                  </a:moveTo>
                  <a:cubicBezTo>
                    <a:pt x="1966" y="7426"/>
                    <a:pt x="2004" y="7663"/>
                    <a:pt x="2056" y="7895"/>
                  </a:cubicBezTo>
                </a:path>
              </a:pathLst>
            </a:custGeom>
            <a:solidFill>
              <a:srgbClr val="FFFF99"/>
            </a:solidFill>
            <a:ln cap="flat" cmpd="sng" w="9525">
              <a:solidFill>
                <a:srgbClr val="000000"/>
              </a:solidFill>
              <a:prstDash val="solid"/>
              <a:miter lim="524288"/>
              <a:headEnd len="sm" w="sm" type="none"/>
              <a:tailEnd len="sm" w="sm" type="none"/>
            </a:ln>
            <a:effectLst>
              <a:outerShdw blurRad="63500" dir="2700000" dist="35921">
                <a:srgbClr val="808080"/>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cxnSp>
          <p:nvCxnSpPr>
            <p:cNvPr id="645" name="Google Shape;645;p65"/>
            <p:cNvCxnSpPr/>
            <p:nvPr/>
          </p:nvCxnSpPr>
          <p:spPr>
            <a:xfrm rot="10800000">
              <a:off x="3198" y="1261"/>
              <a:ext cx="816" cy="83"/>
            </a:xfrm>
            <a:prstGeom prst="straightConnector1">
              <a:avLst/>
            </a:prstGeom>
            <a:noFill/>
            <a:ln cap="flat" cmpd="sng" w="38100">
              <a:solidFill>
                <a:schemeClr val="dk2"/>
              </a:solidFill>
              <a:prstDash val="solid"/>
              <a:miter lim="800000"/>
              <a:headEnd len="med" w="med" type="none"/>
              <a:tailEnd len="med" w="med" type="none"/>
            </a:ln>
          </p:spPr>
        </p:cxnSp>
        <p:pic>
          <p:nvPicPr>
            <p:cNvPr descr="BS00629_" id="646" name="Google Shape;646;p65"/>
            <p:cNvPicPr preferRelativeResize="0"/>
            <p:nvPr/>
          </p:nvPicPr>
          <p:blipFill rotWithShape="1">
            <a:blip r:embed="rId3">
              <a:alphaModFix/>
            </a:blip>
            <a:srcRect b="0" l="0" r="0" t="0"/>
            <a:stretch/>
          </p:blipFill>
          <p:spPr>
            <a:xfrm>
              <a:off x="3017" y="1117"/>
              <a:ext cx="359" cy="280"/>
            </a:xfrm>
            <a:prstGeom prst="rect">
              <a:avLst/>
            </a:prstGeom>
            <a:noFill/>
            <a:ln>
              <a:noFill/>
            </a:ln>
            <a:effectLst>
              <a:outerShdw blurRad="63500" dir="2700000" dist="35921">
                <a:srgbClr val="808080"/>
              </a:outerShdw>
            </a:effectLst>
          </p:spPr>
        </p:pic>
        <p:cxnSp>
          <p:nvCxnSpPr>
            <p:cNvPr id="647" name="Google Shape;647;p65"/>
            <p:cNvCxnSpPr/>
            <p:nvPr/>
          </p:nvCxnSpPr>
          <p:spPr>
            <a:xfrm flipH="1">
              <a:off x="3198" y="1389"/>
              <a:ext cx="816" cy="189"/>
            </a:xfrm>
            <a:prstGeom prst="straightConnector1">
              <a:avLst/>
            </a:prstGeom>
            <a:noFill/>
            <a:ln cap="flat" cmpd="sng" w="38100">
              <a:solidFill>
                <a:schemeClr val="dk2"/>
              </a:solidFill>
              <a:prstDash val="solid"/>
              <a:miter lim="800000"/>
              <a:headEnd len="med" w="med" type="none"/>
              <a:tailEnd len="med" w="med" type="none"/>
            </a:ln>
          </p:spPr>
        </p:cxnSp>
        <p:pic>
          <p:nvPicPr>
            <p:cNvPr id="648" name="Google Shape;648;p65"/>
            <p:cNvPicPr preferRelativeResize="0"/>
            <p:nvPr/>
          </p:nvPicPr>
          <p:blipFill rotWithShape="1">
            <a:blip r:embed="rId4">
              <a:alphaModFix/>
            </a:blip>
            <a:srcRect b="0" l="0" r="0" t="0"/>
            <a:stretch/>
          </p:blipFill>
          <p:spPr>
            <a:xfrm>
              <a:off x="3017" y="1442"/>
              <a:ext cx="363" cy="279"/>
            </a:xfrm>
            <a:prstGeom prst="rect">
              <a:avLst/>
            </a:prstGeom>
            <a:noFill/>
            <a:ln>
              <a:noFill/>
            </a:ln>
            <a:effectLst>
              <a:outerShdw blurRad="63500" dir="2700000" dist="35921">
                <a:schemeClr val="lt2"/>
              </a:outerShdw>
            </a:effectLst>
          </p:spPr>
        </p:pic>
        <p:cxnSp>
          <p:nvCxnSpPr>
            <p:cNvPr id="649" name="Google Shape;649;p65"/>
            <p:cNvCxnSpPr/>
            <p:nvPr/>
          </p:nvCxnSpPr>
          <p:spPr>
            <a:xfrm flipH="1" rot="10800000">
              <a:off x="4150" y="1072"/>
              <a:ext cx="817" cy="272"/>
            </a:xfrm>
            <a:prstGeom prst="straightConnector1">
              <a:avLst/>
            </a:prstGeom>
            <a:noFill/>
            <a:ln cap="flat" cmpd="sng" w="19050">
              <a:solidFill>
                <a:schemeClr val="dk2"/>
              </a:solidFill>
              <a:prstDash val="solid"/>
              <a:miter lim="800000"/>
              <a:headEnd len="med" w="med" type="none"/>
              <a:tailEnd len="med" w="med" type="none"/>
            </a:ln>
          </p:spPr>
        </p:cxnSp>
        <p:cxnSp>
          <p:nvCxnSpPr>
            <p:cNvPr id="650" name="Google Shape;650;p65"/>
            <p:cNvCxnSpPr/>
            <p:nvPr/>
          </p:nvCxnSpPr>
          <p:spPr>
            <a:xfrm flipH="1" rot="10800000">
              <a:off x="4150" y="1299"/>
              <a:ext cx="726" cy="45"/>
            </a:xfrm>
            <a:prstGeom prst="straightConnector1">
              <a:avLst/>
            </a:prstGeom>
            <a:noFill/>
            <a:ln cap="flat" cmpd="sng" w="19050">
              <a:solidFill>
                <a:schemeClr val="dk2"/>
              </a:solidFill>
              <a:prstDash val="solid"/>
              <a:miter lim="800000"/>
              <a:headEnd len="med" w="med" type="none"/>
              <a:tailEnd len="med" w="med" type="none"/>
            </a:ln>
          </p:spPr>
        </p:cxnSp>
        <p:cxnSp>
          <p:nvCxnSpPr>
            <p:cNvPr id="651" name="Google Shape;651;p65"/>
            <p:cNvCxnSpPr/>
            <p:nvPr/>
          </p:nvCxnSpPr>
          <p:spPr>
            <a:xfrm>
              <a:off x="4150" y="1389"/>
              <a:ext cx="907" cy="46"/>
            </a:xfrm>
            <a:prstGeom prst="straightConnector1">
              <a:avLst/>
            </a:prstGeom>
            <a:noFill/>
            <a:ln cap="flat" cmpd="sng" w="19050">
              <a:solidFill>
                <a:schemeClr val="dk2"/>
              </a:solidFill>
              <a:prstDash val="solid"/>
              <a:miter lim="800000"/>
              <a:headEnd len="med" w="med" type="none"/>
              <a:tailEnd len="med" w="med" type="none"/>
            </a:ln>
          </p:spPr>
        </p:cxnSp>
        <p:cxnSp>
          <p:nvCxnSpPr>
            <p:cNvPr id="652" name="Google Shape;652;p65"/>
            <p:cNvCxnSpPr/>
            <p:nvPr/>
          </p:nvCxnSpPr>
          <p:spPr>
            <a:xfrm>
              <a:off x="4150" y="1389"/>
              <a:ext cx="771" cy="182"/>
            </a:xfrm>
            <a:prstGeom prst="straightConnector1">
              <a:avLst/>
            </a:prstGeom>
            <a:noFill/>
            <a:ln cap="flat" cmpd="sng" w="19050">
              <a:solidFill>
                <a:schemeClr val="dk2"/>
              </a:solidFill>
              <a:prstDash val="solid"/>
              <a:miter lim="800000"/>
              <a:headEnd len="med" w="med" type="none"/>
              <a:tailEnd len="med" w="med" type="none"/>
            </a:ln>
          </p:spPr>
        </p:cxnSp>
        <p:sp>
          <p:nvSpPr>
            <p:cNvPr id="653" name="Google Shape;653;p65"/>
            <p:cNvSpPr/>
            <p:nvPr/>
          </p:nvSpPr>
          <p:spPr>
            <a:xfrm>
              <a:off x="3969" y="1208"/>
              <a:ext cx="239" cy="271"/>
            </a:xfrm>
            <a:prstGeom prst="can">
              <a:avLst>
                <a:gd fmla="val 25000" name="adj"/>
              </a:avLst>
            </a:prstGeom>
            <a:solidFill>
              <a:schemeClr val="hlink"/>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pic>
          <p:nvPicPr>
            <p:cNvPr id="654" name="Google Shape;654;p65"/>
            <p:cNvPicPr preferRelativeResize="0"/>
            <p:nvPr/>
          </p:nvPicPr>
          <p:blipFill rotWithShape="1">
            <a:blip r:embed="rId5">
              <a:alphaModFix/>
            </a:blip>
            <a:srcRect b="0" l="0" r="0" t="0"/>
            <a:stretch/>
          </p:blipFill>
          <p:spPr>
            <a:xfrm>
              <a:off x="4830" y="1026"/>
              <a:ext cx="249" cy="125"/>
            </a:xfrm>
            <a:prstGeom prst="rect">
              <a:avLst/>
            </a:prstGeom>
            <a:noFill/>
            <a:ln>
              <a:noFill/>
            </a:ln>
            <a:effectLst>
              <a:outerShdw blurRad="63500" dir="2700000" dist="35921">
                <a:schemeClr val="lt2"/>
              </a:outerShdw>
            </a:effectLst>
          </p:spPr>
        </p:pic>
        <p:pic>
          <p:nvPicPr>
            <p:cNvPr id="655" name="Google Shape;655;p65"/>
            <p:cNvPicPr preferRelativeResize="0"/>
            <p:nvPr/>
          </p:nvPicPr>
          <p:blipFill rotWithShape="1">
            <a:blip r:embed="rId6">
              <a:alphaModFix/>
            </a:blip>
            <a:srcRect b="0" l="0" r="0" t="0"/>
            <a:stretch/>
          </p:blipFill>
          <p:spPr>
            <a:xfrm>
              <a:off x="5012" y="1253"/>
              <a:ext cx="127" cy="256"/>
            </a:xfrm>
            <a:prstGeom prst="rect">
              <a:avLst/>
            </a:prstGeom>
            <a:noFill/>
            <a:ln>
              <a:noFill/>
            </a:ln>
            <a:effectLst>
              <a:outerShdw blurRad="63500" dir="2700000" dist="35921">
                <a:schemeClr val="lt2"/>
              </a:outerShdw>
            </a:effectLst>
          </p:spPr>
        </p:pic>
        <p:pic>
          <p:nvPicPr>
            <p:cNvPr id="656" name="Google Shape;656;p65"/>
            <p:cNvPicPr preferRelativeResize="0"/>
            <p:nvPr/>
          </p:nvPicPr>
          <p:blipFill rotWithShape="1">
            <a:blip r:embed="rId7">
              <a:alphaModFix/>
            </a:blip>
            <a:srcRect b="0" l="0" r="0" t="0"/>
            <a:stretch/>
          </p:blipFill>
          <p:spPr>
            <a:xfrm>
              <a:off x="4785" y="1208"/>
              <a:ext cx="182" cy="150"/>
            </a:xfrm>
            <a:prstGeom prst="rect">
              <a:avLst/>
            </a:prstGeom>
            <a:noFill/>
            <a:ln>
              <a:noFill/>
            </a:ln>
            <a:effectLst>
              <a:outerShdw blurRad="63500" dir="2700000" dist="35921">
                <a:schemeClr val="lt2"/>
              </a:outerShdw>
            </a:effectLst>
          </p:spPr>
        </p:pic>
        <p:pic>
          <p:nvPicPr>
            <p:cNvPr id="657" name="Google Shape;657;p65"/>
            <p:cNvPicPr preferRelativeResize="0"/>
            <p:nvPr/>
          </p:nvPicPr>
          <p:blipFill rotWithShape="1">
            <a:blip r:embed="rId8">
              <a:alphaModFix/>
            </a:blip>
            <a:srcRect b="0" l="0" r="0" t="0"/>
            <a:stretch/>
          </p:blipFill>
          <p:spPr>
            <a:xfrm>
              <a:off x="4785" y="1480"/>
              <a:ext cx="272" cy="193"/>
            </a:xfrm>
            <a:prstGeom prst="rect">
              <a:avLst/>
            </a:prstGeom>
            <a:noFill/>
            <a:ln>
              <a:noFill/>
            </a:ln>
            <a:effectLst>
              <a:outerShdw blurRad="63500" dir="2700000" dist="35921">
                <a:schemeClr val="lt2"/>
              </a:outerShdw>
            </a:effectLst>
          </p:spPr>
        </p:pic>
      </p:grpSp>
      <p:grpSp>
        <p:nvGrpSpPr>
          <p:cNvPr id="658" name="Google Shape;658;p65"/>
          <p:cNvGrpSpPr/>
          <p:nvPr/>
        </p:nvGrpSpPr>
        <p:grpSpPr>
          <a:xfrm>
            <a:off x="4787900" y="3282950"/>
            <a:ext cx="3370262" cy="1092200"/>
            <a:chOff x="3016" y="2068"/>
            <a:chExt cx="2123" cy="688"/>
          </a:xfrm>
        </p:grpSpPr>
        <p:sp>
          <p:nvSpPr>
            <p:cNvPr id="659" name="Google Shape;659;p65"/>
            <p:cNvSpPr/>
            <p:nvPr/>
          </p:nvSpPr>
          <p:spPr>
            <a:xfrm>
              <a:off x="3424" y="2159"/>
              <a:ext cx="1316" cy="500"/>
            </a:xfrm>
            <a:custGeom>
              <a:rect b="b" l="l" r="r" t="t"/>
              <a:pathLst>
                <a:path extrusionOk="0" h="21600" w="2160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extrusionOk="0" fill="none" h="21600" w="21600">
                  <a:moveTo>
                    <a:pt x="1074" y="12702"/>
                  </a:moveTo>
                  <a:cubicBezTo>
                    <a:pt x="1407" y="12969"/>
                    <a:pt x="1786" y="13110"/>
                    <a:pt x="2172" y="13110"/>
                  </a:cubicBezTo>
                  <a:cubicBezTo>
                    <a:pt x="2228" y="13109"/>
                    <a:pt x="2285" y="13107"/>
                    <a:pt x="2341" y="13101"/>
                  </a:cubicBezTo>
                </a:path>
                <a:path extrusionOk="0" fill="none" h="21600" w="21600">
                  <a:moveTo>
                    <a:pt x="2909" y="17629"/>
                  </a:moveTo>
                  <a:cubicBezTo>
                    <a:pt x="3099" y="17599"/>
                    <a:pt x="3285" y="17535"/>
                    <a:pt x="3463" y="17439"/>
                  </a:cubicBezTo>
                </a:path>
                <a:path extrusionOk="0" fill="none" h="21600" w="21600">
                  <a:moveTo>
                    <a:pt x="7895" y="18680"/>
                  </a:moveTo>
                  <a:cubicBezTo>
                    <a:pt x="7983" y="18985"/>
                    <a:pt x="8095" y="19277"/>
                    <a:pt x="8229" y="19550"/>
                  </a:cubicBezTo>
                </a:path>
                <a:path extrusionOk="0" fill="none" h="21600" w="21600">
                  <a:moveTo>
                    <a:pt x="14267" y="18324"/>
                  </a:moveTo>
                  <a:cubicBezTo>
                    <a:pt x="14336" y="18013"/>
                    <a:pt x="14380" y="17693"/>
                    <a:pt x="14400" y="17370"/>
                  </a:cubicBezTo>
                </a:path>
                <a:path extrusionOk="0" fill="none" h="21600" w="21600">
                  <a:moveTo>
                    <a:pt x="18694" y="15045"/>
                  </a:moveTo>
                  <a:cubicBezTo>
                    <a:pt x="18694" y="15034"/>
                    <a:pt x="18695" y="15024"/>
                    <a:pt x="18695" y="15013"/>
                  </a:cubicBezTo>
                  <a:cubicBezTo>
                    <a:pt x="18695" y="13508"/>
                    <a:pt x="18063" y="12136"/>
                    <a:pt x="17069" y="11477"/>
                  </a:cubicBezTo>
                </a:path>
                <a:path extrusionOk="0" fill="none" h="21600" w="21600">
                  <a:moveTo>
                    <a:pt x="20165" y="8999"/>
                  </a:moveTo>
                  <a:cubicBezTo>
                    <a:pt x="20479" y="8635"/>
                    <a:pt x="20726" y="8177"/>
                    <a:pt x="20889" y="7661"/>
                  </a:cubicBezTo>
                </a:path>
                <a:path extrusionOk="0" fill="none" h="21600" w="21600">
                  <a:moveTo>
                    <a:pt x="19186" y="3344"/>
                  </a:moveTo>
                  <a:cubicBezTo>
                    <a:pt x="19186" y="3328"/>
                    <a:pt x="19187" y="3313"/>
                    <a:pt x="19187" y="3297"/>
                  </a:cubicBezTo>
                  <a:cubicBezTo>
                    <a:pt x="19187" y="3101"/>
                    <a:pt x="19174" y="2905"/>
                    <a:pt x="19148" y="2712"/>
                  </a:cubicBezTo>
                </a:path>
                <a:path extrusionOk="0" fill="none" h="21600" w="21600">
                  <a:moveTo>
                    <a:pt x="14905" y="1165"/>
                  </a:moveTo>
                  <a:cubicBezTo>
                    <a:pt x="14754" y="1408"/>
                    <a:pt x="14629" y="1679"/>
                    <a:pt x="14535" y="1971"/>
                  </a:cubicBezTo>
                </a:path>
                <a:path extrusionOk="0" fill="none" h="21600" w="21600">
                  <a:moveTo>
                    <a:pt x="11221" y="1645"/>
                  </a:moveTo>
                  <a:cubicBezTo>
                    <a:pt x="11140" y="1866"/>
                    <a:pt x="11080" y="2099"/>
                    <a:pt x="11041" y="2340"/>
                  </a:cubicBezTo>
                </a:path>
                <a:path extrusionOk="0" fill="none" h="21600" w="21600">
                  <a:moveTo>
                    <a:pt x="7645" y="3276"/>
                  </a:moveTo>
                  <a:cubicBezTo>
                    <a:pt x="7449" y="3016"/>
                    <a:pt x="7231" y="2790"/>
                    <a:pt x="6995" y="2602"/>
                  </a:cubicBezTo>
                </a:path>
                <a:path extrusionOk="0" fill="none" h="21600" w="21600">
                  <a:moveTo>
                    <a:pt x="1942" y="7186"/>
                  </a:moveTo>
                  <a:cubicBezTo>
                    <a:pt x="1966" y="7426"/>
                    <a:pt x="2004" y="7663"/>
                    <a:pt x="2056" y="7895"/>
                  </a:cubicBezTo>
                </a:path>
              </a:pathLst>
            </a:custGeom>
            <a:solidFill>
              <a:srgbClr val="FFFF99"/>
            </a:solidFill>
            <a:ln cap="flat" cmpd="sng" w="9525">
              <a:solidFill>
                <a:srgbClr val="000000"/>
              </a:solidFill>
              <a:prstDash val="solid"/>
              <a:miter lim="524288"/>
              <a:headEnd len="sm" w="sm" type="none"/>
              <a:tailEnd len="sm" w="sm" type="none"/>
            </a:ln>
            <a:effectLst>
              <a:outerShdw blurRad="63500" dir="2700000" dist="35921">
                <a:srgbClr val="808080"/>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cxnSp>
          <p:nvCxnSpPr>
            <p:cNvPr id="660" name="Google Shape;660;p65"/>
            <p:cNvCxnSpPr/>
            <p:nvPr/>
          </p:nvCxnSpPr>
          <p:spPr>
            <a:xfrm flipH="1" rot="10800000">
              <a:off x="3787" y="2296"/>
              <a:ext cx="635" cy="181"/>
            </a:xfrm>
            <a:prstGeom prst="straightConnector1">
              <a:avLst/>
            </a:prstGeom>
            <a:noFill/>
            <a:ln cap="flat" cmpd="sng" w="38100">
              <a:solidFill>
                <a:schemeClr val="dk2"/>
              </a:solidFill>
              <a:prstDash val="solid"/>
              <a:miter lim="800000"/>
              <a:headEnd len="med" w="med" type="none"/>
              <a:tailEnd len="med" w="med" type="none"/>
            </a:ln>
          </p:spPr>
        </p:cxnSp>
        <p:cxnSp>
          <p:nvCxnSpPr>
            <p:cNvPr id="661" name="Google Shape;661;p65"/>
            <p:cNvCxnSpPr/>
            <p:nvPr/>
          </p:nvCxnSpPr>
          <p:spPr>
            <a:xfrm flipH="1" rot="10800000">
              <a:off x="4241" y="2296"/>
              <a:ext cx="181" cy="181"/>
            </a:xfrm>
            <a:prstGeom prst="straightConnector1">
              <a:avLst/>
            </a:prstGeom>
            <a:noFill/>
            <a:ln cap="flat" cmpd="sng" w="38100">
              <a:solidFill>
                <a:schemeClr val="dk2"/>
              </a:solidFill>
              <a:prstDash val="solid"/>
              <a:miter lim="800000"/>
              <a:headEnd len="med" w="med" type="none"/>
              <a:tailEnd len="med" w="med" type="none"/>
            </a:ln>
          </p:spPr>
        </p:cxnSp>
        <p:cxnSp>
          <p:nvCxnSpPr>
            <p:cNvPr id="662" name="Google Shape;662;p65"/>
            <p:cNvCxnSpPr/>
            <p:nvPr/>
          </p:nvCxnSpPr>
          <p:spPr>
            <a:xfrm>
              <a:off x="3787" y="2477"/>
              <a:ext cx="454" cy="0"/>
            </a:xfrm>
            <a:prstGeom prst="straightConnector1">
              <a:avLst/>
            </a:prstGeom>
            <a:noFill/>
            <a:ln cap="flat" cmpd="sng" w="38100">
              <a:solidFill>
                <a:schemeClr val="dk2"/>
              </a:solidFill>
              <a:prstDash val="solid"/>
              <a:miter lim="800000"/>
              <a:headEnd len="med" w="med" type="none"/>
              <a:tailEnd len="med" w="med" type="none"/>
            </a:ln>
          </p:spPr>
        </p:cxnSp>
        <p:cxnSp>
          <p:nvCxnSpPr>
            <p:cNvPr id="663" name="Google Shape;663;p65"/>
            <p:cNvCxnSpPr/>
            <p:nvPr/>
          </p:nvCxnSpPr>
          <p:spPr>
            <a:xfrm flipH="1" rot="10800000">
              <a:off x="3787" y="2296"/>
              <a:ext cx="91" cy="181"/>
            </a:xfrm>
            <a:prstGeom prst="straightConnector1">
              <a:avLst/>
            </a:prstGeom>
            <a:noFill/>
            <a:ln cap="flat" cmpd="sng" w="38100">
              <a:solidFill>
                <a:schemeClr val="dk2"/>
              </a:solidFill>
              <a:prstDash val="solid"/>
              <a:miter lim="800000"/>
              <a:headEnd len="med" w="med" type="none"/>
              <a:tailEnd len="med" w="med" type="none"/>
            </a:ln>
          </p:spPr>
        </p:cxnSp>
        <p:cxnSp>
          <p:nvCxnSpPr>
            <p:cNvPr id="664" name="Google Shape;664;p65"/>
            <p:cNvCxnSpPr/>
            <p:nvPr/>
          </p:nvCxnSpPr>
          <p:spPr>
            <a:xfrm rot="10800000">
              <a:off x="3197" y="2296"/>
              <a:ext cx="681" cy="0"/>
            </a:xfrm>
            <a:prstGeom prst="straightConnector1">
              <a:avLst/>
            </a:prstGeom>
            <a:noFill/>
            <a:ln cap="flat" cmpd="sng" w="38100">
              <a:solidFill>
                <a:schemeClr val="dk2"/>
              </a:solidFill>
              <a:prstDash val="solid"/>
              <a:miter lim="800000"/>
              <a:headEnd len="med" w="med" type="none"/>
              <a:tailEnd len="med" w="med" type="none"/>
            </a:ln>
          </p:spPr>
        </p:cxnSp>
        <p:pic>
          <p:nvPicPr>
            <p:cNvPr descr="BS00629_" id="665" name="Google Shape;665;p65"/>
            <p:cNvPicPr preferRelativeResize="0"/>
            <p:nvPr/>
          </p:nvPicPr>
          <p:blipFill rotWithShape="1">
            <a:blip r:embed="rId3">
              <a:alphaModFix/>
            </a:blip>
            <a:srcRect b="0" l="0" r="0" t="0"/>
            <a:stretch/>
          </p:blipFill>
          <p:spPr>
            <a:xfrm>
              <a:off x="3016" y="2152"/>
              <a:ext cx="359" cy="280"/>
            </a:xfrm>
            <a:prstGeom prst="rect">
              <a:avLst/>
            </a:prstGeom>
            <a:noFill/>
            <a:ln>
              <a:noFill/>
            </a:ln>
            <a:effectLst>
              <a:outerShdw blurRad="63500" dir="2700000" dist="35921">
                <a:srgbClr val="808080"/>
              </a:outerShdw>
            </a:effectLst>
          </p:spPr>
        </p:pic>
        <p:pic>
          <p:nvPicPr>
            <p:cNvPr id="666" name="Google Shape;666;p65"/>
            <p:cNvPicPr preferRelativeResize="0"/>
            <p:nvPr/>
          </p:nvPicPr>
          <p:blipFill rotWithShape="1">
            <a:blip r:embed="rId9">
              <a:alphaModFix/>
            </a:blip>
            <a:srcRect b="0" l="0" r="0" t="0"/>
            <a:stretch/>
          </p:blipFill>
          <p:spPr>
            <a:xfrm>
              <a:off x="3696" y="2250"/>
              <a:ext cx="315" cy="110"/>
            </a:xfrm>
            <a:prstGeom prst="rect">
              <a:avLst/>
            </a:prstGeom>
            <a:noFill/>
            <a:ln>
              <a:noFill/>
            </a:ln>
            <a:effectLst>
              <a:outerShdw blurRad="63500" dir="2700000" dist="35921">
                <a:schemeClr val="lt2"/>
              </a:outerShdw>
            </a:effectLst>
          </p:spPr>
        </p:pic>
        <p:cxnSp>
          <p:nvCxnSpPr>
            <p:cNvPr id="667" name="Google Shape;667;p65"/>
            <p:cNvCxnSpPr/>
            <p:nvPr/>
          </p:nvCxnSpPr>
          <p:spPr>
            <a:xfrm flipH="1">
              <a:off x="3197" y="2477"/>
              <a:ext cx="590" cy="136"/>
            </a:xfrm>
            <a:prstGeom prst="straightConnector1">
              <a:avLst/>
            </a:prstGeom>
            <a:noFill/>
            <a:ln cap="flat" cmpd="sng" w="38100">
              <a:solidFill>
                <a:schemeClr val="dk2"/>
              </a:solidFill>
              <a:prstDash val="solid"/>
              <a:miter lim="800000"/>
              <a:headEnd len="med" w="med" type="none"/>
              <a:tailEnd len="med" w="med" type="none"/>
            </a:ln>
          </p:spPr>
        </p:cxnSp>
        <p:pic>
          <p:nvPicPr>
            <p:cNvPr id="668" name="Google Shape;668;p65"/>
            <p:cNvPicPr preferRelativeResize="0"/>
            <p:nvPr/>
          </p:nvPicPr>
          <p:blipFill rotWithShape="1">
            <a:blip r:embed="rId9">
              <a:alphaModFix/>
            </a:blip>
            <a:srcRect b="0" l="0" r="0" t="0"/>
            <a:stretch/>
          </p:blipFill>
          <p:spPr>
            <a:xfrm>
              <a:off x="3606" y="2432"/>
              <a:ext cx="315" cy="110"/>
            </a:xfrm>
            <a:prstGeom prst="rect">
              <a:avLst/>
            </a:prstGeom>
            <a:noFill/>
            <a:ln>
              <a:noFill/>
            </a:ln>
            <a:effectLst>
              <a:outerShdw blurRad="63500" dir="2700000" dist="35921">
                <a:schemeClr val="lt2"/>
              </a:outerShdw>
            </a:effectLst>
          </p:spPr>
        </p:pic>
        <p:pic>
          <p:nvPicPr>
            <p:cNvPr id="669" name="Google Shape;669;p65"/>
            <p:cNvPicPr preferRelativeResize="0"/>
            <p:nvPr/>
          </p:nvPicPr>
          <p:blipFill rotWithShape="1">
            <a:blip r:embed="rId4">
              <a:alphaModFix/>
            </a:blip>
            <a:srcRect b="0" l="0" r="0" t="0"/>
            <a:stretch/>
          </p:blipFill>
          <p:spPr>
            <a:xfrm>
              <a:off x="3016" y="2477"/>
              <a:ext cx="363" cy="279"/>
            </a:xfrm>
            <a:prstGeom prst="rect">
              <a:avLst/>
            </a:prstGeom>
            <a:noFill/>
            <a:ln>
              <a:noFill/>
            </a:ln>
            <a:effectLst>
              <a:outerShdw blurRad="63500" dir="2700000" dist="35921">
                <a:schemeClr val="lt2"/>
              </a:outerShdw>
            </a:effectLst>
          </p:spPr>
        </p:pic>
        <p:cxnSp>
          <p:nvCxnSpPr>
            <p:cNvPr id="670" name="Google Shape;670;p65"/>
            <p:cNvCxnSpPr/>
            <p:nvPr/>
          </p:nvCxnSpPr>
          <p:spPr>
            <a:xfrm flipH="1" rot="10800000">
              <a:off x="4422" y="2114"/>
              <a:ext cx="545" cy="182"/>
            </a:xfrm>
            <a:prstGeom prst="straightConnector1">
              <a:avLst/>
            </a:prstGeom>
            <a:noFill/>
            <a:ln cap="flat" cmpd="sng" w="19050">
              <a:solidFill>
                <a:schemeClr val="dk2"/>
              </a:solidFill>
              <a:prstDash val="solid"/>
              <a:miter lim="800000"/>
              <a:headEnd len="med" w="med" type="none"/>
              <a:tailEnd len="med" w="med" type="none"/>
            </a:ln>
          </p:spPr>
        </p:cxnSp>
        <p:cxnSp>
          <p:nvCxnSpPr>
            <p:cNvPr id="671" name="Google Shape;671;p65"/>
            <p:cNvCxnSpPr/>
            <p:nvPr/>
          </p:nvCxnSpPr>
          <p:spPr>
            <a:xfrm>
              <a:off x="4422" y="2296"/>
              <a:ext cx="454" cy="45"/>
            </a:xfrm>
            <a:prstGeom prst="straightConnector1">
              <a:avLst/>
            </a:prstGeom>
            <a:noFill/>
            <a:ln cap="flat" cmpd="sng" w="19050">
              <a:solidFill>
                <a:schemeClr val="dk2"/>
              </a:solidFill>
              <a:prstDash val="solid"/>
              <a:miter lim="800000"/>
              <a:headEnd len="med" w="med" type="none"/>
              <a:tailEnd len="med" w="med" type="none"/>
            </a:ln>
          </p:spPr>
        </p:cxnSp>
        <p:cxnSp>
          <p:nvCxnSpPr>
            <p:cNvPr id="672" name="Google Shape;672;p65"/>
            <p:cNvCxnSpPr/>
            <p:nvPr/>
          </p:nvCxnSpPr>
          <p:spPr>
            <a:xfrm>
              <a:off x="4241" y="2477"/>
              <a:ext cx="816" cy="0"/>
            </a:xfrm>
            <a:prstGeom prst="straightConnector1">
              <a:avLst/>
            </a:prstGeom>
            <a:noFill/>
            <a:ln cap="flat" cmpd="sng" w="19050">
              <a:solidFill>
                <a:schemeClr val="dk2"/>
              </a:solidFill>
              <a:prstDash val="solid"/>
              <a:miter lim="800000"/>
              <a:headEnd len="med" w="med" type="none"/>
              <a:tailEnd len="med" w="med" type="none"/>
            </a:ln>
          </p:spPr>
        </p:cxnSp>
        <p:cxnSp>
          <p:nvCxnSpPr>
            <p:cNvPr id="673" name="Google Shape;673;p65"/>
            <p:cNvCxnSpPr/>
            <p:nvPr/>
          </p:nvCxnSpPr>
          <p:spPr>
            <a:xfrm>
              <a:off x="4241" y="2477"/>
              <a:ext cx="680" cy="136"/>
            </a:xfrm>
            <a:prstGeom prst="straightConnector1">
              <a:avLst/>
            </a:prstGeom>
            <a:noFill/>
            <a:ln cap="flat" cmpd="sng" w="19050">
              <a:solidFill>
                <a:schemeClr val="dk2"/>
              </a:solidFill>
              <a:prstDash val="solid"/>
              <a:miter lim="800000"/>
              <a:headEnd len="med" w="med" type="none"/>
              <a:tailEnd len="med" w="med" type="none"/>
            </a:ln>
          </p:spPr>
        </p:cxnSp>
        <p:pic>
          <p:nvPicPr>
            <p:cNvPr id="674" name="Google Shape;674;p65"/>
            <p:cNvPicPr preferRelativeResize="0"/>
            <p:nvPr/>
          </p:nvPicPr>
          <p:blipFill rotWithShape="1">
            <a:blip r:embed="rId5">
              <a:alphaModFix/>
            </a:blip>
            <a:srcRect b="0" l="0" r="0" t="0"/>
            <a:stretch/>
          </p:blipFill>
          <p:spPr>
            <a:xfrm>
              <a:off x="4830" y="2068"/>
              <a:ext cx="249" cy="125"/>
            </a:xfrm>
            <a:prstGeom prst="rect">
              <a:avLst/>
            </a:prstGeom>
            <a:noFill/>
            <a:ln>
              <a:noFill/>
            </a:ln>
            <a:effectLst>
              <a:outerShdw blurRad="63500" dir="2700000" dist="35921">
                <a:schemeClr val="lt2"/>
              </a:outerShdw>
            </a:effectLst>
          </p:spPr>
        </p:pic>
        <p:pic>
          <p:nvPicPr>
            <p:cNvPr id="675" name="Google Shape;675;p65"/>
            <p:cNvPicPr preferRelativeResize="0"/>
            <p:nvPr/>
          </p:nvPicPr>
          <p:blipFill rotWithShape="1">
            <a:blip r:embed="rId6">
              <a:alphaModFix/>
            </a:blip>
            <a:srcRect b="0" l="0" r="0" t="0"/>
            <a:stretch/>
          </p:blipFill>
          <p:spPr>
            <a:xfrm>
              <a:off x="5012" y="2295"/>
              <a:ext cx="127" cy="256"/>
            </a:xfrm>
            <a:prstGeom prst="rect">
              <a:avLst/>
            </a:prstGeom>
            <a:noFill/>
            <a:ln>
              <a:noFill/>
            </a:ln>
            <a:effectLst>
              <a:outerShdw blurRad="63500" dir="2700000" dist="35921">
                <a:schemeClr val="lt2"/>
              </a:outerShdw>
            </a:effectLst>
          </p:spPr>
        </p:pic>
        <p:pic>
          <p:nvPicPr>
            <p:cNvPr id="676" name="Google Shape;676;p65"/>
            <p:cNvPicPr preferRelativeResize="0"/>
            <p:nvPr/>
          </p:nvPicPr>
          <p:blipFill rotWithShape="1">
            <a:blip r:embed="rId7">
              <a:alphaModFix/>
            </a:blip>
            <a:srcRect b="0" l="0" r="0" t="0"/>
            <a:stretch/>
          </p:blipFill>
          <p:spPr>
            <a:xfrm>
              <a:off x="4785" y="2250"/>
              <a:ext cx="182" cy="150"/>
            </a:xfrm>
            <a:prstGeom prst="rect">
              <a:avLst/>
            </a:prstGeom>
            <a:noFill/>
            <a:ln>
              <a:noFill/>
            </a:ln>
            <a:effectLst>
              <a:outerShdw blurRad="63500" dir="2700000" dist="35921">
                <a:schemeClr val="lt2"/>
              </a:outerShdw>
            </a:effectLst>
          </p:spPr>
        </p:pic>
        <p:pic>
          <p:nvPicPr>
            <p:cNvPr id="677" name="Google Shape;677;p65"/>
            <p:cNvPicPr preferRelativeResize="0"/>
            <p:nvPr/>
          </p:nvPicPr>
          <p:blipFill rotWithShape="1">
            <a:blip r:embed="rId8">
              <a:alphaModFix/>
            </a:blip>
            <a:srcRect b="0" l="0" r="0" t="0"/>
            <a:stretch/>
          </p:blipFill>
          <p:spPr>
            <a:xfrm>
              <a:off x="4785" y="2522"/>
              <a:ext cx="272" cy="193"/>
            </a:xfrm>
            <a:prstGeom prst="rect">
              <a:avLst/>
            </a:prstGeom>
            <a:noFill/>
            <a:ln>
              <a:noFill/>
            </a:ln>
            <a:effectLst>
              <a:outerShdw blurRad="63500" dir="2700000" dist="35921">
                <a:schemeClr val="lt2"/>
              </a:outerShdw>
            </a:effectLst>
          </p:spPr>
        </p:pic>
        <p:pic>
          <p:nvPicPr>
            <p:cNvPr id="678" name="Google Shape;678;p65"/>
            <p:cNvPicPr preferRelativeResize="0"/>
            <p:nvPr/>
          </p:nvPicPr>
          <p:blipFill rotWithShape="1">
            <a:blip r:embed="rId9">
              <a:alphaModFix/>
            </a:blip>
            <a:srcRect b="0" l="0" r="0" t="0"/>
            <a:stretch/>
          </p:blipFill>
          <p:spPr>
            <a:xfrm>
              <a:off x="4241" y="2250"/>
              <a:ext cx="315" cy="110"/>
            </a:xfrm>
            <a:prstGeom prst="rect">
              <a:avLst/>
            </a:prstGeom>
            <a:noFill/>
            <a:ln>
              <a:noFill/>
            </a:ln>
            <a:effectLst>
              <a:outerShdw blurRad="63500" dir="2700000" dist="35921">
                <a:schemeClr val="lt2"/>
              </a:outerShdw>
            </a:effectLst>
          </p:spPr>
        </p:pic>
        <p:pic>
          <p:nvPicPr>
            <p:cNvPr id="679" name="Google Shape;679;p65"/>
            <p:cNvPicPr preferRelativeResize="0"/>
            <p:nvPr/>
          </p:nvPicPr>
          <p:blipFill rotWithShape="1">
            <a:blip r:embed="rId9">
              <a:alphaModFix/>
            </a:blip>
            <a:srcRect b="0" l="0" r="0" t="0"/>
            <a:stretch/>
          </p:blipFill>
          <p:spPr>
            <a:xfrm>
              <a:off x="4059" y="2432"/>
              <a:ext cx="315" cy="110"/>
            </a:xfrm>
            <a:prstGeom prst="rect">
              <a:avLst/>
            </a:prstGeom>
            <a:noFill/>
            <a:ln>
              <a:noFill/>
            </a:ln>
            <a:effectLst>
              <a:outerShdw blurRad="63500" dir="2700000" dist="35921">
                <a:schemeClr val="lt2"/>
              </a:outerShdw>
            </a:effectLst>
          </p:spPr>
        </p:pic>
      </p:grpSp>
      <p:grpSp>
        <p:nvGrpSpPr>
          <p:cNvPr id="680" name="Google Shape;680;p65"/>
          <p:cNvGrpSpPr/>
          <p:nvPr/>
        </p:nvGrpSpPr>
        <p:grpSpPr>
          <a:xfrm>
            <a:off x="4932362" y="5084762"/>
            <a:ext cx="3311525" cy="866775"/>
            <a:chOff x="3107" y="3203"/>
            <a:chExt cx="2086" cy="546"/>
          </a:xfrm>
        </p:grpSpPr>
        <p:sp>
          <p:nvSpPr>
            <p:cNvPr id="681" name="Google Shape;681;p65"/>
            <p:cNvSpPr/>
            <p:nvPr/>
          </p:nvSpPr>
          <p:spPr>
            <a:xfrm>
              <a:off x="3107" y="3203"/>
              <a:ext cx="2086" cy="546"/>
            </a:xfrm>
            <a:custGeom>
              <a:rect b="b" l="l" r="r" t="t"/>
              <a:pathLst>
                <a:path extrusionOk="0" h="21600" w="2160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extrusionOk="0" fill="none" h="21600" w="21600">
                  <a:moveTo>
                    <a:pt x="1074" y="12702"/>
                  </a:moveTo>
                  <a:cubicBezTo>
                    <a:pt x="1407" y="12969"/>
                    <a:pt x="1786" y="13110"/>
                    <a:pt x="2172" y="13110"/>
                  </a:cubicBezTo>
                  <a:cubicBezTo>
                    <a:pt x="2228" y="13109"/>
                    <a:pt x="2285" y="13107"/>
                    <a:pt x="2341" y="13101"/>
                  </a:cubicBezTo>
                </a:path>
                <a:path extrusionOk="0" fill="none" h="21600" w="21600">
                  <a:moveTo>
                    <a:pt x="2909" y="17629"/>
                  </a:moveTo>
                  <a:cubicBezTo>
                    <a:pt x="3099" y="17599"/>
                    <a:pt x="3285" y="17535"/>
                    <a:pt x="3463" y="17439"/>
                  </a:cubicBezTo>
                </a:path>
                <a:path extrusionOk="0" fill="none" h="21600" w="21600">
                  <a:moveTo>
                    <a:pt x="7895" y="18680"/>
                  </a:moveTo>
                  <a:cubicBezTo>
                    <a:pt x="7983" y="18985"/>
                    <a:pt x="8095" y="19277"/>
                    <a:pt x="8229" y="19550"/>
                  </a:cubicBezTo>
                </a:path>
                <a:path extrusionOk="0" fill="none" h="21600" w="21600">
                  <a:moveTo>
                    <a:pt x="14267" y="18324"/>
                  </a:moveTo>
                  <a:cubicBezTo>
                    <a:pt x="14336" y="18013"/>
                    <a:pt x="14380" y="17693"/>
                    <a:pt x="14400" y="17370"/>
                  </a:cubicBezTo>
                </a:path>
                <a:path extrusionOk="0" fill="none" h="21600" w="21600">
                  <a:moveTo>
                    <a:pt x="18694" y="15045"/>
                  </a:moveTo>
                  <a:cubicBezTo>
                    <a:pt x="18694" y="15034"/>
                    <a:pt x="18695" y="15024"/>
                    <a:pt x="18695" y="15013"/>
                  </a:cubicBezTo>
                  <a:cubicBezTo>
                    <a:pt x="18695" y="13508"/>
                    <a:pt x="18063" y="12136"/>
                    <a:pt x="17069" y="11477"/>
                  </a:cubicBezTo>
                </a:path>
                <a:path extrusionOk="0" fill="none" h="21600" w="21600">
                  <a:moveTo>
                    <a:pt x="20165" y="8999"/>
                  </a:moveTo>
                  <a:cubicBezTo>
                    <a:pt x="20479" y="8635"/>
                    <a:pt x="20726" y="8177"/>
                    <a:pt x="20889" y="7661"/>
                  </a:cubicBezTo>
                </a:path>
                <a:path extrusionOk="0" fill="none" h="21600" w="21600">
                  <a:moveTo>
                    <a:pt x="19186" y="3344"/>
                  </a:moveTo>
                  <a:cubicBezTo>
                    <a:pt x="19186" y="3328"/>
                    <a:pt x="19187" y="3313"/>
                    <a:pt x="19187" y="3297"/>
                  </a:cubicBezTo>
                  <a:cubicBezTo>
                    <a:pt x="19187" y="3101"/>
                    <a:pt x="19174" y="2905"/>
                    <a:pt x="19148" y="2712"/>
                  </a:cubicBezTo>
                </a:path>
                <a:path extrusionOk="0" fill="none" h="21600" w="21600">
                  <a:moveTo>
                    <a:pt x="14905" y="1165"/>
                  </a:moveTo>
                  <a:cubicBezTo>
                    <a:pt x="14754" y="1408"/>
                    <a:pt x="14629" y="1679"/>
                    <a:pt x="14535" y="1971"/>
                  </a:cubicBezTo>
                </a:path>
                <a:path extrusionOk="0" fill="none" h="21600" w="21600">
                  <a:moveTo>
                    <a:pt x="11221" y="1645"/>
                  </a:moveTo>
                  <a:cubicBezTo>
                    <a:pt x="11140" y="1866"/>
                    <a:pt x="11080" y="2099"/>
                    <a:pt x="11041" y="2340"/>
                  </a:cubicBezTo>
                </a:path>
                <a:path extrusionOk="0" fill="none" h="21600" w="21600">
                  <a:moveTo>
                    <a:pt x="7645" y="3276"/>
                  </a:moveTo>
                  <a:cubicBezTo>
                    <a:pt x="7449" y="3016"/>
                    <a:pt x="7231" y="2790"/>
                    <a:pt x="6995" y="2602"/>
                  </a:cubicBezTo>
                </a:path>
                <a:path extrusionOk="0" fill="none" h="21600" w="21600">
                  <a:moveTo>
                    <a:pt x="1942" y="7186"/>
                  </a:moveTo>
                  <a:cubicBezTo>
                    <a:pt x="1966" y="7426"/>
                    <a:pt x="2004" y="7663"/>
                    <a:pt x="2056" y="7895"/>
                  </a:cubicBezTo>
                </a:path>
              </a:pathLst>
            </a:custGeom>
            <a:solidFill>
              <a:srgbClr val="FFFF99"/>
            </a:solidFill>
            <a:ln cap="flat" cmpd="sng" w="9525">
              <a:solidFill>
                <a:srgbClr val="000000"/>
              </a:solidFill>
              <a:prstDash val="solid"/>
              <a:miter lim="524288"/>
              <a:headEnd len="sm" w="sm" type="none"/>
              <a:tailEnd len="sm" w="sm" type="none"/>
            </a:ln>
            <a:effectLst>
              <a:outerShdw blurRad="63500" dir="2700000" dist="35921">
                <a:srgbClr val="808080"/>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cxnSp>
          <p:nvCxnSpPr>
            <p:cNvPr id="682" name="Google Shape;682;p65"/>
            <p:cNvCxnSpPr/>
            <p:nvPr/>
          </p:nvCxnSpPr>
          <p:spPr>
            <a:xfrm flipH="1" rot="10800000">
              <a:off x="3560" y="3340"/>
              <a:ext cx="499" cy="137"/>
            </a:xfrm>
            <a:prstGeom prst="straightConnector1">
              <a:avLst/>
            </a:prstGeom>
            <a:noFill/>
            <a:ln cap="flat" cmpd="sng" w="38100">
              <a:solidFill>
                <a:schemeClr val="dk2"/>
              </a:solidFill>
              <a:prstDash val="solid"/>
              <a:miter lim="800000"/>
              <a:headEnd len="med" w="med" type="none"/>
              <a:tailEnd len="med" w="med" type="none"/>
            </a:ln>
          </p:spPr>
        </p:cxnSp>
        <p:cxnSp>
          <p:nvCxnSpPr>
            <p:cNvPr id="683" name="Google Shape;683;p65"/>
            <p:cNvCxnSpPr/>
            <p:nvPr/>
          </p:nvCxnSpPr>
          <p:spPr>
            <a:xfrm flipH="1" rot="10800000">
              <a:off x="4014" y="3340"/>
              <a:ext cx="45" cy="273"/>
            </a:xfrm>
            <a:prstGeom prst="straightConnector1">
              <a:avLst/>
            </a:prstGeom>
            <a:noFill/>
            <a:ln cap="flat" cmpd="sng" w="38100">
              <a:solidFill>
                <a:schemeClr val="dk2"/>
              </a:solidFill>
              <a:prstDash val="solid"/>
              <a:miter lim="800000"/>
              <a:headEnd len="med" w="med" type="none"/>
              <a:tailEnd len="med" w="med" type="none"/>
            </a:ln>
          </p:spPr>
        </p:cxnSp>
        <p:cxnSp>
          <p:nvCxnSpPr>
            <p:cNvPr id="684" name="Google Shape;684;p65"/>
            <p:cNvCxnSpPr/>
            <p:nvPr/>
          </p:nvCxnSpPr>
          <p:spPr>
            <a:xfrm>
              <a:off x="3560" y="3477"/>
              <a:ext cx="409" cy="136"/>
            </a:xfrm>
            <a:prstGeom prst="straightConnector1">
              <a:avLst/>
            </a:prstGeom>
            <a:noFill/>
            <a:ln cap="flat" cmpd="sng" w="38100">
              <a:solidFill>
                <a:schemeClr val="dk2"/>
              </a:solidFill>
              <a:prstDash val="solid"/>
              <a:miter lim="800000"/>
              <a:headEnd len="med" w="med" type="none"/>
              <a:tailEnd len="med" w="med" type="none"/>
            </a:ln>
          </p:spPr>
        </p:cxnSp>
        <p:cxnSp>
          <p:nvCxnSpPr>
            <p:cNvPr id="685" name="Google Shape;685;p65"/>
            <p:cNvCxnSpPr/>
            <p:nvPr/>
          </p:nvCxnSpPr>
          <p:spPr>
            <a:xfrm flipH="1">
              <a:off x="4649" y="3295"/>
              <a:ext cx="181" cy="273"/>
            </a:xfrm>
            <a:prstGeom prst="straightConnector1">
              <a:avLst/>
            </a:prstGeom>
            <a:noFill/>
            <a:ln cap="flat" cmpd="sng" w="38100">
              <a:solidFill>
                <a:schemeClr val="dk2"/>
              </a:solidFill>
              <a:prstDash val="solid"/>
              <a:miter lim="800000"/>
              <a:headEnd len="med" w="med" type="none"/>
              <a:tailEnd len="med" w="med" type="none"/>
            </a:ln>
          </p:spPr>
        </p:cxnSp>
        <p:cxnSp>
          <p:nvCxnSpPr>
            <p:cNvPr id="686" name="Google Shape;686;p65"/>
            <p:cNvCxnSpPr/>
            <p:nvPr/>
          </p:nvCxnSpPr>
          <p:spPr>
            <a:xfrm flipH="1">
              <a:off x="4422" y="3340"/>
              <a:ext cx="408" cy="46"/>
            </a:xfrm>
            <a:prstGeom prst="straightConnector1">
              <a:avLst/>
            </a:prstGeom>
            <a:noFill/>
            <a:ln cap="flat" cmpd="sng" w="38100">
              <a:solidFill>
                <a:schemeClr val="dk2"/>
              </a:solidFill>
              <a:prstDash val="solid"/>
              <a:miter lim="800000"/>
              <a:headEnd len="med" w="med" type="none"/>
              <a:tailEnd len="med" w="med" type="none"/>
            </a:ln>
          </p:spPr>
        </p:cxnSp>
        <p:pic>
          <p:nvPicPr>
            <p:cNvPr id="687" name="Google Shape;687;p65"/>
            <p:cNvPicPr preferRelativeResize="0"/>
            <p:nvPr/>
          </p:nvPicPr>
          <p:blipFill rotWithShape="1">
            <a:blip r:embed="rId5">
              <a:alphaModFix/>
            </a:blip>
            <a:srcRect b="0" l="0" r="0" t="0"/>
            <a:stretch/>
          </p:blipFill>
          <p:spPr>
            <a:xfrm>
              <a:off x="3923" y="3250"/>
              <a:ext cx="249" cy="125"/>
            </a:xfrm>
            <a:prstGeom prst="rect">
              <a:avLst/>
            </a:prstGeom>
            <a:noFill/>
            <a:ln>
              <a:noFill/>
            </a:ln>
            <a:effectLst>
              <a:outerShdw blurRad="63500" dir="2700000" dist="35921">
                <a:schemeClr val="lt2"/>
              </a:outerShdw>
            </a:effectLst>
          </p:spPr>
        </p:pic>
        <p:pic>
          <p:nvPicPr>
            <p:cNvPr id="688" name="Google Shape;688;p65"/>
            <p:cNvPicPr preferRelativeResize="0"/>
            <p:nvPr/>
          </p:nvPicPr>
          <p:blipFill rotWithShape="1">
            <a:blip r:embed="rId8">
              <a:alphaModFix/>
            </a:blip>
            <a:srcRect b="0" l="0" r="0" t="0"/>
            <a:stretch/>
          </p:blipFill>
          <p:spPr>
            <a:xfrm>
              <a:off x="4694" y="3250"/>
              <a:ext cx="272" cy="193"/>
            </a:xfrm>
            <a:prstGeom prst="rect">
              <a:avLst/>
            </a:prstGeom>
            <a:noFill/>
            <a:ln>
              <a:noFill/>
            </a:ln>
            <a:effectLst>
              <a:outerShdw blurRad="63500" dir="2700000" dist="35921">
                <a:schemeClr val="lt2"/>
              </a:outerShdw>
            </a:effectLst>
          </p:spPr>
        </p:pic>
        <p:cxnSp>
          <p:nvCxnSpPr>
            <p:cNvPr id="689" name="Google Shape;689;p65"/>
            <p:cNvCxnSpPr/>
            <p:nvPr/>
          </p:nvCxnSpPr>
          <p:spPr>
            <a:xfrm flipH="1">
              <a:off x="4014" y="3386"/>
              <a:ext cx="408" cy="227"/>
            </a:xfrm>
            <a:prstGeom prst="straightConnector1">
              <a:avLst/>
            </a:prstGeom>
            <a:noFill/>
            <a:ln cap="flat" cmpd="sng" w="38100">
              <a:solidFill>
                <a:schemeClr val="dk2"/>
              </a:solidFill>
              <a:prstDash val="solid"/>
              <a:miter lim="800000"/>
              <a:headEnd len="med" w="med" type="none"/>
              <a:tailEnd len="med" w="med" type="none"/>
            </a:ln>
          </p:spPr>
        </p:cxnSp>
        <p:pic>
          <p:nvPicPr>
            <p:cNvPr id="690" name="Google Shape;690;p65"/>
            <p:cNvPicPr preferRelativeResize="0"/>
            <p:nvPr/>
          </p:nvPicPr>
          <p:blipFill rotWithShape="1">
            <a:blip r:embed="rId6">
              <a:alphaModFix/>
            </a:blip>
            <a:srcRect b="0" l="0" r="0" t="0"/>
            <a:stretch/>
          </p:blipFill>
          <p:spPr>
            <a:xfrm>
              <a:off x="3923" y="3431"/>
              <a:ext cx="127" cy="256"/>
            </a:xfrm>
            <a:prstGeom prst="rect">
              <a:avLst/>
            </a:prstGeom>
            <a:noFill/>
            <a:ln>
              <a:noFill/>
            </a:ln>
            <a:effectLst>
              <a:outerShdw blurRad="63500" dir="2700000" dist="35921">
                <a:schemeClr val="lt2"/>
              </a:outerShdw>
            </a:effectLst>
          </p:spPr>
        </p:pic>
        <p:pic>
          <p:nvPicPr>
            <p:cNvPr descr="BS00629_" id="691" name="Google Shape;691;p65"/>
            <p:cNvPicPr preferRelativeResize="0"/>
            <p:nvPr/>
          </p:nvPicPr>
          <p:blipFill rotWithShape="1">
            <a:blip r:embed="rId3">
              <a:alphaModFix/>
            </a:blip>
            <a:srcRect b="0" l="0" r="0" t="0"/>
            <a:stretch/>
          </p:blipFill>
          <p:spPr>
            <a:xfrm>
              <a:off x="3379" y="3340"/>
              <a:ext cx="359" cy="280"/>
            </a:xfrm>
            <a:prstGeom prst="rect">
              <a:avLst/>
            </a:prstGeom>
            <a:noFill/>
            <a:ln>
              <a:noFill/>
            </a:ln>
            <a:effectLst>
              <a:outerShdw blurRad="63500" dir="2700000" dist="35921">
                <a:srgbClr val="808080"/>
              </a:outerShdw>
            </a:effectLst>
          </p:spPr>
        </p:pic>
        <p:cxnSp>
          <p:nvCxnSpPr>
            <p:cNvPr id="692" name="Google Shape;692;p65"/>
            <p:cNvCxnSpPr/>
            <p:nvPr/>
          </p:nvCxnSpPr>
          <p:spPr>
            <a:xfrm>
              <a:off x="4422" y="3386"/>
              <a:ext cx="227" cy="181"/>
            </a:xfrm>
            <a:prstGeom prst="straightConnector1">
              <a:avLst/>
            </a:prstGeom>
            <a:noFill/>
            <a:ln cap="flat" cmpd="sng" w="38100">
              <a:solidFill>
                <a:schemeClr val="dk2"/>
              </a:solidFill>
              <a:prstDash val="solid"/>
              <a:miter lim="800000"/>
              <a:headEnd len="med" w="med" type="none"/>
              <a:tailEnd len="med" w="med" type="none"/>
            </a:ln>
          </p:spPr>
        </p:cxnSp>
        <p:pic>
          <p:nvPicPr>
            <p:cNvPr id="693" name="Google Shape;693;p65"/>
            <p:cNvPicPr preferRelativeResize="0"/>
            <p:nvPr/>
          </p:nvPicPr>
          <p:blipFill rotWithShape="1">
            <a:blip r:embed="rId7">
              <a:alphaModFix/>
            </a:blip>
            <a:srcRect b="0" l="0" r="0" t="0"/>
            <a:stretch/>
          </p:blipFill>
          <p:spPr>
            <a:xfrm>
              <a:off x="4558" y="3477"/>
              <a:ext cx="182" cy="150"/>
            </a:xfrm>
            <a:prstGeom prst="rect">
              <a:avLst/>
            </a:prstGeom>
            <a:noFill/>
            <a:ln>
              <a:noFill/>
            </a:ln>
            <a:effectLst>
              <a:outerShdw blurRad="63500" dir="2700000" dist="35921">
                <a:schemeClr val="lt2"/>
              </a:outerShdw>
            </a:effectLst>
          </p:spPr>
        </p:pic>
        <p:pic>
          <p:nvPicPr>
            <p:cNvPr id="694" name="Google Shape;694;p65"/>
            <p:cNvPicPr preferRelativeResize="0"/>
            <p:nvPr/>
          </p:nvPicPr>
          <p:blipFill rotWithShape="1">
            <a:blip r:embed="rId4">
              <a:alphaModFix/>
            </a:blip>
            <a:srcRect b="0" l="0" r="0" t="0"/>
            <a:stretch/>
          </p:blipFill>
          <p:spPr>
            <a:xfrm>
              <a:off x="4241" y="3250"/>
              <a:ext cx="363" cy="279"/>
            </a:xfrm>
            <a:prstGeom prst="rect">
              <a:avLst/>
            </a:prstGeom>
            <a:noFill/>
            <a:ln>
              <a:noFill/>
            </a:ln>
            <a:effectLst>
              <a:outerShdw blurRad="63500" dir="2700000" dist="35921">
                <a:schemeClr val="lt2"/>
              </a:outerShdw>
            </a:effectLst>
          </p:spPr>
        </p:pic>
      </p:grpSp>
      <p:sp>
        <p:nvSpPr>
          <p:cNvPr id="695" name="Google Shape;695;p65"/>
          <p:cNvSpPr txBox="1"/>
          <p:nvPr>
            <p:ph idx="1" type="body"/>
          </p:nvPr>
        </p:nvSpPr>
        <p:spPr>
          <a:xfrm>
            <a:off x="457200" y="1143000"/>
            <a:ext cx="4038600" cy="4530725"/>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accent2"/>
              </a:buClr>
              <a:buSzPts val="2200"/>
              <a:buFont typeface="Arial"/>
              <a:buChar char="●"/>
            </a:pPr>
            <a:r>
              <a:rPr b="1" i="0" lang="en-US" sz="2200" u="none">
                <a:solidFill>
                  <a:schemeClr val="dk1"/>
                </a:solidFill>
                <a:latin typeface="Tahoma"/>
                <a:ea typeface="Tahoma"/>
                <a:cs typeface="Tahoma"/>
                <a:sym typeface="Tahoma"/>
              </a:rPr>
              <a:t>Centralized</a:t>
            </a:r>
            <a:endParaRPr/>
          </a:p>
          <a:p>
            <a:pPr indent="-285750" lvl="1" marL="742950" rtl="0" algn="l">
              <a:lnSpc>
                <a:spcPct val="9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Single matching engine</a:t>
            </a:r>
            <a:endParaRPr/>
          </a:p>
          <a:p>
            <a:pPr indent="-285750" lvl="1" marL="742950" rtl="0" algn="l">
              <a:lnSpc>
                <a:spcPct val="9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Limited scalability</a:t>
            </a:r>
            <a:endParaRPr/>
          </a:p>
          <a:p>
            <a:pPr indent="-342900" lvl="0" marL="342900" rtl="0" algn="l">
              <a:lnSpc>
                <a:spcPct val="90000"/>
              </a:lnSpc>
              <a:spcBef>
                <a:spcPts val="440"/>
              </a:spcBef>
              <a:spcAft>
                <a:spcPts val="0"/>
              </a:spcAft>
              <a:buClr>
                <a:schemeClr val="accent2"/>
              </a:buClr>
              <a:buSzPts val="2200"/>
              <a:buFont typeface="Arial"/>
              <a:buChar char="●"/>
            </a:pPr>
            <a:r>
              <a:rPr b="1" i="0" lang="en-US" sz="2200" u="none">
                <a:solidFill>
                  <a:schemeClr val="dk1"/>
                </a:solidFill>
                <a:latin typeface="Tahoma"/>
                <a:ea typeface="Tahoma"/>
                <a:cs typeface="Tahoma"/>
                <a:sym typeface="Tahoma"/>
              </a:rPr>
              <a:t>Broker overlay</a:t>
            </a:r>
            <a:endParaRPr/>
          </a:p>
          <a:p>
            <a:pPr indent="-285750" lvl="1" marL="742950" rtl="0" algn="l">
              <a:lnSpc>
                <a:spcPct val="9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Multiple P/S brokers</a:t>
            </a:r>
            <a:endParaRPr/>
          </a:p>
          <a:p>
            <a:pPr indent="-285750" lvl="1" marL="742950" rtl="0" algn="l">
              <a:lnSpc>
                <a:spcPct val="9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Participants connected to some broker</a:t>
            </a:r>
            <a:endParaRPr/>
          </a:p>
          <a:p>
            <a:pPr indent="-285750" lvl="1" marL="742950" rtl="0" algn="l">
              <a:lnSpc>
                <a:spcPct val="9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Events routed through overlay</a:t>
            </a:r>
            <a:endParaRPr/>
          </a:p>
          <a:p>
            <a:pPr indent="-342900" lvl="0" marL="342900" rtl="0" algn="l">
              <a:lnSpc>
                <a:spcPct val="90000"/>
              </a:lnSpc>
              <a:spcBef>
                <a:spcPts val="440"/>
              </a:spcBef>
              <a:spcAft>
                <a:spcPts val="0"/>
              </a:spcAft>
              <a:buClr>
                <a:schemeClr val="accent2"/>
              </a:buClr>
              <a:buSzPts val="2200"/>
              <a:buFont typeface="Arial"/>
              <a:buChar char="●"/>
            </a:pPr>
            <a:r>
              <a:rPr b="1" i="0" lang="en-US" sz="2200" u="none">
                <a:solidFill>
                  <a:schemeClr val="dk1"/>
                </a:solidFill>
                <a:latin typeface="Tahoma"/>
                <a:ea typeface="Tahoma"/>
                <a:cs typeface="Tahoma"/>
                <a:sym typeface="Tahoma"/>
              </a:rPr>
              <a:t>Peer-to-peer</a:t>
            </a:r>
            <a:endParaRPr/>
          </a:p>
          <a:p>
            <a:pPr indent="-285750" lvl="1" marL="742950" rtl="0" algn="l">
              <a:lnSpc>
                <a:spcPct val="9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Publishers &amp; subscribers connected in P2P network</a:t>
            </a:r>
            <a:endParaRPr/>
          </a:p>
          <a:p>
            <a:pPr indent="-285750" lvl="1" marL="742950" rtl="0" algn="l">
              <a:lnSpc>
                <a:spcPct val="9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Participants collectively filter/route events, can be both producer &amp; consumer</a:t>
            </a:r>
            <a:endParaRPr/>
          </a:p>
          <a:p>
            <a:pPr indent="-285750" lvl="1" marL="742950" rtl="0" algn="l">
              <a:lnSpc>
                <a:spcPct val="9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5">
                                            <p:txEl>
                                              <p:pRg end="0" st="0"/>
                                            </p:txEl>
                                          </p:spTgt>
                                        </p:tgtEl>
                                        <p:attrNameLst>
                                          <p:attrName>style.visibility</p:attrName>
                                        </p:attrNameLst>
                                      </p:cBhvr>
                                      <p:to>
                                        <p:strVal val="visible"/>
                                      </p:to>
                                    </p:set>
                                    <p:animEffect filter="fade" transition="in">
                                      <p:cBhvr>
                                        <p:cTn dur="500"/>
                                        <p:tgtEl>
                                          <p:spTgt spid="69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5">
                                            <p:txEl>
                                              <p:pRg end="1" st="1"/>
                                            </p:txEl>
                                          </p:spTgt>
                                        </p:tgtEl>
                                        <p:attrNameLst>
                                          <p:attrName>style.visibility</p:attrName>
                                        </p:attrNameLst>
                                      </p:cBhvr>
                                      <p:to>
                                        <p:strVal val="visible"/>
                                      </p:to>
                                    </p:set>
                                    <p:animEffect filter="fade" transition="in">
                                      <p:cBhvr>
                                        <p:cTn dur="500"/>
                                        <p:tgtEl>
                                          <p:spTgt spid="69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5">
                                            <p:txEl>
                                              <p:pRg end="2" st="2"/>
                                            </p:txEl>
                                          </p:spTgt>
                                        </p:tgtEl>
                                        <p:attrNameLst>
                                          <p:attrName>style.visibility</p:attrName>
                                        </p:attrNameLst>
                                      </p:cBhvr>
                                      <p:to>
                                        <p:strVal val="visible"/>
                                      </p:to>
                                    </p:set>
                                    <p:animEffect filter="fade" transition="in">
                                      <p:cBhvr>
                                        <p:cTn dur="500"/>
                                        <p:tgtEl>
                                          <p:spTgt spid="69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5">
                                            <p:txEl>
                                              <p:pRg end="3" st="3"/>
                                            </p:txEl>
                                          </p:spTgt>
                                        </p:tgtEl>
                                        <p:attrNameLst>
                                          <p:attrName>style.visibility</p:attrName>
                                        </p:attrNameLst>
                                      </p:cBhvr>
                                      <p:to>
                                        <p:strVal val="visible"/>
                                      </p:to>
                                    </p:set>
                                    <p:animEffect filter="fade" transition="in">
                                      <p:cBhvr>
                                        <p:cTn dur="500"/>
                                        <p:tgtEl>
                                          <p:spTgt spid="69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5">
                                            <p:txEl>
                                              <p:pRg end="4" st="4"/>
                                            </p:txEl>
                                          </p:spTgt>
                                        </p:tgtEl>
                                        <p:attrNameLst>
                                          <p:attrName>style.visibility</p:attrName>
                                        </p:attrNameLst>
                                      </p:cBhvr>
                                      <p:to>
                                        <p:strVal val="visible"/>
                                      </p:to>
                                    </p:set>
                                    <p:animEffect filter="fade" transition="in">
                                      <p:cBhvr>
                                        <p:cTn dur="500"/>
                                        <p:tgtEl>
                                          <p:spTgt spid="69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5">
                                            <p:txEl>
                                              <p:pRg end="5" st="5"/>
                                            </p:txEl>
                                          </p:spTgt>
                                        </p:tgtEl>
                                        <p:attrNameLst>
                                          <p:attrName>style.visibility</p:attrName>
                                        </p:attrNameLst>
                                      </p:cBhvr>
                                      <p:to>
                                        <p:strVal val="visible"/>
                                      </p:to>
                                    </p:set>
                                    <p:animEffect filter="fade" transition="in">
                                      <p:cBhvr>
                                        <p:cTn dur="500"/>
                                        <p:tgtEl>
                                          <p:spTgt spid="69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5">
                                            <p:txEl>
                                              <p:pRg end="6" st="6"/>
                                            </p:txEl>
                                          </p:spTgt>
                                        </p:tgtEl>
                                        <p:attrNameLst>
                                          <p:attrName>style.visibility</p:attrName>
                                        </p:attrNameLst>
                                      </p:cBhvr>
                                      <p:to>
                                        <p:strVal val="visible"/>
                                      </p:to>
                                    </p:set>
                                    <p:animEffect filter="fade" transition="in">
                                      <p:cBhvr>
                                        <p:cTn dur="500"/>
                                        <p:tgtEl>
                                          <p:spTgt spid="69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5">
                                            <p:txEl>
                                              <p:pRg end="7" st="7"/>
                                            </p:txEl>
                                          </p:spTgt>
                                        </p:tgtEl>
                                        <p:attrNameLst>
                                          <p:attrName>style.visibility</p:attrName>
                                        </p:attrNameLst>
                                      </p:cBhvr>
                                      <p:to>
                                        <p:strVal val="visible"/>
                                      </p:to>
                                    </p:set>
                                    <p:animEffect filter="fade" transition="in">
                                      <p:cBhvr>
                                        <p:cTn dur="500"/>
                                        <p:tgtEl>
                                          <p:spTgt spid="69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5">
                                            <p:txEl>
                                              <p:pRg end="8" st="8"/>
                                            </p:txEl>
                                          </p:spTgt>
                                        </p:tgtEl>
                                        <p:attrNameLst>
                                          <p:attrName>style.visibility</p:attrName>
                                        </p:attrNameLst>
                                      </p:cBhvr>
                                      <p:to>
                                        <p:strVal val="visible"/>
                                      </p:to>
                                    </p:set>
                                    <p:animEffect filter="fade" transition="in">
                                      <p:cBhvr>
                                        <p:cTn dur="500"/>
                                        <p:tgtEl>
                                          <p:spTgt spid="695">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5">
                                            <p:txEl>
                                              <p:pRg end="9" st="9"/>
                                            </p:txEl>
                                          </p:spTgt>
                                        </p:tgtEl>
                                        <p:attrNameLst>
                                          <p:attrName>style.visibility</p:attrName>
                                        </p:attrNameLst>
                                      </p:cBhvr>
                                      <p:to>
                                        <p:strVal val="visible"/>
                                      </p:to>
                                    </p:set>
                                    <p:animEffect filter="fade" transition="in">
                                      <p:cBhvr>
                                        <p:cTn dur="500"/>
                                        <p:tgtEl>
                                          <p:spTgt spid="695">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5">
                                            <p:txEl>
                                              <p:pRg end="10" st="10"/>
                                            </p:txEl>
                                          </p:spTgt>
                                        </p:tgtEl>
                                        <p:attrNameLst>
                                          <p:attrName>style.visibility</p:attrName>
                                        </p:attrNameLst>
                                      </p:cBhvr>
                                      <p:to>
                                        <p:strVal val="visible"/>
                                      </p:to>
                                    </p:set>
                                    <p:animEffect filter="fade" transition="in">
                                      <p:cBhvr>
                                        <p:cTn dur="500"/>
                                        <p:tgtEl>
                                          <p:spTgt spid="695">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9" name="Shape 699"/>
        <p:cNvGrpSpPr/>
        <p:nvPr/>
      </p:nvGrpSpPr>
      <p:grpSpPr>
        <a:xfrm>
          <a:off x="0" y="0"/>
          <a:ext cx="0" cy="0"/>
          <a:chOff x="0" y="0"/>
          <a:chExt cx="0" cy="0"/>
        </a:xfrm>
      </p:grpSpPr>
      <p:sp>
        <p:nvSpPr>
          <p:cNvPr id="700" name="Google Shape;700;p66"/>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Distributed pub/sub systems</a:t>
            </a:r>
            <a:endParaRPr/>
          </a:p>
        </p:txBody>
      </p:sp>
      <p:sp>
        <p:nvSpPr>
          <p:cNvPr id="701" name="Google Shape;701;p66"/>
          <p:cNvSpPr txBox="1"/>
          <p:nvPr>
            <p:ph idx="1" type="body"/>
          </p:nvPr>
        </p:nvSpPr>
        <p:spPr>
          <a:xfrm>
            <a:off x="533400" y="1905000"/>
            <a:ext cx="8153400" cy="11430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accent2"/>
              </a:buClr>
              <a:buSzPts val="2400"/>
              <a:buFont typeface="Arial"/>
              <a:buChar char="●"/>
            </a:pPr>
            <a:r>
              <a:rPr b="0" i="0" lang="en-US" sz="2400" u="none">
                <a:solidFill>
                  <a:schemeClr val="dk1"/>
                </a:solidFill>
                <a:latin typeface="Garamond"/>
                <a:ea typeface="Garamond"/>
                <a:cs typeface="Garamond"/>
                <a:sym typeface="Garamond"/>
              </a:rPr>
              <a:t>Broker – based pub/sub</a:t>
            </a:r>
            <a:endParaRPr/>
          </a:p>
          <a:p>
            <a:pPr indent="-285750" lvl="1" marL="742950" rtl="0" algn="l">
              <a:lnSpc>
                <a:spcPct val="80000"/>
              </a:lnSpc>
              <a:spcBef>
                <a:spcPts val="400"/>
              </a:spcBef>
              <a:spcAft>
                <a:spcPts val="0"/>
              </a:spcAft>
              <a:buClr>
                <a:schemeClr val="accent2"/>
              </a:buClr>
              <a:buSzPts val="2000"/>
              <a:buFont typeface="Arial"/>
              <a:buChar char="●"/>
            </a:pPr>
            <a:r>
              <a:rPr b="0" i="0" lang="en-US" sz="2000" u="none">
                <a:solidFill>
                  <a:schemeClr val="dk1"/>
                </a:solidFill>
                <a:latin typeface="Garamond"/>
                <a:ea typeface="Garamond"/>
                <a:cs typeface="Garamond"/>
                <a:sym typeface="Garamond"/>
              </a:rPr>
              <a:t>A set of brokers forming an overlay</a:t>
            </a:r>
            <a:endParaRPr/>
          </a:p>
          <a:p>
            <a:pPr indent="-228600" lvl="2" marL="1143000" rtl="0" algn="l">
              <a:lnSpc>
                <a:spcPct val="80000"/>
              </a:lnSpc>
              <a:spcBef>
                <a:spcPts val="320"/>
              </a:spcBef>
              <a:spcAft>
                <a:spcPts val="0"/>
              </a:spcAft>
              <a:buClr>
                <a:schemeClr val="accent2"/>
              </a:buClr>
              <a:buSzPts val="1600"/>
              <a:buFont typeface="Arial"/>
              <a:buChar char="●"/>
            </a:pPr>
            <a:r>
              <a:rPr b="0" i="0" lang="en-US" sz="1600" u="none">
                <a:solidFill>
                  <a:schemeClr val="dk1"/>
                </a:solidFill>
                <a:latin typeface="Garamond"/>
                <a:ea typeface="Garamond"/>
                <a:cs typeface="Garamond"/>
                <a:sym typeface="Garamond"/>
              </a:rPr>
              <a:t>Clients use system through brokers</a:t>
            </a:r>
            <a:endParaRPr/>
          </a:p>
          <a:p>
            <a:pPr indent="-228600" lvl="2" marL="1143000" rtl="0" algn="l">
              <a:lnSpc>
                <a:spcPct val="80000"/>
              </a:lnSpc>
              <a:spcBef>
                <a:spcPts val="480"/>
              </a:spcBef>
              <a:spcAft>
                <a:spcPts val="0"/>
              </a:spcAft>
              <a:buClr>
                <a:schemeClr val="accent2"/>
              </a:buClr>
              <a:buSzPts val="2400"/>
              <a:buFont typeface="Arial"/>
              <a:buChar char="●"/>
            </a:pPr>
            <a:r>
              <a:rPr b="0" i="0" lang="en-US" sz="2400" u="none">
                <a:solidFill>
                  <a:schemeClr val="dk1"/>
                </a:solidFill>
                <a:latin typeface="Garamond"/>
                <a:ea typeface="Garamond"/>
                <a:cs typeface="Garamond"/>
                <a:sym typeface="Garamond"/>
              </a:rPr>
              <a:t>Benefits</a:t>
            </a:r>
            <a:endParaRPr/>
          </a:p>
          <a:p>
            <a:pPr indent="-342900" lvl="3" marL="660400" rtl="0" algn="l">
              <a:lnSpc>
                <a:spcPct val="80000"/>
              </a:lnSpc>
              <a:spcBef>
                <a:spcPts val="480"/>
              </a:spcBef>
              <a:spcAft>
                <a:spcPts val="0"/>
              </a:spcAft>
              <a:buClr>
                <a:schemeClr val="accent2"/>
              </a:buClr>
              <a:buSzPts val="2400"/>
              <a:buFont typeface="Garamond"/>
              <a:buChar char="•"/>
            </a:pPr>
            <a:r>
              <a:rPr b="0" i="0" lang="en-US" sz="2400" u="none">
                <a:solidFill>
                  <a:schemeClr val="dk1"/>
                </a:solidFill>
                <a:latin typeface="Garamond"/>
                <a:ea typeface="Garamond"/>
                <a:cs typeface="Garamond"/>
                <a:sym typeface="Garamond"/>
              </a:rPr>
              <a:t>Scalability, Fault tolerance,  Cost efficiency</a:t>
            </a:r>
            <a:endParaRPr/>
          </a:p>
        </p:txBody>
      </p:sp>
      <p:sp>
        <p:nvSpPr>
          <p:cNvPr id="702" name="Google Shape;702;p66"/>
          <p:cNvSpPr/>
          <p:nvPr/>
        </p:nvSpPr>
        <p:spPr>
          <a:xfrm>
            <a:off x="2438400" y="3883025"/>
            <a:ext cx="4764087" cy="2667000"/>
          </a:xfrm>
          <a:custGeom>
            <a:rect b="b" l="l" r="r" t="t"/>
            <a:pathLst>
              <a:path extrusionOk="0" h="43200" w="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lnTo>
                  <a:pt x="3900" y="14370"/>
                </a:lnTo>
                <a:close/>
              </a:path>
              <a:path extrusionOk="0" fill="none" h="43200" w="43200">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gradFill>
            <a:gsLst>
              <a:gs pos="0">
                <a:srgbClr val="FFD147"/>
              </a:gs>
              <a:gs pos="100000">
                <a:srgbClr val="766121"/>
              </a:gs>
            </a:gsLst>
            <a:lin ang="5400000" scaled="0"/>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cxnSp>
        <p:nvCxnSpPr>
          <p:cNvPr id="703" name="Google Shape;703;p66"/>
          <p:cNvCxnSpPr/>
          <p:nvPr/>
        </p:nvCxnSpPr>
        <p:spPr>
          <a:xfrm>
            <a:off x="3048000" y="5026025"/>
            <a:ext cx="1147762" cy="0"/>
          </a:xfrm>
          <a:prstGeom prst="straightConnector1">
            <a:avLst/>
          </a:prstGeom>
          <a:noFill/>
          <a:ln cap="flat" cmpd="sng" w="28575">
            <a:solidFill>
              <a:srgbClr val="002060"/>
            </a:solidFill>
            <a:prstDash val="solid"/>
            <a:miter lim="800000"/>
            <a:headEnd len="med" w="med" type="none"/>
            <a:tailEnd len="med" w="med" type="none"/>
          </a:ln>
        </p:spPr>
      </p:cxnSp>
      <p:cxnSp>
        <p:nvCxnSpPr>
          <p:cNvPr id="704" name="Google Shape;704;p66"/>
          <p:cNvCxnSpPr/>
          <p:nvPr/>
        </p:nvCxnSpPr>
        <p:spPr>
          <a:xfrm>
            <a:off x="4116387" y="5026025"/>
            <a:ext cx="227012" cy="457200"/>
          </a:xfrm>
          <a:prstGeom prst="straightConnector1">
            <a:avLst/>
          </a:prstGeom>
          <a:noFill/>
          <a:ln cap="flat" cmpd="sng" w="28575">
            <a:solidFill>
              <a:srgbClr val="002060"/>
            </a:solidFill>
            <a:prstDash val="solid"/>
            <a:miter lim="800000"/>
            <a:headEnd len="med" w="med" type="none"/>
            <a:tailEnd len="med" w="med" type="none"/>
          </a:ln>
        </p:spPr>
      </p:cxnSp>
      <p:cxnSp>
        <p:nvCxnSpPr>
          <p:cNvPr id="705" name="Google Shape;705;p66"/>
          <p:cNvCxnSpPr/>
          <p:nvPr/>
        </p:nvCxnSpPr>
        <p:spPr>
          <a:xfrm>
            <a:off x="4344987" y="5559425"/>
            <a:ext cx="0" cy="649287"/>
          </a:xfrm>
          <a:prstGeom prst="straightConnector1">
            <a:avLst/>
          </a:prstGeom>
          <a:noFill/>
          <a:ln cap="flat" cmpd="sng" w="28575">
            <a:solidFill>
              <a:srgbClr val="002060"/>
            </a:solidFill>
            <a:prstDash val="solid"/>
            <a:miter lim="800000"/>
            <a:headEnd len="med" w="med" type="none"/>
            <a:tailEnd len="med" w="med" type="none"/>
          </a:ln>
        </p:spPr>
      </p:cxnSp>
      <p:cxnSp>
        <p:nvCxnSpPr>
          <p:cNvPr id="706" name="Google Shape;706;p66"/>
          <p:cNvCxnSpPr/>
          <p:nvPr/>
        </p:nvCxnSpPr>
        <p:spPr>
          <a:xfrm flipH="1">
            <a:off x="4343400" y="5026025"/>
            <a:ext cx="685800" cy="457200"/>
          </a:xfrm>
          <a:prstGeom prst="straightConnector1">
            <a:avLst/>
          </a:prstGeom>
          <a:noFill/>
          <a:ln cap="flat" cmpd="sng" w="28575">
            <a:solidFill>
              <a:srgbClr val="002060"/>
            </a:solidFill>
            <a:prstDash val="solid"/>
            <a:miter lim="800000"/>
            <a:headEnd len="med" w="med" type="none"/>
            <a:tailEnd len="med" w="med" type="none"/>
          </a:ln>
        </p:spPr>
      </p:cxnSp>
      <p:cxnSp>
        <p:nvCxnSpPr>
          <p:cNvPr id="707" name="Google Shape;707;p66"/>
          <p:cNvCxnSpPr/>
          <p:nvPr/>
        </p:nvCxnSpPr>
        <p:spPr>
          <a:xfrm flipH="1">
            <a:off x="4953000" y="5026025"/>
            <a:ext cx="152400" cy="609600"/>
          </a:xfrm>
          <a:prstGeom prst="straightConnector1">
            <a:avLst/>
          </a:prstGeom>
          <a:noFill/>
          <a:ln cap="flat" cmpd="sng" w="28575">
            <a:solidFill>
              <a:srgbClr val="002060"/>
            </a:solidFill>
            <a:prstDash val="solid"/>
            <a:miter lim="800000"/>
            <a:headEnd len="med" w="med" type="none"/>
            <a:tailEnd len="med" w="med" type="none"/>
          </a:ln>
        </p:spPr>
      </p:cxnSp>
      <p:cxnSp>
        <p:nvCxnSpPr>
          <p:cNvPr id="708" name="Google Shape;708;p66"/>
          <p:cNvCxnSpPr/>
          <p:nvPr/>
        </p:nvCxnSpPr>
        <p:spPr>
          <a:xfrm>
            <a:off x="4116387" y="4949825"/>
            <a:ext cx="1057275" cy="1587"/>
          </a:xfrm>
          <a:prstGeom prst="straightConnector1">
            <a:avLst/>
          </a:prstGeom>
          <a:noFill/>
          <a:ln cap="flat" cmpd="sng" w="28575">
            <a:solidFill>
              <a:srgbClr val="002060"/>
            </a:solidFill>
            <a:prstDash val="solid"/>
            <a:miter lim="800000"/>
            <a:headEnd len="med" w="med" type="none"/>
            <a:tailEnd len="med" w="med" type="none"/>
          </a:ln>
        </p:spPr>
      </p:cxnSp>
      <p:cxnSp>
        <p:nvCxnSpPr>
          <p:cNvPr id="709" name="Google Shape;709;p66"/>
          <p:cNvCxnSpPr/>
          <p:nvPr/>
        </p:nvCxnSpPr>
        <p:spPr>
          <a:xfrm>
            <a:off x="3429000" y="6016625"/>
            <a:ext cx="914400" cy="152400"/>
          </a:xfrm>
          <a:prstGeom prst="straightConnector1">
            <a:avLst/>
          </a:prstGeom>
          <a:noFill/>
          <a:ln cap="flat" cmpd="sng" w="28575">
            <a:solidFill>
              <a:srgbClr val="002060"/>
            </a:solidFill>
            <a:prstDash val="solid"/>
            <a:miter lim="800000"/>
            <a:headEnd len="med" w="med" type="none"/>
            <a:tailEnd len="med" w="med" type="none"/>
          </a:ln>
        </p:spPr>
      </p:cxnSp>
      <p:cxnSp>
        <p:nvCxnSpPr>
          <p:cNvPr id="710" name="Google Shape;710;p66"/>
          <p:cNvCxnSpPr/>
          <p:nvPr/>
        </p:nvCxnSpPr>
        <p:spPr>
          <a:xfrm flipH="1">
            <a:off x="4495800" y="5788025"/>
            <a:ext cx="381000" cy="304800"/>
          </a:xfrm>
          <a:prstGeom prst="straightConnector1">
            <a:avLst/>
          </a:prstGeom>
          <a:noFill/>
          <a:ln cap="flat" cmpd="sng" w="28575">
            <a:solidFill>
              <a:srgbClr val="002060"/>
            </a:solidFill>
            <a:prstDash val="solid"/>
            <a:miter lim="800000"/>
            <a:headEnd len="med" w="med" type="none"/>
            <a:tailEnd len="med" w="med" type="none"/>
          </a:ln>
        </p:spPr>
      </p:cxnSp>
      <p:pic>
        <p:nvPicPr>
          <p:cNvPr id="711" name="Google Shape;711;p66"/>
          <p:cNvPicPr preferRelativeResize="0"/>
          <p:nvPr/>
        </p:nvPicPr>
        <p:blipFill rotWithShape="1">
          <a:blip r:embed="rId3">
            <a:alphaModFix/>
          </a:blip>
          <a:srcRect b="0" l="0" r="0" t="0"/>
          <a:stretch/>
        </p:blipFill>
        <p:spPr>
          <a:xfrm>
            <a:off x="4267200" y="5940425"/>
            <a:ext cx="352425" cy="390525"/>
          </a:xfrm>
          <a:prstGeom prst="rect">
            <a:avLst/>
          </a:prstGeom>
          <a:noFill/>
          <a:ln>
            <a:noFill/>
          </a:ln>
        </p:spPr>
      </p:pic>
      <p:pic>
        <p:nvPicPr>
          <p:cNvPr id="712" name="Google Shape;712;p66"/>
          <p:cNvPicPr preferRelativeResize="0"/>
          <p:nvPr/>
        </p:nvPicPr>
        <p:blipFill rotWithShape="1">
          <a:blip r:embed="rId3">
            <a:alphaModFix/>
          </a:blip>
          <a:srcRect b="0" l="0" r="0" t="0"/>
          <a:stretch/>
        </p:blipFill>
        <p:spPr>
          <a:xfrm>
            <a:off x="4191000" y="5330825"/>
            <a:ext cx="352425" cy="390525"/>
          </a:xfrm>
          <a:prstGeom prst="rect">
            <a:avLst/>
          </a:prstGeom>
          <a:noFill/>
          <a:ln>
            <a:noFill/>
          </a:ln>
        </p:spPr>
      </p:pic>
      <p:cxnSp>
        <p:nvCxnSpPr>
          <p:cNvPr id="713" name="Google Shape;713;p66"/>
          <p:cNvCxnSpPr/>
          <p:nvPr/>
        </p:nvCxnSpPr>
        <p:spPr>
          <a:xfrm flipH="1">
            <a:off x="3352800" y="5026025"/>
            <a:ext cx="685800" cy="838200"/>
          </a:xfrm>
          <a:prstGeom prst="straightConnector1">
            <a:avLst/>
          </a:prstGeom>
          <a:noFill/>
          <a:ln cap="flat" cmpd="sng" w="28575">
            <a:solidFill>
              <a:srgbClr val="002060"/>
            </a:solidFill>
            <a:prstDash val="solid"/>
            <a:miter lim="800000"/>
            <a:headEnd len="med" w="med" type="none"/>
            <a:tailEnd len="med" w="med" type="none"/>
          </a:ln>
        </p:spPr>
      </p:cxnSp>
      <p:cxnSp>
        <p:nvCxnSpPr>
          <p:cNvPr id="714" name="Google Shape;714;p66"/>
          <p:cNvCxnSpPr/>
          <p:nvPr/>
        </p:nvCxnSpPr>
        <p:spPr>
          <a:xfrm>
            <a:off x="5486400" y="4416425"/>
            <a:ext cx="533400" cy="228600"/>
          </a:xfrm>
          <a:prstGeom prst="straightConnector1">
            <a:avLst/>
          </a:prstGeom>
          <a:noFill/>
          <a:ln cap="flat" cmpd="sng" w="28575">
            <a:solidFill>
              <a:srgbClr val="002060"/>
            </a:solidFill>
            <a:prstDash val="solid"/>
            <a:miter lim="800000"/>
            <a:headEnd len="med" w="med" type="none"/>
            <a:tailEnd len="med" w="med" type="none"/>
          </a:ln>
        </p:spPr>
      </p:cxnSp>
      <p:cxnSp>
        <p:nvCxnSpPr>
          <p:cNvPr id="715" name="Google Shape;715;p66"/>
          <p:cNvCxnSpPr/>
          <p:nvPr/>
        </p:nvCxnSpPr>
        <p:spPr>
          <a:xfrm>
            <a:off x="2971800" y="5102225"/>
            <a:ext cx="304800" cy="762000"/>
          </a:xfrm>
          <a:prstGeom prst="straightConnector1">
            <a:avLst/>
          </a:prstGeom>
          <a:noFill/>
          <a:ln cap="flat" cmpd="sng" w="28575">
            <a:solidFill>
              <a:srgbClr val="002060"/>
            </a:solidFill>
            <a:prstDash val="solid"/>
            <a:miter lim="800000"/>
            <a:headEnd len="med" w="med" type="none"/>
            <a:tailEnd len="med" w="med" type="none"/>
          </a:ln>
        </p:spPr>
      </p:cxnSp>
      <p:cxnSp>
        <p:nvCxnSpPr>
          <p:cNvPr id="716" name="Google Shape;716;p66"/>
          <p:cNvCxnSpPr/>
          <p:nvPr/>
        </p:nvCxnSpPr>
        <p:spPr>
          <a:xfrm flipH="1" rot="10800000">
            <a:off x="2971800" y="4492625"/>
            <a:ext cx="533400" cy="533400"/>
          </a:xfrm>
          <a:prstGeom prst="straightConnector1">
            <a:avLst/>
          </a:prstGeom>
          <a:noFill/>
          <a:ln cap="flat" cmpd="sng" w="28575">
            <a:solidFill>
              <a:srgbClr val="002060"/>
            </a:solidFill>
            <a:prstDash val="solid"/>
            <a:miter lim="800000"/>
            <a:headEnd len="med" w="med" type="none"/>
            <a:tailEnd len="med" w="med" type="none"/>
          </a:ln>
        </p:spPr>
      </p:cxnSp>
      <p:cxnSp>
        <p:nvCxnSpPr>
          <p:cNvPr id="717" name="Google Shape;717;p66"/>
          <p:cNvCxnSpPr/>
          <p:nvPr/>
        </p:nvCxnSpPr>
        <p:spPr>
          <a:xfrm flipH="1" rot="10800000">
            <a:off x="5715000" y="4797425"/>
            <a:ext cx="381000" cy="762000"/>
          </a:xfrm>
          <a:prstGeom prst="straightConnector1">
            <a:avLst/>
          </a:prstGeom>
          <a:noFill/>
          <a:ln cap="flat" cmpd="sng" w="28575">
            <a:solidFill>
              <a:srgbClr val="002060"/>
            </a:solidFill>
            <a:prstDash val="solid"/>
            <a:miter lim="800000"/>
            <a:headEnd len="med" w="med" type="none"/>
            <a:tailEnd len="med" w="med" type="none"/>
          </a:ln>
        </p:spPr>
      </p:cxnSp>
      <p:cxnSp>
        <p:nvCxnSpPr>
          <p:cNvPr id="718" name="Google Shape;718;p66"/>
          <p:cNvCxnSpPr/>
          <p:nvPr/>
        </p:nvCxnSpPr>
        <p:spPr>
          <a:xfrm flipH="1" rot="10800000">
            <a:off x="3581400" y="4340225"/>
            <a:ext cx="1066800" cy="76200"/>
          </a:xfrm>
          <a:prstGeom prst="straightConnector1">
            <a:avLst/>
          </a:prstGeom>
          <a:noFill/>
          <a:ln cap="flat" cmpd="sng" w="28575">
            <a:solidFill>
              <a:srgbClr val="002060"/>
            </a:solidFill>
            <a:prstDash val="solid"/>
            <a:miter lim="800000"/>
            <a:headEnd len="med" w="med" type="none"/>
            <a:tailEnd len="med" w="med" type="none"/>
          </a:ln>
        </p:spPr>
      </p:cxnSp>
      <p:cxnSp>
        <p:nvCxnSpPr>
          <p:cNvPr id="719" name="Google Shape;719;p66"/>
          <p:cNvCxnSpPr/>
          <p:nvPr/>
        </p:nvCxnSpPr>
        <p:spPr>
          <a:xfrm>
            <a:off x="4800600" y="4340225"/>
            <a:ext cx="706437" cy="0"/>
          </a:xfrm>
          <a:prstGeom prst="straightConnector1">
            <a:avLst/>
          </a:prstGeom>
          <a:noFill/>
          <a:ln cap="flat" cmpd="sng" w="28575">
            <a:solidFill>
              <a:srgbClr val="002060"/>
            </a:solidFill>
            <a:prstDash val="solid"/>
            <a:miter lim="800000"/>
            <a:headEnd len="med" w="med" type="none"/>
            <a:tailEnd len="med" w="med" type="none"/>
          </a:ln>
        </p:spPr>
      </p:cxnSp>
      <p:cxnSp>
        <p:nvCxnSpPr>
          <p:cNvPr id="720" name="Google Shape;720;p66"/>
          <p:cNvCxnSpPr/>
          <p:nvPr/>
        </p:nvCxnSpPr>
        <p:spPr>
          <a:xfrm flipH="1" rot="10800000">
            <a:off x="4191000" y="4340225"/>
            <a:ext cx="533400" cy="533400"/>
          </a:xfrm>
          <a:prstGeom prst="straightConnector1">
            <a:avLst/>
          </a:prstGeom>
          <a:noFill/>
          <a:ln cap="flat" cmpd="sng" w="28575">
            <a:solidFill>
              <a:srgbClr val="002060"/>
            </a:solidFill>
            <a:prstDash val="solid"/>
            <a:miter lim="800000"/>
            <a:headEnd len="med" w="med" type="none"/>
            <a:tailEnd len="med" w="med" type="none"/>
          </a:ln>
        </p:spPr>
      </p:cxnSp>
      <p:cxnSp>
        <p:nvCxnSpPr>
          <p:cNvPr id="721" name="Google Shape;721;p66"/>
          <p:cNvCxnSpPr/>
          <p:nvPr/>
        </p:nvCxnSpPr>
        <p:spPr>
          <a:xfrm flipH="1" rot="10800000">
            <a:off x="5105400" y="4797425"/>
            <a:ext cx="914400" cy="228600"/>
          </a:xfrm>
          <a:prstGeom prst="straightConnector1">
            <a:avLst/>
          </a:prstGeom>
          <a:noFill/>
          <a:ln cap="flat" cmpd="sng" w="28575">
            <a:solidFill>
              <a:srgbClr val="002060"/>
            </a:solidFill>
            <a:prstDash val="solid"/>
            <a:miter lim="800000"/>
            <a:headEnd len="med" w="med" type="none"/>
            <a:tailEnd len="med" w="med" type="none"/>
          </a:ln>
        </p:spPr>
      </p:cxnSp>
      <p:cxnSp>
        <p:nvCxnSpPr>
          <p:cNvPr id="722" name="Google Shape;722;p66"/>
          <p:cNvCxnSpPr/>
          <p:nvPr/>
        </p:nvCxnSpPr>
        <p:spPr>
          <a:xfrm flipH="1" rot="10800000">
            <a:off x="4953000" y="5711825"/>
            <a:ext cx="762000" cy="76200"/>
          </a:xfrm>
          <a:prstGeom prst="straightConnector1">
            <a:avLst/>
          </a:prstGeom>
          <a:noFill/>
          <a:ln cap="flat" cmpd="sng" w="28575">
            <a:solidFill>
              <a:srgbClr val="002060"/>
            </a:solidFill>
            <a:prstDash val="solid"/>
            <a:miter lim="800000"/>
            <a:headEnd len="med" w="med" type="none"/>
            <a:tailEnd len="med" w="med" type="none"/>
          </a:ln>
        </p:spPr>
      </p:cxnSp>
      <p:cxnSp>
        <p:nvCxnSpPr>
          <p:cNvPr id="723" name="Google Shape;723;p66"/>
          <p:cNvCxnSpPr/>
          <p:nvPr/>
        </p:nvCxnSpPr>
        <p:spPr>
          <a:xfrm flipH="1" rot="10800000">
            <a:off x="5181600" y="4340225"/>
            <a:ext cx="304800" cy="533400"/>
          </a:xfrm>
          <a:prstGeom prst="straightConnector1">
            <a:avLst/>
          </a:prstGeom>
          <a:noFill/>
          <a:ln cap="flat" cmpd="sng" w="28575">
            <a:solidFill>
              <a:srgbClr val="002060"/>
            </a:solidFill>
            <a:prstDash val="solid"/>
            <a:miter lim="800000"/>
            <a:headEnd len="med" w="med" type="none"/>
            <a:tailEnd len="med" w="med" type="none"/>
          </a:ln>
        </p:spPr>
      </p:cxnSp>
      <p:pic>
        <p:nvPicPr>
          <p:cNvPr id="724" name="Google Shape;724;p66"/>
          <p:cNvPicPr preferRelativeResize="0"/>
          <p:nvPr/>
        </p:nvPicPr>
        <p:blipFill rotWithShape="1">
          <a:blip r:embed="rId3">
            <a:alphaModFix/>
          </a:blip>
          <a:srcRect b="0" l="0" r="0" t="0"/>
          <a:stretch/>
        </p:blipFill>
        <p:spPr>
          <a:xfrm>
            <a:off x="2819400" y="4797425"/>
            <a:ext cx="352425" cy="390525"/>
          </a:xfrm>
          <a:prstGeom prst="rect">
            <a:avLst/>
          </a:prstGeom>
          <a:noFill/>
          <a:ln>
            <a:noFill/>
          </a:ln>
        </p:spPr>
      </p:pic>
      <p:pic>
        <p:nvPicPr>
          <p:cNvPr id="725" name="Google Shape;725;p66"/>
          <p:cNvPicPr preferRelativeResize="0"/>
          <p:nvPr/>
        </p:nvPicPr>
        <p:blipFill rotWithShape="1">
          <a:blip r:embed="rId3">
            <a:alphaModFix/>
          </a:blip>
          <a:srcRect b="0" l="0" r="0" t="0"/>
          <a:stretch/>
        </p:blipFill>
        <p:spPr>
          <a:xfrm>
            <a:off x="4953000" y="4797425"/>
            <a:ext cx="352425" cy="390525"/>
          </a:xfrm>
          <a:prstGeom prst="rect">
            <a:avLst/>
          </a:prstGeom>
          <a:noFill/>
          <a:ln>
            <a:noFill/>
          </a:ln>
        </p:spPr>
      </p:pic>
      <p:pic>
        <p:nvPicPr>
          <p:cNvPr id="726" name="Google Shape;726;p66"/>
          <p:cNvPicPr preferRelativeResize="0"/>
          <p:nvPr/>
        </p:nvPicPr>
        <p:blipFill rotWithShape="1">
          <a:blip r:embed="rId3">
            <a:alphaModFix/>
          </a:blip>
          <a:srcRect b="0" l="0" r="0" t="0"/>
          <a:stretch/>
        </p:blipFill>
        <p:spPr>
          <a:xfrm>
            <a:off x="4800600" y="5549900"/>
            <a:ext cx="352425" cy="390525"/>
          </a:xfrm>
          <a:prstGeom prst="rect">
            <a:avLst/>
          </a:prstGeom>
          <a:noFill/>
          <a:ln>
            <a:noFill/>
          </a:ln>
        </p:spPr>
      </p:pic>
      <p:pic>
        <p:nvPicPr>
          <p:cNvPr id="727" name="Google Shape;727;p66"/>
          <p:cNvPicPr preferRelativeResize="0"/>
          <p:nvPr/>
        </p:nvPicPr>
        <p:blipFill rotWithShape="1">
          <a:blip r:embed="rId3">
            <a:alphaModFix/>
          </a:blip>
          <a:srcRect b="0" l="0" r="0" t="0"/>
          <a:stretch/>
        </p:blipFill>
        <p:spPr>
          <a:xfrm>
            <a:off x="5943600" y="4492625"/>
            <a:ext cx="352425" cy="390525"/>
          </a:xfrm>
          <a:prstGeom prst="rect">
            <a:avLst/>
          </a:prstGeom>
          <a:noFill/>
          <a:ln>
            <a:noFill/>
          </a:ln>
        </p:spPr>
      </p:pic>
      <p:pic>
        <p:nvPicPr>
          <p:cNvPr id="728" name="Google Shape;728;p66"/>
          <p:cNvPicPr preferRelativeResize="0"/>
          <p:nvPr/>
        </p:nvPicPr>
        <p:blipFill rotWithShape="1">
          <a:blip r:embed="rId3">
            <a:alphaModFix/>
          </a:blip>
          <a:srcRect b="0" l="0" r="0" t="0"/>
          <a:stretch/>
        </p:blipFill>
        <p:spPr>
          <a:xfrm>
            <a:off x="5562600" y="5483225"/>
            <a:ext cx="352425" cy="390525"/>
          </a:xfrm>
          <a:prstGeom prst="rect">
            <a:avLst/>
          </a:prstGeom>
          <a:noFill/>
          <a:ln>
            <a:noFill/>
          </a:ln>
        </p:spPr>
      </p:pic>
      <p:pic>
        <p:nvPicPr>
          <p:cNvPr id="729" name="Google Shape;729;p66"/>
          <p:cNvPicPr preferRelativeResize="0"/>
          <p:nvPr/>
        </p:nvPicPr>
        <p:blipFill rotWithShape="1">
          <a:blip r:embed="rId3">
            <a:alphaModFix/>
          </a:blip>
          <a:srcRect b="0" l="0" r="0" t="0"/>
          <a:stretch/>
        </p:blipFill>
        <p:spPr>
          <a:xfrm>
            <a:off x="5334000" y="4111625"/>
            <a:ext cx="352425" cy="390525"/>
          </a:xfrm>
          <a:prstGeom prst="rect">
            <a:avLst/>
          </a:prstGeom>
          <a:noFill/>
          <a:ln>
            <a:noFill/>
          </a:ln>
        </p:spPr>
      </p:pic>
      <p:pic>
        <p:nvPicPr>
          <p:cNvPr id="730" name="Google Shape;730;p66"/>
          <p:cNvPicPr preferRelativeResize="0"/>
          <p:nvPr/>
        </p:nvPicPr>
        <p:blipFill rotWithShape="1">
          <a:blip r:embed="rId3">
            <a:alphaModFix/>
          </a:blip>
          <a:srcRect b="0" l="0" r="0" t="0"/>
          <a:stretch/>
        </p:blipFill>
        <p:spPr>
          <a:xfrm>
            <a:off x="4572000" y="4111625"/>
            <a:ext cx="352425" cy="390525"/>
          </a:xfrm>
          <a:prstGeom prst="rect">
            <a:avLst/>
          </a:prstGeom>
          <a:noFill/>
          <a:ln>
            <a:noFill/>
          </a:ln>
        </p:spPr>
      </p:pic>
      <p:pic>
        <p:nvPicPr>
          <p:cNvPr id="731" name="Google Shape;731;p66"/>
          <p:cNvPicPr preferRelativeResize="0"/>
          <p:nvPr/>
        </p:nvPicPr>
        <p:blipFill rotWithShape="1">
          <a:blip r:embed="rId3">
            <a:alphaModFix/>
          </a:blip>
          <a:srcRect b="0" l="0" r="0" t="0"/>
          <a:stretch/>
        </p:blipFill>
        <p:spPr>
          <a:xfrm>
            <a:off x="3352800" y="4264025"/>
            <a:ext cx="352425" cy="390525"/>
          </a:xfrm>
          <a:prstGeom prst="rect">
            <a:avLst/>
          </a:prstGeom>
          <a:noFill/>
          <a:ln>
            <a:noFill/>
          </a:ln>
        </p:spPr>
      </p:pic>
      <p:pic>
        <p:nvPicPr>
          <p:cNvPr id="732" name="Google Shape;732;p66"/>
          <p:cNvPicPr preferRelativeResize="0"/>
          <p:nvPr/>
        </p:nvPicPr>
        <p:blipFill rotWithShape="1">
          <a:blip r:embed="rId3">
            <a:alphaModFix/>
          </a:blip>
          <a:srcRect b="0" l="0" r="0" t="0"/>
          <a:stretch/>
        </p:blipFill>
        <p:spPr>
          <a:xfrm>
            <a:off x="3962400" y="4721225"/>
            <a:ext cx="352425" cy="390525"/>
          </a:xfrm>
          <a:prstGeom prst="rect">
            <a:avLst/>
          </a:prstGeom>
          <a:noFill/>
          <a:ln>
            <a:noFill/>
          </a:ln>
        </p:spPr>
      </p:pic>
      <p:pic>
        <p:nvPicPr>
          <p:cNvPr id="733" name="Google Shape;733;p66"/>
          <p:cNvPicPr preferRelativeResize="0"/>
          <p:nvPr/>
        </p:nvPicPr>
        <p:blipFill rotWithShape="1">
          <a:blip r:embed="rId3">
            <a:alphaModFix/>
          </a:blip>
          <a:srcRect b="0" l="0" r="0" t="0"/>
          <a:stretch/>
        </p:blipFill>
        <p:spPr>
          <a:xfrm>
            <a:off x="3200400" y="5788025"/>
            <a:ext cx="352425" cy="390525"/>
          </a:xfrm>
          <a:prstGeom prst="rect">
            <a:avLst/>
          </a:prstGeom>
          <a:noFill/>
          <a:ln>
            <a:noFill/>
          </a:ln>
        </p:spPr>
      </p:pic>
      <p:cxnSp>
        <p:nvCxnSpPr>
          <p:cNvPr id="734" name="Google Shape;734;p66"/>
          <p:cNvCxnSpPr/>
          <p:nvPr/>
        </p:nvCxnSpPr>
        <p:spPr>
          <a:xfrm>
            <a:off x="1066800" y="4568825"/>
            <a:ext cx="2028825" cy="381000"/>
          </a:xfrm>
          <a:prstGeom prst="straightConnector1">
            <a:avLst/>
          </a:prstGeom>
          <a:noFill/>
          <a:ln cap="flat" cmpd="sng" w="38100">
            <a:solidFill>
              <a:srgbClr val="CC9900"/>
            </a:solidFill>
            <a:prstDash val="solid"/>
            <a:miter lim="800000"/>
            <a:headEnd len="med" w="med" type="none"/>
            <a:tailEnd len="med" w="med" type="none"/>
          </a:ln>
        </p:spPr>
      </p:cxnSp>
      <p:cxnSp>
        <p:nvCxnSpPr>
          <p:cNvPr id="735" name="Google Shape;735;p66"/>
          <p:cNvCxnSpPr/>
          <p:nvPr/>
        </p:nvCxnSpPr>
        <p:spPr>
          <a:xfrm flipH="1" rot="10800000">
            <a:off x="6172200" y="4264025"/>
            <a:ext cx="2028825" cy="381000"/>
          </a:xfrm>
          <a:prstGeom prst="straightConnector1">
            <a:avLst/>
          </a:prstGeom>
          <a:noFill/>
          <a:ln cap="flat" cmpd="sng" w="38100">
            <a:solidFill>
              <a:srgbClr val="CC9900"/>
            </a:solidFill>
            <a:prstDash val="solid"/>
            <a:miter lim="800000"/>
            <a:headEnd len="med" w="med" type="none"/>
            <a:tailEnd len="med" w="med" type="none"/>
          </a:ln>
        </p:spPr>
      </p:cxnSp>
      <p:cxnSp>
        <p:nvCxnSpPr>
          <p:cNvPr id="736" name="Google Shape;736;p66"/>
          <p:cNvCxnSpPr/>
          <p:nvPr/>
        </p:nvCxnSpPr>
        <p:spPr>
          <a:xfrm>
            <a:off x="6172200" y="4721225"/>
            <a:ext cx="2117725" cy="457200"/>
          </a:xfrm>
          <a:prstGeom prst="straightConnector1">
            <a:avLst/>
          </a:prstGeom>
          <a:noFill/>
          <a:ln cap="flat" cmpd="sng" w="38100">
            <a:solidFill>
              <a:srgbClr val="CC9900"/>
            </a:solidFill>
            <a:prstDash val="solid"/>
            <a:miter lim="800000"/>
            <a:headEnd len="med" w="med" type="none"/>
            <a:tailEnd len="med" w="med" type="none"/>
          </a:ln>
        </p:spPr>
      </p:cxnSp>
      <p:cxnSp>
        <p:nvCxnSpPr>
          <p:cNvPr id="737" name="Google Shape;737;p66"/>
          <p:cNvCxnSpPr/>
          <p:nvPr/>
        </p:nvCxnSpPr>
        <p:spPr>
          <a:xfrm>
            <a:off x="5867400" y="5711825"/>
            <a:ext cx="2205037" cy="914400"/>
          </a:xfrm>
          <a:prstGeom prst="straightConnector1">
            <a:avLst/>
          </a:prstGeom>
          <a:noFill/>
          <a:ln cap="flat" cmpd="sng" w="38100">
            <a:solidFill>
              <a:srgbClr val="CC9900"/>
            </a:solidFill>
            <a:prstDash val="solid"/>
            <a:miter lim="800000"/>
            <a:headEnd len="med" w="med" type="none"/>
            <a:tailEnd len="med" w="med" type="none"/>
          </a:ln>
        </p:spPr>
      </p:cxnSp>
      <p:cxnSp>
        <p:nvCxnSpPr>
          <p:cNvPr id="738" name="Google Shape;738;p66"/>
          <p:cNvCxnSpPr/>
          <p:nvPr/>
        </p:nvCxnSpPr>
        <p:spPr>
          <a:xfrm flipH="1" rot="10800000">
            <a:off x="1524000" y="6092825"/>
            <a:ext cx="1941512" cy="228600"/>
          </a:xfrm>
          <a:prstGeom prst="straightConnector1">
            <a:avLst/>
          </a:prstGeom>
          <a:noFill/>
          <a:ln cap="flat" cmpd="sng" w="38100">
            <a:solidFill>
              <a:srgbClr val="CC9900"/>
            </a:solidFill>
            <a:prstDash val="solid"/>
            <a:miter lim="800000"/>
            <a:headEnd len="med" w="med" type="none"/>
            <a:tailEnd len="med" w="med" type="none"/>
          </a:ln>
        </p:spPr>
      </p:cxnSp>
      <p:pic>
        <p:nvPicPr>
          <p:cNvPr descr="j0292020" id="739" name="Google Shape;739;p66"/>
          <p:cNvPicPr preferRelativeResize="0"/>
          <p:nvPr/>
        </p:nvPicPr>
        <p:blipFill rotWithShape="1">
          <a:blip r:embed="rId4">
            <a:alphaModFix/>
          </a:blip>
          <a:srcRect b="0" l="0" r="0" t="0"/>
          <a:stretch/>
        </p:blipFill>
        <p:spPr>
          <a:xfrm>
            <a:off x="533400" y="5703887"/>
            <a:ext cx="1171575" cy="960437"/>
          </a:xfrm>
          <a:prstGeom prst="rect">
            <a:avLst/>
          </a:prstGeom>
          <a:noFill/>
          <a:ln>
            <a:noFill/>
          </a:ln>
        </p:spPr>
      </p:pic>
      <p:pic>
        <p:nvPicPr>
          <p:cNvPr descr="j0195384" id="740" name="Google Shape;740;p66"/>
          <p:cNvPicPr preferRelativeResize="0"/>
          <p:nvPr/>
        </p:nvPicPr>
        <p:blipFill rotWithShape="1">
          <a:blip r:embed="rId5">
            <a:alphaModFix/>
          </a:blip>
          <a:srcRect b="0" l="0" r="0" t="0"/>
          <a:stretch/>
        </p:blipFill>
        <p:spPr>
          <a:xfrm>
            <a:off x="7848600" y="5791200"/>
            <a:ext cx="954087" cy="841375"/>
          </a:xfrm>
          <a:prstGeom prst="rect">
            <a:avLst/>
          </a:prstGeom>
          <a:noFill/>
          <a:ln>
            <a:noFill/>
          </a:ln>
        </p:spPr>
      </p:pic>
      <p:pic>
        <p:nvPicPr>
          <p:cNvPr descr="MCj03825990000[1]" id="741" name="Google Shape;741;p66"/>
          <p:cNvPicPr preferRelativeResize="0"/>
          <p:nvPr/>
        </p:nvPicPr>
        <p:blipFill rotWithShape="1">
          <a:blip r:embed="rId6">
            <a:alphaModFix/>
          </a:blip>
          <a:srcRect b="0" l="0" r="0" t="0"/>
          <a:stretch/>
        </p:blipFill>
        <p:spPr>
          <a:xfrm>
            <a:off x="8153400" y="3581400"/>
            <a:ext cx="706437" cy="990600"/>
          </a:xfrm>
          <a:prstGeom prst="rect">
            <a:avLst/>
          </a:prstGeom>
          <a:noFill/>
          <a:ln>
            <a:noFill/>
          </a:ln>
        </p:spPr>
      </p:pic>
      <p:pic>
        <p:nvPicPr>
          <p:cNvPr descr="MCj04247700000[1]" id="742" name="Google Shape;742;p66"/>
          <p:cNvPicPr preferRelativeResize="0"/>
          <p:nvPr/>
        </p:nvPicPr>
        <p:blipFill rotWithShape="1">
          <a:blip r:embed="rId7">
            <a:alphaModFix/>
          </a:blip>
          <a:srcRect b="0" l="0" r="0" t="0"/>
          <a:stretch/>
        </p:blipFill>
        <p:spPr>
          <a:xfrm>
            <a:off x="457200" y="4035425"/>
            <a:ext cx="850900" cy="914400"/>
          </a:xfrm>
          <a:prstGeom prst="rect">
            <a:avLst/>
          </a:prstGeom>
          <a:noFill/>
          <a:ln>
            <a:noFill/>
          </a:ln>
        </p:spPr>
      </p:pic>
      <p:pic>
        <p:nvPicPr>
          <p:cNvPr descr="MCj04399450000[1]" id="743" name="Google Shape;743;p66"/>
          <p:cNvPicPr preferRelativeResize="0"/>
          <p:nvPr/>
        </p:nvPicPr>
        <p:blipFill rotWithShape="1">
          <a:blip r:embed="rId8">
            <a:alphaModFix/>
          </a:blip>
          <a:srcRect b="0" l="0" r="0" t="0"/>
          <a:stretch/>
        </p:blipFill>
        <p:spPr>
          <a:xfrm flipH="1">
            <a:off x="8077200" y="4721225"/>
            <a:ext cx="735012" cy="825500"/>
          </a:xfrm>
          <a:prstGeom prst="rect">
            <a:avLst/>
          </a:prstGeom>
          <a:noFill/>
          <a:ln>
            <a:noFill/>
          </a:ln>
        </p:spPr>
      </p:pic>
      <p:pic>
        <p:nvPicPr>
          <p:cNvPr descr="C:\Users\Hojjat\AppData\Local\Microsoft\Windows\Temporary Internet Files\Content.IE5\3QNW6WID\MCj04326050000[1].png" id="744" name="Google Shape;744;p66"/>
          <p:cNvPicPr preferRelativeResize="0"/>
          <p:nvPr/>
        </p:nvPicPr>
        <p:blipFill rotWithShape="1">
          <a:blip r:embed="rId9">
            <a:alphaModFix/>
          </a:blip>
          <a:srcRect b="0" l="0" r="0" t="0"/>
          <a:stretch/>
        </p:blipFill>
        <p:spPr>
          <a:xfrm>
            <a:off x="1143000" y="4111625"/>
            <a:ext cx="352425" cy="304800"/>
          </a:xfrm>
          <a:prstGeom prst="rect">
            <a:avLst/>
          </a:prstGeom>
          <a:noFill/>
          <a:ln>
            <a:noFill/>
          </a:ln>
        </p:spPr>
      </p:pic>
      <p:pic>
        <p:nvPicPr>
          <p:cNvPr descr="C:\Users\Hojjat\AppData\Local\Microsoft\Windows\Temporary Internet Files\Content.IE5\3QNW6WID\MCj04326050000[1].png" id="745" name="Google Shape;745;p66"/>
          <p:cNvPicPr preferRelativeResize="0"/>
          <p:nvPr/>
        </p:nvPicPr>
        <p:blipFill rotWithShape="1">
          <a:blip r:embed="rId9">
            <a:alphaModFix/>
          </a:blip>
          <a:srcRect b="0" l="0" r="0" t="0"/>
          <a:stretch/>
        </p:blipFill>
        <p:spPr>
          <a:xfrm>
            <a:off x="4953000" y="4873625"/>
            <a:ext cx="352425" cy="304800"/>
          </a:xfrm>
          <a:prstGeom prst="rect">
            <a:avLst/>
          </a:prstGeom>
          <a:noFill/>
          <a:ln>
            <a:noFill/>
          </a:ln>
        </p:spPr>
      </p:pic>
      <p:pic>
        <p:nvPicPr>
          <p:cNvPr descr="C:\Users\Hojjat\AppData\Local\Microsoft\Windows\Temporary Internet Files\Content.IE5\3QNW6WID\MCj04326050000[1].png" id="746" name="Google Shape;746;p66"/>
          <p:cNvPicPr preferRelativeResize="0"/>
          <p:nvPr/>
        </p:nvPicPr>
        <p:blipFill rotWithShape="1">
          <a:blip r:embed="rId9">
            <a:alphaModFix/>
          </a:blip>
          <a:srcRect b="0" l="0" r="0" t="0"/>
          <a:stretch/>
        </p:blipFill>
        <p:spPr>
          <a:xfrm>
            <a:off x="4953000" y="4797425"/>
            <a:ext cx="352425" cy="304800"/>
          </a:xfrm>
          <a:prstGeom prst="rect">
            <a:avLst/>
          </a:prstGeom>
          <a:noFill/>
          <a:ln>
            <a:noFill/>
          </a:ln>
        </p:spPr>
      </p:pic>
      <p:sp>
        <p:nvSpPr>
          <p:cNvPr id="747" name="Google Shape;747;p66"/>
          <p:cNvSpPr/>
          <p:nvPr/>
        </p:nvSpPr>
        <p:spPr>
          <a:xfrm>
            <a:off x="6172200" y="3654425"/>
            <a:ext cx="1676400" cy="457200"/>
          </a:xfrm>
          <a:custGeom>
            <a:rect b="b" l="l" r="r" t="t"/>
            <a:pathLst>
              <a:path extrusionOk="0" h="120000" w="120000">
                <a:moveTo>
                  <a:pt x="0" y="0"/>
                </a:moveTo>
                <a:lnTo>
                  <a:pt x="120000" y="0"/>
                </a:lnTo>
                <a:lnTo>
                  <a:pt x="120000" y="120000"/>
                </a:lnTo>
                <a:lnTo>
                  <a:pt x="0" y="120000"/>
                </a:lnTo>
                <a:close/>
              </a:path>
              <a:path extrusionOk="0" fill="none" h="120000" w="120000">
                <a:moveTo>
                  <a:pt x="111130" y="-43944"/>
                </a:moveTo>
                <a:lnTo>
                  <a:pt x="-20000" y="22500"/>
                </a:lnTo>
                <a:lnTo>
                  <a:pt x="-56000" y="135000"/>
                </a:lnTo>
              </a:path>
            </a:pathLst>
          </a:custGeom>
          <a:gradFill>
            <a:gsLst>
              <a:gs pos="0">
                <a:srgbClr val="F8F8F8"/>
              </a:gs>
              <a:gs pos="20000">
                <a:srgbClr val="F7F7F7"/>
              </a:gs>
              <a:gs pos="100000">
                <a:srgbClr val="BDBDBD"/>
              </a:gs>
            </a:gsLst>
            <a:lin ang="5400000" scaled="0"/>
          </a:gradFill>
          <a:ln cap="flat" cmpd="sng" w="9525">
            <a:solidFill>
              <a:srgbClr val="F9F9F9"/>
            </a:solidFill>
            <a:prstDash val="solid"/>
            <a:miter lim="800000"/>
            <a:headEnd len="sm" w="sm" type="none"/>
            <a:tailEnd len="sm" w="sm" type="none"/>
          </a:ln>
          <a:effectLst>
            <a:outerShdw blurRad="63500" dir="5400000" dist="23000">
              <a:srgbClr val="808080">
                <a:alpha val="34901"/>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Tahoma"/>
              <a:buNone/>
            </a:pPr>
            <a:r>
              <a:rPr b="1" i="0" lang="en-US" sz="1400" u="none">
                <a:solidFill>
                  <a:schemeClr val="dk1"/>
                </a:solidFill>
                <a:latin typeface="Tahoma"/>
                <a:ea typeface="Tahoma"/>
                <a:cs typeface="Tahoma"/>
                <a:sym typeface="Tahoma"/>
              </a:rPr>
              <a:t>Dissemination Tree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3"/>
                                        </p:tgtEl>
                                        <p:attrNameLst>
                                          <p:attrName>style.visibility</p:attrName>
                                        </p:attrNameLst>
                                      </p:cBhvr>
                                      <p:to>
                                        <p:strVal val="visible"/>
                                      </p:to>
                                    </p:set>
                                    <p:animEffect filter="fade" transition="in">
                                      <p:cBhvr>
                                        <p:cTn dur="500"/>
                                        <p:tgtEl>
                                          <p:spTgt spid="703"/>
                                        </p:tgtEl>
                                      </p:cBhvr>
                                    </p:animEffect>
                                  </p:childTnLst>
                                </p:cTn>
                              </p:par>
                              <p:par>
                                <p:cTn fill="hold" nodeType="withEffect" presetClass="entr" presetID="10" presetSubtype="0">
                                  <p:stCondLst>
                                    <p:cond delay="0"/>
                                  </p:stCondLst>
                                  <p:childTnLst>
                                    <p:set>
                                      <p:cBhvr>
                                        <p:cTn dur="1" fill="hold">
                                          <p:stCondLst>
                                            <p:cond delay="0"/>
                                          </p:stCondLst>
                                        </p:cTn>
                                        <p:tgtEl>
                                          <p:spTgt spid="704"/>
                                        </p:tgtEl>
                                        <p:attrNameLst>
                                          <p:attrName>style.visibility</p:attrName>
                                        </p:attrNameLst>
                                      </p:cBhvr>
                                      <p:to>
                                        <p:strVal val="visible"/>
                                      </p:to>
                                    </p:set>
                                    <p:animEffect filter="fade" transition="in">
                                      <p:cBhvr>
                                        <p:cTn dur="500"/>
                                        <p:tgtEl>
                                          <p:spTgt spid="704"/>
                                        </p:tgtEl>
                                      </p:cBhvr>
                                    </p:animEffect>
                                  </p:childTnLst>
                                </p:cTn>
                              </p:par>
                              <p:par>
                                <p:cTn fill="hold" nodeType="withEffect" presetClass="entr" presetID="10" presetSubtype="0">
                                  <p:stCondLst>
                                    <p:cond delay="0"/>
                                  </p:stCondLst>
                                  <p:childTnLst>
                                    <p:set>
                                      <p:cBhvr>
                                        <p:cTn dur="1" fill="hold">
                                          <p:stCondLst>
                                            <p:cond delay="0"/>
                                          </p:stCondLst>
                                        </p:cTn>
                                        <p:tgtEl>
                                          <p:spTgt spid="705"/>
                                        </p:tgtEl>
                                        <p:attrNameLst>
                                          <p:attrName>style.visibility</p:attrName>
                                        </p:attrNameLst>
                                      </p:cBhvr>
                                      <p:to>
                                        <p:strVal val="visible"/>
                                      </p:to>
                                    </p:set>
                                    <p:animEffect filter="fade" transition="in">
                                      <p:cBhvr>
                                        <p:cTn dur="500"/>
                                        <p:tgtEl>
                                          <p:spTgt spid="705"/>
                                        </p:tgtEl>
                                      </p:cBhvr>
                                    </p:animEffect>
                                  </p:childTnLst>
                                </p:cTn>
                              </p:par>
                              <p:par>
                                <p:cTn fill="hold" nodeType="withEffect" presetClass="entr" presetID="10" presetSubtype="0">
                                  <p:stCondLst>
                                    <p:cond delay="0"/>
                                  </p:stCondLst>
                                  <p:childTnLst>
                                    <p:set>
                                      <p:cBhvr>
                                        <p:cTn dur="1" fill="hold">
                                          <p:stCondLst>
                                            <p:cond delay="0"/>
                                          </p:stCondLst>
                                        </p:cTn>
                                        <p:tgtEl>
                                          <p:spTgt spid="706"/>
                                        </p:tgtEl>
                                        <p:attrNameLst>
                                          <p:attrName>style.visibility</p:attrName>
                                        </p:attrNameLst>
                                      </p:cBhvr>
                                      <p:to>
                                        <p:strVal val="visible"/>
                                      </p:to>
                                    </p:set>
                                    <p:animEffect filter="fade" transition="in">
                                      <p:cBhvr>
                                        <p:cTn dur="500"/>
                                        <p:tgtEl>
                                          <p:spTgt spid="706"/>
                                        </p:tgtEl>
                                      </p:cBhvr>
                                    </p:animEffect>
                                  </p:childTnLst>
                                </p:cTn>
                              </p:par>
                              <p:par>
                                <p:cTn fill="hold" nodeType="withEffect" presetClass="entr" presetID="10" presetSubtype="0">
                                  <p:stCondLst>
                                    <p:cond delay="0"/>
                                  </p:stCondLst>
                                  <p:childTnLst>
                                    <p:set>
                                      <p:cBhvr>
                                        <p:cTn dur="1" fill="hold">
                                          <p:stCondLst>
                                            <p:cond delay="0"/>
                                          </p:stCondLst>
                                        </p:cTn>
                                        <p:tgtEl>
                                          <p:spTgt spid="707"/>
                                        </p:tgtEl>
                                        <p:attrNameLst>
                                          <p:attrName>style.visibility</p:attrName>
                                        </p:attrNameLst>
                                      </p:cBhvr>
                                      <p:to>
                                        <p:strVal val="visible"/>
                                      </p:to>
                                    </p:set>
                                    <p:animEffect filter="fade" transition="in">
                                      <p:cBhvr>
                                        <p:cTn dur="500"/>
                                        <p:tgtEl>
                                          <p:spTgt spid="707"/>
                                        </p:tgtEl>
                                      </p:cBhvr>
                                    </p:animEffect>
                                  </p:childTnLst>
                                </p:cTn>
                              </p:par>
                              <p:par>
                                <p:cTn fill="hold" nodeType="withEffect" presetClass="entr" presetID="10" presetSubtype="0">
                                  <p:stCondLst>
                                    <p:cond delay="0"/>
                                  </p:stCondLst>
                                  <p:childTnLst>
                                    <p:set>
                                      <p:cBhvr>
                                        <p:cTn dur="1" fill="hold">
                                          <p:stCondLst>
                                            <p:cond delay="0"/>
                                          </p:stCondLst>
                                        </p:cTn>
                                        <p:tgtEl>
                                          <p:spTgt spid="708"/>
                                        </p:tgtEl>
                                        <p:attrNameLst>
                                          <p:attrName>style.visibility</p:attrName>
                                        </p:attrNameLst>
                                      </p:cBhvr>
                                      <p:to>
                                        <p:strVal val="visible"/>
                                      </p:to>
                                    </p:set>
                                    <p:animEffect filter="fade" transition="in">
                                      <p:cBhvr>
                                        <p:cTn dur="500"/>
                                        <p:tgtEl>
                                          <p:spTgt spid="708"/>
                                        </p:tgtEl>
                                      </p:cBhvr>
                                    </p:animEffect>
                                  </p:childTnLst>
                                </p:cTn>
                              </p:par>
                              <p:par>
                                <p:cTn fill="hold" nodeType="withEffect" presetClass="entr" presetID="10" presetSubtype="0">
                                  <p:stCondLst>
                                    <p:cond delay="0"/>
                                  </p:stCondLst>
                                  <p:childTnLst>
                                    <p:set>
                                      <p:cBhvr>
                                        <p:cTn dur="1" fill="hold">
                                          <p:stCondLst>
                                            <p:cond delay="0"/>
                                          </p:stCondLst>
                                        </p:cTn>
                                        <p:tgtEl>
                                          <p:spTgt spid="709"/>
                                        </p:tgtEl>
                                        <p:attrNameLst>
                                          <p:attrName>style.visibility</p:attrName>
                                        </p:attrNameLst>
                                      </p:cBhvr>
                                      <p:to>
                                        <p:strVal val="visible"/>
                                      </p:to>
                                    </p:set>
                                    <p:animEffect filter="fade" transition="in">
                                      <p:cBhvr>
                                        <p:cTn dur="500"/>
                                        <p:tgtEl>
                                          <p:spTgt spid="709"/>
                                        </p:tgtEl>
                                      </p:cBhvr>
                                    </p:animEffect>
                                  </p:childTnLst>
                                </p:cTn>
                              </p:par>
                              <p:par>
                                <p:cTn fill="hold" nodeType="withEffect" presetClass="entr" presetID="10" presetSubtype="0">
                                  <p:stCondLst>
                                    <p:cond delay="0"/>
                                  </p:stCondLst>
                                  <p:childTnLst>
                                    <p:set>
                                      <p:cBhvr>
                                        <p:cTn dur="1" fill="hold">
                                          <p:stCondLst>
                                            <p:cond delay="0"/>
                                          </p:stCondLst>
                                        </p:cTn>
                                        <p:tgtEl>
                                          <p:spTgt spid="710"/>
                                        </p:tgtEl>
                                        <p:attrNameLst>
                                          <p:attrName>style.visibility</p:attrName>
                                        </p:attrNameLst>
                                      </p:cBhvr>
                                      <p:to>
                                        <p:strVal val="visible"/>
                                      </p:to>
                                    </p:set>
                                    <p:animEffect filter="fade" transition="in">
                                      <p:cBhvr>
                                        <p:cTn dur="500"/>
                                        <p:tgtEl>
                                          <p:spTgt spid="710"/>
                                        </p:tgtEl>
                                      </p:cBhvr>
                                    </p:animEffect>
                                  </p:childTnLst>
                                </p:cTn>
                              </p:par>
                              <p:par>
                                <p:cTn fill="hold" nodeType="withEffect" presetClass="entr" presetID="10" presetSubtype="0">
                                  <p:stCondLst>
                                    <p:cond delay="0"/>
                                  </p:stCondLst>
                                  <p:childTnLst>
                                    <p:set>
                                      <p:cBhvr>
                                        <p:cTn dur="1" fill="hold">
                                          <p:stCondLst>
                                            <p:cond delay="0"/>
                                          </p:stCondLst>
                                        </p:cTn>
                                        <p:tgtEl>
                                          <p:spTgt spid="713"/>
                                        </p:tgtEl>
                                        <p:attrNameLst>
                                          <p:attrName>style.visibility</p:attrName>
                                        </p:attrNameLst>
                                      </p:cBhvr>
                                      <p:to>
                                        <p:strVal val="visible"/>
                                      </p:to>
                                    </p:set>
                                    <p:animEffect filter="fade" transition="in">
                                      <p:cBhvr>
                                        <p:cTn dur="500"/>
                                        <p:tgtEl>
                                          <p:spTgt spid="713"/>
                                        </p:tgtEl>
                                      </p:cBhvr>
                                    </p:animEffect>
                                  </p:childTnLst>
                                </p:cTn>
                              </p:par>
                              <p:par>
                                <p:cTn fill="hold" nodeType="withEffect" presetClass="entr" presetID="10" presetSubtype="0">
                                  <p:stCondLst>
                                    <p:cond delay="0"/>
                                  </p:stCondLst>
                                  <p:childTnLst>
                                    <p:set>
                                      <p:cBhvr>
                                        <p:cTn dur="1" fill="hold">
                                          <p:stCondLst>
                                            <p:cond delay="0"/>
                                          </p:stCondLst>
                                        </p:cTn>
                                        <p:tgtEl>
                                          <p:spTgt spid="714"/>
                                        </p:tgtEl>
                                        <p:attrNameLst>
                                          <p:attrName>style.visibility</p:attrName>
                                        </p:attrNameLst>
                                      </p:cBhvr>
                                      <p:to>
                                        <p:strVal val="visible"/>
                                      </p:to>
                                    </p:set>
                                    <p:animEffect filter="fade" transition="in">
                                      <p:cBhvr>
                                        <p:cTn dur="500"/>
                                        <p:tgtEl>
                                          <p:spTgt spid="714"/>
                                        </p:tgtEl>
                                      </p:cBhvr>
                                    </p:animEffect>
                                  </p:childTnLst>
                                </p:cTn>
                              </p:par>
                              <p:par>
                                <p:cTn fill="hold" nodeType="withEffect" presetClass="entr" presetID="10" presetSubtype="0">
                                  <p:stCondLst>
                                    <p:cond delay="0"/>
                                  </p:stCondLst>
                                  <p:childTnLst>
                                    <p:set>
                                      <p:cBhvr>
                                        <p:cTn dur="1" fill="hold">
                                          <p:stCondLst>
                                            <p:cond delay="0"/>
                                          </p:stCondLst>
                                        </p:cTn>
                                        <p:tgtEl>
                                          <p:spTgt spid="715"/>
                                        </p:tgtEl>
                                        <p:attrNameLst>
                                          <p:attrName>style.visibility</p:attrName>
                                        </p:attrNameLst>
                                      </p:cBhvr>
                                      <p:to>
                                        <p:strVal val="visible"/>
                                      </p:to>
                                    </p:set>
                                    <p:animEffect filter="fade" transition="in">
                                      <p:cBhvr>
                                        <p:cTn dur="500"/>
                                        <p:tgtEl>
                                          <p:spTgt spid="715"/>
                                        </p:tgtEl>
                                      </p:cBhvr>
                                    </p:animEffect>
                                  </p:childTnLst>
                                </p:cTn>
                              </p:par>
                              <p:par>
                                <p:cTn fill="hold" nodeType="withEffect" presetClass="entr" presetID="10" presetSubtype="0">
                                  <p:stCondLst>
                                    <p:cond delay="0"/>
                                  </p:stCondLst>
                                  <p:childTnLst>
                                    <p:set>
                                      <p:cBhvr>
                                        <p:cTn dur="1" fill="hold">
                                          <p:stCondLst>
                                            <p:cond delay="0"/>
                                          </p:stCondLst>
                                        </p:cTn>
                                        <p:tgtEl>
                                          <p:spTgt spid="716"/>
                                        </p:tgtEl>
                                        <p:attrNameLst>
                                          <p:attrName>style.visibility</p:attrName>
                                        </p:attrNameLst>
                                      </p:cBhvr>
                                      <p:to>
                                        <p:strVal val="visible"/>
                                      </p:to>
                                    </p:set>
                                    <p:animEffect filter="fade" transition="in">
                                      <p:cBhvr>
                                        <p:cTn dur="500"/>
                                        <p:tgtEl>
                                          <p:spTgt spid="716"/>
                                        </p:tgtEl>
                                      </p:cBhvr>
                                    </p:animEffect>
                                  </p:childTnLst>
                                </p:cTn>
                              </p:par>
                              <p:par>
                                <p:cTn fill="hold" nodeType="withEffect" presetClass="entr" presetID="10" presetSubtype="0">
                                  <p:stCondLst>
                                    <p:cond delay="0"/>
                                  </p:stCondLst>
                                  <p:childTnLst>
                                    <p:set>
                                      <p:cBhvr>
                                        <p:cTn dur="1" fill="hold">
                                          <p:stCondLst>
                                            <p:cond delay="0"/>
                                          </p:stCondLst>
                                        </p:cTn>
                                        <p:tgtEl>
                                          <p:spTgt spid="717"/>
                                        </p:tgtEl>
                                        <p:attrNameLst>
                                          <p:attrName>style.visibility</p:attrName>
                                        </p:attrNameLst>
                                      </p:cBhvr>
                                      <p:to>
                                        <p:strVal val="visible"/>
                                      </p:to>
                                    </p:set>
                                    <p:animEffect filter="fade" transition="in">
                                      <p:cBhvr>
                                        <p:cTn dur="500"/>
                                        <p:tgtEl>
                                          <p:spTgt spid="717"/>
                                        </p:tgtEl>
                                      </p:cBhvr>
                                    </p:animEffect>
                                  </p:childTnLst>
                                </p:cTn>
                              </p:par>
                              <p:par>
                                <p:cTn fill="hold" nodeType="withEffect" presetClass="entr" presetID="10" presetSubtype="0">
                                  <p:stCondLst>
                                    <p:cond delay="0"/>
                                  </p:stCondLst>
                                  <p:childTnLst>
                                    <p:set>
                                      <p:cBhvr>
                                        <p:cTn dur="1" fill="hold">
                                          <p:stCondLst>
                                            <p:cond delay="0"/>
                                          </p:stCondLst>
                                        </p:cTn>
                                        <p:tgtEl>
                                          <p:spTgt spid="718"/>
                                        </p:tgtEl>
                                        <p:attrNameLst>
                                          <p:attrName>style.visibility</p:attrName>
                                        </p:attrNameLst>
                                      </p:cBhvr>
                                      <p:to>
                                        <p:strVal val="visible"/>
                                      </p:to>
                                    </p:set>
                                    <p:animEffect filter="fade" transition="in">
                                      <p:cBhvr>
                                        <p:cTn dur="500"/>
                                        <p:tgtEl>
                                          <p:spTgt spid="718"/>
                                        </p:tgtEl>
                                      </p:cBhvr>
                                    </p:animEffect>
                                  </p:childTnLst>
                                </p:cTn>
                              </p:par>
                              <p:par>
                                <p:cTn fill="hold" nodeType="withEffect" presetClass="entr" presetID="10" presetSubtype="0">
                                  <p:stCondLst>
                                    <p:cond delay="0"/>
                                  </p:stCondLst>
                                  <p:childTnLst>
                                    <p:set>
                                      <p:cBhvr>
                                        <p:cTn dur="1" fill="hold">
                                          <p:stCondLst>
                                            <p:cond delay="0"/>
                                          </p:stCondLst>
                                        </p:cTn>
                                        <p:tgtEl>
                                          <p:spTgt spid="719"/>
                                        </p:tgtEl>
                                        <p:attrNameLst>
                                          <p:attrName>style.visibility</p:attrName>
                                        </p:attrNameLst>
                                      </p:cBhvr>
                                      <p:to>
                                        <p:strVal val="visible"/>
                                      </p:to>
                                    </p:set>
                                    <p:animEffect filter="fade" transition="in">
                                      <p:cBhvr>
                                        <p:cTn dur="500"/>
                                        <p:tgtEl>
                                          <p:spTgt spid="719"/>
                                        </p:tgtEl>
                                      </p:cBhvr>
                                    </p:animEffect>
                                  </p:childTnLst>
                                </p:cTn>
                              </p:par>
                              <p:par>
                                <p:cTn fill="hold" nodeType="withEffect" presetClass="entr" presetID="10" presetSubtype="0">
                                  <p:stCondLst>
                                    <p:cond delay="0"/>
                                  </p:stCondLst>
                                  <p:childTnLst>
                                    <p:set>
                                      <p:cBhvr>
                                        <p:cTn dur="1" fill="hold">
                                          <p:stCondLst>
                                            <p:cond delay="0"/>
                                          </p:stCondLst>
                                        </p:cTn>
                                        <p:tgtEl>
                                          <p:spTgt spid="720"/>
                                        </p:tgtEl>
                                        <p:attrNameLst>
                                          <p:attrName>style.visibility</p:attrName>
                                        </p:attrNameLst>
                                      </p:cBhvr>
                                      <p:to>
                                        <p:strVal val="visible"/>
                                      </p:to>
                                    </p:set>
                                    <p:animEffect filter="fade" transition="in">
                                      <p:cBhvr>
                                        <p:cTn dur="500"/>
                                        <p:tgtEl>
                                          <p:spTgt spid="720"/>
                                        </p:tgtEl>
                                      </p:cBhvr>
                                    </p:animEffect>
                                  </p:childTnLst>
                                </p:cTn>
                              </p:par>
                              <p:par>
                                <p:cTn fill="hold" nodeType="withEffect" presetClass="entr" presetID="10" presetSubtype="0">
                                  <p:stCondLst>
                                    <p:cond delay="0"/>
                                  </p:stCondLst>
                                  <p:childTnLst>
                                    <p:set>
                                      <p:cBhvr>
                                        <p:cTn dur="1" fill="hold">
                                          <p:stCondLst>
                                            <p:cond delay="0"/>
                                          </p:stCondLst>
                                        </p:cTn>
                                        <p:tgtEl>
                                          <p:spTgt spid="721"/>
                                        </p:tgtEl>
                                        <p:attrNameLst>
                                          <p:attrName>style.visibility</p:attrName>
                                        </p:attrNameLst>
                                      </p:cBhvr>
                                      <p:to>
                                        <p:strVal val="visible"/>
                                      </p:to>
                                    </p:set>
                                    <p:animEffect filter="fade" transition="in">
                                      <p:cBhvr>
                                        <p:cTn dur="500"/>
                                        <p:tgtEl>
                                          <p:spTgt spid="721"/>
                                        </p:tgtEl>
                                      </p:cBhvr>
                                    </p:animEffect>
                                  </p:childTnLst>
                                </p:cTn>
                              </p:par>
                              <p:par>
                                <p:cTn fill="hold" nodeType="withEffect" presetClass="entr" presetID="10" presetSubtype="0">
                                  <p:stCondLst>
                                    <p:cond delay="0"/>
                                  </p:stCondLst>
                                  <p:childTnLst>
                                    <p:set>
                                      <p:cBhvr>
                                        <p:cTn dur="1" fill="hold">
                                          <p:stCondLst>
                                            <p:cond delay="0"/>
                                          </p:stCondLst>
                                        </p:cTn>
                                        <p:tgtEl>
                                          <p:spTgt spid="722"/>
                                        </p:tgtEl>
                                        <p:attrNameLst>
                                          <p:attrName>style.visibility</p:attrName>
                                        </p:attrNameLst>
                                      </p:cBhvr>
                                      <p:to>
                                        <p:strVal val="visible"/>
                                      </p:to>
                                    </p:set>
                                    <p:animEffect filter="fade" transition="in">
                                      <p:cBhvr>
                                        <p:cTn dur="500"/>
                                        <p:tgtEl>
                                          <p:spTgt spid="722"/>
                                        </p:tgtEl>
                                      </p:cBhvr>
                                    </p:animEffect>
                                  </p:childTnLst>
                                </p:cTn>
                              </p:par>
                              <p:par>
                                <p:cTn fill="hold" nodeType="withEffect" presetClass="entr" presetID="10" presetSubtype="0">
                                  <p:stCondLst>
                                    <p:cond delay="0"/>
                                  </p:stCondLst>
                                  <p:childTnLst>
                                    <p:set>
                                      <p:cBhvr>
                                        <p:cTn dur="1" fill="hold">
                                          <p:stCondLst>
                                            <p:cond delay="0"/>
                                          </p:stCondLst>
                                        </p:cTn>
                                        <p:tgtEl>
                                          <p:spTgt spid="723"/>
                                        </p:tgtEl>
                                        <p:attrNameLst>
                                          <p:attrName>style.visibility</p:attrName>
                                        </p:attrNameLst>
                                      </p:cBhvr>
                                      <p:to>
                                        <p:strVal val="visible"/>
                                      </p:to>
                                    </p:set>
                                    <p:animEffect filter="fade" transition="in">
                                      <p:cBhvr>
                                        <p:cTn dur="500"/>
                                        <p:tgtEl>
                                          <p:spTgt spid="7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1">
                                            <p:txEl>
                                              <p:pRg end="0" st="0"/>
                                            </p:txEl>
                                          </p:spTgt>
                                        </p:tgtEl>
                                        <p:attrNameLst>
                                          <p:attrName>style.visibility</p:attrName>
                                        </p:attrNameLst>
                                      </p:cBhvr>
                                      <p:to>
                                        <p:strVal val="visible"/>
                                      </p:to>
                                    </p:set>
                                    <p:animEffect filter="fade" transition="in">
                                      <p:cBhvr>
                                        <p:cTn dur="500"/>
                                        <p:tgtEl>
                                          <p:spTgt spid="70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1">
                                            <p:txEl>
                                              <p:pRg end="1" st="1"/>
                                            </p:txEl>
                                          </p:spTgt>
                                        </p:tgtEl>
                                        <p:attrNameLst>
                                          <p:attrName>style.visibility</p:attrName>
                                        </p:attrNameLst>
                                      </p:cBhvr>
                                      <p:to>
                                        <p:strVal val="visible"/>
                                      </p:to>
                                    </p:set>
                                    <p:animEffect filter="fade" transition="in">
                                      <p:cBhvr>
                                        <p:cTn dur="500"/>
                                        <p:tgtEl>
                                          <p:spTgt spid="70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1">
                                            <p:txEl>
                                              <p:pRg end="2" st="2"/>
                                            </p:txEl>
                                          </p:spTgt>
                                        </p:tgtEl>
                                        <p:attrNameLst>
                                          <p:attrName>style.visibility</p:attrName>
                                        </p:attrNameLst>
                                      </p:cBhvr>
                                      <p:to>
                                        <p:strVal val="visible"/>
                                      </p:to>
                                    </p:set>
                                    <p:animEffect filter="fade" transition="in">
                                      <p:cBhvr>
                                        <p:cTn dur="500"/>
                                        <p:tgtEl>
                                          <p:spTgt spid="70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1">
                                            <p:txEl>
                                              <p:pRg end="3" st="3"/>
                                            </p:txEl>
                                          </p:spTgt>
                                        </p:tgtEl>
                                        <p:attrNameLst>
                                          <p:attrName>style.visibility</p:attrName>
                                        </p:attrNameLst>
                                      </p:cBhvr>
                                      <p:to>
                                        <p:strVal val="visible"/>
                                      </p:to>
                                    </p:set>
                                    <p:animEffect filter="fade" transition="in">
                                      <p:cBhvr>
                                        <p:cTn dur="500"/>
                                        <p:tgtEl>
                                          <p:spTgt spid="70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1">
                                            <p:txEl>
                                              <p:pRg end="4" st="4"/>
                                            </p:txEl>
                                          </p:spTgt>
                                        </p:tgtEl>
                                        <p:attrNameLst>
                                          <p:attrName>style.visibility</p:attrName>
                                        </p:attrNameLst>
                                      </p:cBhvr>
                                      <p:to>
                                        <p:strVal val="visible"/>
                                      </p:to>
                                    </p:set>
                                    <p:animEffect filter="fade" transition="in">
                                      <p:cBhvr>
                                        <p:cTn dur="500"/>
                                        <p:tgtEl>
                                          <p:spTgt spid="70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4"/>
                                        </p:tgtEl>
                                        <p:attrNameLst>
                                          <p:attrName>style.visibility</p:attrName>
                                        </p:attrNameLst>
                                      </p:cBhvr>
                                      <p:to>
                                        <p:strVal val="visible"/>
                                      </p:to>
                                    </p:set>
                                    <p:animEffect filter="fade" transition="in">
                                      <p:cBhvr>
                                        <p:cTn dur="500"/>
                                        <p:tgtEl>
                                          <p:spTgt spid="7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723"/>
                                        </p:tgtEl>
                                      </p:cBhvr>
                                    </p:animEffect>
                                    <p:set>
                                      <p:cBhvr>
                                        <p:cTn dur="1" fill="hold">
                                          <p:stCondLst>
                                            <p:cond delay="500"/>
                                          </p:stCondLst>
                                        </p:cTn>
                                        <p:tgtEl>
                                          <p:spTgt spid="72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719"/>
                                        </p:tgtEl>
                                      </p:cBhvr>
                                    </p:animEffect>
                                    <p:set>
                                      <p:cBhvr>
                                        <p:cTn dur="1" fill="hold">
                                          <p:stCondLst>
                                            <p:cond delay="500"/>
                                          </p:stCondLst>
                                        </p:cTn>
                                        <p:tgtEl>
                                          <p:spTgt spid="71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716"/>
                                        </p:tgtEl>
                                      </p:cBhvr>
                                    </p:animEffect>
                                    <p:set>
                                      <p:cBhvr>
                                        <p:cTn dur="1" fill="hold">
                                          <p:stCondLst>
                                            <p:cond delay="500"/>
                                          </p:stCondLst>
                                        </p:cTn>
                                        <p:tgtEl>
                                          <p:spTgt spid="71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718"/>
                                        </p:tgtEl>
                                      </p:cBhvr>
                                    </p:animEffect>
                                    <p:set>
                                      <p:cBhvr>
                                        <p:cTn dur="1" fill="hold">
                                          <p:stCondLst>
                                            <p:cond delay="500"/>
                                          </p:stCondLst>
                                        </p:cTn>
                                        <p:tgtEl>
                                          <p:spTgt spid="71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715"/>
                                        </p:tgtEl>
                                      </p:cBhvr>
                                    </p:animEffect>
                                    <p:set>
                                      <p:cBhvr>
                                        <p:cTn dur="1" fill="hold">
                                          <p:stCondLst>
                                            <p:cond delay="500"/>
                                          </p:stCondLst>
                                        </p:cTn>
                                        <p:tgtEl>
                                          <p:spTgt spid="71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713"/>
                                        </p:tgtEl>
                                      </p:cBhvr>
                                    </p:animEffect>
                                    <p:set>
                                      <p:cBhvr>
                                        <p:cTn dur="1" fill="hold">
                                          <p:stCondLst>
                                            <p:cond delay="500"/>
                                          </p:stCondLst>
                                        </p:cTn>
                                        <p:tgtEl>
                                          <p:spTgt spid="71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709"/>
                                        </p:tgtEl>
                                      </p:cBhvr>
                                    </p:animEffect>
                                    <p:set>
                                      <p:cBhvr>
                                        <p:cTn dur="1" fill="hold">
                                          <p:stCondLst>
                                            <p:cond delay="500"/>
                                          </p:stCondLst>
                                        </p:cTn>
                                        <p:tgtEl>
                                          <p:spTgt spid="70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710"/>
                                        </p:tgtEl>
                                      </p:cBhvr>
                                    </p:animEffect>
                                    <p:set>
                                      <p:cBhvr>
                                        <p:cTn dur="1" fill="hold">
                                          <p:stCondLst>
                                            <p:cond delay="500"/>
                                          </p:stCondLst>
                                        </p:cTn>
                                        <p:tgtEl>
                                          <p:spTgt spid="71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717"/>
                                        </p:tgtEl>
                                      </p:cBhvr>
                                    </p:animEffect>
                                    <p:set>
                                      <p:cBhvr>
                                        <p:cTn dur="1" fill="hold">
                                          <p:stCondLst>
                                            <p:cond delay="500"/>
                                          </p:stCondLst>
                                        </p:cTn>
                                        <p:tgtEl>
                                          <p:spTgt spid="71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714"/>
                                        </p:tgtEl>
                                      </p:cBhvr>
                                    </p:animEffect>
                                    <p:set>
                                      <p:cBhvr>
                                        <p:cTn dur="1" fill="hold">
                                          <p:stCondLst>
                                            <p:cond delay="500"/>
                                          </p:stCondLst>
                                        </p:cTn>
                                        <p:tgtEl>
                                          <p:spTgt spid="71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720"/>
                                        </p:tgtEl>
                                      </p:cBhvr>
                                    </p:animEffect>
                                    <p:set>
                                      <p:cBhvr>
                                        <p:cTn dur="1" fill="hold">
                                          <p:stCondLst>
                                            <p:cond delay="500"/>
                                          </p:stCondLst>
                                        </p:cTn>
                                        <p:tgtEl>
                                          <p:spTgt spid="72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704"/>
                                        </p:tgtEl>
                                      </p:cBhvr>
                                    </p:animEffect>
                                    <p:set>
                                      <p:cBhvr>
                                        <p:cTn dur="1" fill="hold">
                                          <p:stCondLst>
                                            <p:cond delay="500"/>
                                          </p:stCondLst>
                                        </p:cTn>
                                        <p:tgtEl>
                                          <p:spTgt spid="70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706"/>
                                        </p:tgtEl>
                                      </p:cBhvr>
                                    </p:animEffect>
                                    <p:set>
                                      <p:cBhvr>
                                        <p:cTn dur="1" fill="hold">
                                          <p:stCondLst>
                                            <p:cond delay="500"/>
                                          </p:stCondLst>
                                        </p:cTn>
                                        <p:tgtEl>
                                          <p:spTgt spid="70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705"/>
                                        </p:tgtEl>
                                      </p:cBhvr>
                                    </p:animEffect>
                                    <p:set>
                                      <p:cBhvr>
                                        <p:cTn dur="1" fill="hold">
                                          <p:stCondLst>
                                            <p:cond delay="500"/>
                                          </p:stCondLst>
                                        </p:cTn>
                                        <p:tgtEl>
                                          <p:spTgt spid="70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7"/>
                                        </p:tgtEl>
                                        <p:attrNameLst>
                                          <p:attrName>style.visibility</p:attrName>
                                        </p:attrNameLst>
                                      </p:cBhvr>
                                      <p:to>
                                        <p:strVal val="visible"/>
                                      </p:to>
                                    </p:set>
                                    <p:animEffect filter="fade" transition="in">
                                      <p:cBhvr>
                                        <p:cTn dur="500"/>
                                        <p:tgtEl>
                                          <p:spTgt spid="747"/>
                                        </p:tgtEl>
                                      </p:cBhvr>
                                    </p:animEffec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500"/>
                                        <p:tgtEl>
                                          <p:spTgt spid="744"/>
                                        </p:tgtEl>
                                      </p:cBhvr>
                                    </p:animEffect>
                                    <p:set>
                                      <p:cBhvr>
                                        <p:cTn dur="1" fill="hold">
                                          <p:stCondLst>
                                            <p:cond delay="500"/>
                                          </p:stCondLst>
                                        </p:cTn>
                                        <p:tgtEl>
                                          <p:spTgt spid="744"/>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45"/>
                                        </p:tgtEl>
                                        <p:attrNameLst>
                                          <p:attrName>style.visibility</p:attrName>
                                        </p:attrNameLst>
                                      </p:cBhvr>
                                      <p:to>
                                        <p:strVal val="visible"/>
                                      </p:to>
                                    </p:set>
                                    <p:animEffect filter="fade" transition="in">
                                      <p:cBhvr>
                                        <p:cTn dur="500"/>
                                        <p:tgtEl>
                                          <p:spTgt spid="745"/>
                                        </p:tgtEl>
                                      </p:cBhvr>
                                    </p:animEffect>
                                  </p:childTnLst>
                                </p:cTn>
                              </p:par>
                              <p:par>
                                <p:cTn fill="hold" nodeType="withEffect" presetClass="entr" presetID="10" presetSubtype="0">
                                  <p:stCondLst>
                                    <p:cond delay="0"/>
                                  </p:stCondLst>
                                  <p:childTnLst>
                                    <p:set>
                                      <p:cBhvr>
                                        <p:cTn dur="1" fill="hold">
                                          <p:stCondLst>
                                            <p:cond delay="0"/>
                                          </p:stCondLst>
                                        </p:cTn>
                                        <p:tgtEl>
                                          <p:spTgt spid="746"/>
                                        </p:tgtEl>
                                        <p:attrNameLst>
                                          <p:attrName>style.visibility</p:attrName>
                                        </p:attrNameLst>
                                      </p:cBhvr>
                                      <p:to>
                                        <p:strVal val="visible"/>
                                      </p:to>
                                    </p:set>
                                    <p:animEffect filter="fade" transition="in">
                                      <p:cBhvr>
                                        <p:cTn dur="500"/>
                                        <p:tgtEl>
                                          <p:spTgt spid="7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1" name="Shape 751"/>
        <p:cNvGrpSpPr/>
        <p:nvPr/>
      </p:nvGrpSpPr>
      <p:grpSpPr>
        <a:xfrm>
          <a:off x="0" y="0"/>
          <a:ext cx="0" cy="0"/>
          <a:chOff x="0" y="0"/>
          <a:chExt cx="0" cy="0"/>
        </a:xfrm>
      </p:grpSpPr>
      <p:sp>
        <p:nvSpPr>
          <p:cNvPr id="752" name="Google Shape;752;p67"/>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753" name="Google Shape;753;p67"/>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800"/>
              <a:buFont typeface="Arial Black"/>
              <a:buNone/>
            </a:pPr>
            <a:r>
              <a:rPr b="0" i="0" lang="en-US" sz="3800" u="none">
                <a:solidFill>
                  <a:schemeClr val="dk2"/>
                </a:solidFill>
                <a:latin typeface="Arial Black"/>
                <a:ea typeface="Arial Black"/>
                <a:cs typeface="Arial Black"/>
                <a:sym typeface="Arial Black"/>
              </a:rPr>
              <a:t>Challenges in distributed pub/sub systems</a:t>
            </a:r>
            <a:endParaRPr/>
          </a:p>
        </p:txBody>
      </p:sp>
      <p:sp>
        <p:nvSpPr>
          <p:cNvPr id="754" name="Google Shape;754;p67"/>
          <p:cNvSpPr/>
          <p:nvPr/>
        </p:nvSpPr>
        <p:spPr>
          <a:xfrm>
            <a:off x="2362200" y="4495800"/>
            <a:ext cx="4648200" cy="2362200"/>
          </a:xfrm>
          <a:custGeom>
            <a:rect b="b" l="l" r="r" t="t"/>
            <a:pathLst>
              <a:path extrusionOk="0" h="43200" w="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lnTo>
                  <a:pt x="3900" y="14370"/>
                </a:lnTo>
                <a:close/>
              </a:path>
              <a:path extrusionOk="0" fill="none" h="43200" w="43200">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gradFill>
            <a:gsLst>
              <a:gs pos="0">
                <a:srgbClr val="FFD147"/>
              </a:gs>
              <a:gs pos="100000">
                <a:srgbClr val="766121"/>
              </a:gs>
            </a:gsLst>
            <a:lin ang="5400000" scaled="0"/>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cxnSp>
        <p:nvCxnSpPr>
          <p:cNvPr id="755" name="Google Shape;755;p67"/>
          <p:cNvCxnSpPr/>
          <p:nvPr/>
        </p:nvCxnSpPr>
        <p:spPr>
          <a:xfrm>
            <a:off x="2971800" y="5486400"/>
            <a:ext cx="1119187" cy="0"/>
          </a:xfrm>
          <a:prstGeom prst="straightConnector1">
            <a:avLst/>
          </a:prstGeom>
          <a:noFill/>
          <a:ln cap="flat" cmpd="sng" w="28575">
            <a:solidFill>
              <a:srgbClr val="002060"/>
            </a:solidFill>
            <a:prstDash val="solid"/>
            <a:miter lim="800000"/>
            <a:headEnd len="med" w="med" type="none"/>
            <a:tailEnd len="med" w="med" type="none"/>
          </a:ln>
        </p:spPr>
      </p:cxnSp>
      <p:cxnSp>
        <p:nvCxnSpPr>
          <p:cNvPr id="756" name="Google Shape;756;p67"/>
          <p:cNvCxnSpPr/>
          <p:nvPr/>
        </p:nvCxnSpPr>
        <p:spPr>
          <a:xfrm>
            <a:off x="4040187" y="5486400"/>
            <a:ext cx="227012" cy="457200"/>
          </a:xfrm>
          <a:prstGeom prst="straightConnector1">
            <a:avLst/>
          </a:prstGeom>
          <a:noFill/>
          <a:ln cap="flat" cmpd="sng" w="28575">
            <a:solidFill>
              <a:srgbClr val="002060"/>
            </a:solidFill>
            <a:prstDash val="solid"/>
            <a:miter lim="800000"/>
            <a:headEnd len="med" w="med" type="none"/>
            <a:tailEnd len="med" w="med" type="none"/>
          </a:ln>
        </p:spPr>
      </p:cxnSp>
      <p:cxnSp>
        <p:nvCxnSpPr>
          <p:cNvPr id="757" name="Google Shape;757;p67"/>
          <p:cNvCxnSpPr/>
          <p:nvPr/>
        </p:nvCxnSpPr>
        <p:spPr>
          <a:xfrm>
            <a:off x="4268787" y="6169025"/>
            <a:ext cx="0" cy="530225"/>
          </a:xfrm>
          <a:prstGeom prst="straightConnector1">
            <a:avLst/>
          </a:prstGeom>
          <a:noFill/>
          <a:ln cap="flat" cmpd="sng" w="28575">
            <a:solidFill>
              <a:srgbClr val="002060"/>
            </a:solidFill>
            <a:prstDash val="solid"/>
            <a:miter lim="800000"/>
            <a:headEnd len="med" w="med" type="none"/>
            <a:tailEnd len="med" w="med" type="none"/>
          </a:ln>
        </p:spPr>
      </p:cxnSp>
      <p:cxnSp>
        <p:nvCxnSpPr>
          <p:cNvPr id="758" name="Google Shape;758;p67"/>
          <p:cNvCxnSpPr/>
          <p:nvPr/>
        </p:nvCxnSpPr>
        <p:spPr>
          <a:xfrm flipH="1">
            <a:off x="4267200" y="5486400"/>
            <a:ext cx="685800" cy="457200"/>
          </a:xfrm>
          <a:prstGeom prst="straightConnector1">
            <a:avLst/>
          </a:prstGeom>
          <a:noFill/>
          <a:ln cap="flat" cmpd="sng" w="28575">
            <a:solidFill>
              <a:srgbClr val="002060"/>
            </a:solidFill>
            <a:prstDash val="solid"/>
            <a:miter lim="800000"/>
            <a:headEnd len="med" w="med" type="none"/>
            <a:tailEnd len="med" w="med" type="none"/>
          </a:ln>
        </p:spPr>
      </p:cxnSp>
      <p:cxnSp>
        <p:nvCxnSpPr>
          <p:cNvPr id="759" name="Google Shape;759;p67"/>
          <p:cNvCxnSpPr/>
          <p:nvPr/>
        </p:nvCxnSpPr>
        <p:spPr>
          <a:xfrm flipH="1">
            <a:off x="4876800" y="5486400"/>
            <a:ext cx="152400" cy="609600"/>
          </a:xfrm>
          <a:prstGeom prst="straightConnector1">
            <a:avLst/>
          </a:prstGeom>
          <a:noFill/>
          <a:ln cap="flat" cmpd="sng" w="28575">
            <a:solidFill>
              <a:srgbClr val="002060"/>
            </a:solidFill>
            <a:prstDash val="solid"/>
            <a:miter lim="800000"/>
            <a:headEnd len="med" w="med" type="none"/>
            <a:tailEnd len="med" w="med" type="none"/>
          </a:ln>
        </p:spPr>
      </p:cxnSp>
      <p:cxnSp>
        <p:nvCxnSpPr>
          <p:cNvPr id="760" name="Google Shape;760;p67"/>
          <p:cNvCxnSpPr/>
          <p:nvPr/>
        </p:nvCxnSpPr>
        <p:spPr>
          <a:xfrm>
            <a:off x="4040187" y="5410200"/>
            <a:ext cx="1031875" cy="1587"/>
          </a:xfrm>
          <a:prstGeom prst="straightConnector1">
            <a:avLst/>
          </a:prstGeom>
          <a:noFill/>
          <a:ln cap="flat" cmpd="sng" w="28575">
            <a:solidFill>
              <a:srgbClr val="002060"/>
            </a:solidFill>
            <a:prstDash val="solid"/>
            <a:miter lim="800000"/>
            <a:headEnd len="med" w="med" type="none"/>
            <a:tailEnd len="med" w="med" type="none"/>
          </a:ln>
        </p:spPr>
      </p:cxnSp>
      <p:cxnSp>
        <p:nvCxnSpPr>
          <p:cNvPr id="761" name="Google Shape;761;p67"/>
          <p:cNvCxnSpPr/>
          <p:nvPr/>
        </p:nvCxnSpPr>
        <p:spPr>
          <a:xfrm>
            <a:off x="3352800" y="6477000"/>
            <a:ext cx="914400" cy="152400"/>
          </a:xfrm>
          <a:prstGeom prst="straightConnector1">
            <a:avLst/>
          </a:prstGeom>
          <a:noFill/>
          <a:ln cap="flat" cmpd="sng" w="28575">
            <a:solidFill>
              <a:srgbClr val="002060"/>
            </a:solidFill>
            <a:prstDash val="solid"/>
            <a:miter lim="800000"/>
            <a:headEnd len="med" w="med" type="none"/>
            <a:tailEnd len="med" w="med" type="none"/>
          </a:ln>
        </p:spPr>
      </p:cxnSp>
      <p:cxnSp>
        <p:nvCxnSpPr>
          <p:cNvPr id="762" name="Google Shape;762;p67"/>
          <p:cNvCxnSpPr/>
          <p:nvPr/>
        </p:nvCxnSpPr>
        <p:spPr>
          <a:xfrm flipH="1">
            <a:off x="4419600" y="6248400"/>
            <a:ext cx="381000" cy="304800"/>
          </a:xfrm>
          <a:prstGeom prst="straightConnector1">
            <a:avLst/>
          </a:prstGeom>
          <a:noFill/>
          <a:ln cap="flat" cmpd="sng" w="28575">
            <a:solidFill>
              <a:srgbClr val="002060"/>
            </a:solidFill>
            <a:prstDash val="solid"/>
            <a:miter lim="800000"/>
            <a:headEnd len="med" w="med" type="none"/>
            <a:tailEnd len="med" w="med" type="none"/>
          </a:ln>
        </p:spPr>
      </p:cxnSp>
      <p:pic>
        <p:nvPicPr>
          <p:cNvPr id="763" name="Google Shape;763;p67"/>
          <p:cNvPicPr preferRelativeResize="0"/>
          <p:nvPr/>
        </p:nvPicPr>
        <p:blipFill rotWithShape="1">
          <a:blip r:embed="rId3">
            <a:alphaModFix/>
          </a:blip>
          <a:srcRect b="0" l="0" r="0" t="0"/>
          <a:stretch/>
        </p:blipFill>
        <p:spPr>
          <a:xfrm>
            <a:off x="4191000" y="6486525"/>
            <a:ext cx="344487" cy="304800"/>
          </a:xfrm>
          <a:prstGeom prst="rect">
            <a:avLst/>
          </a:prstGeom>
          <a:noFill/>
          <a:ln>
            <a:noFill/>
          </a:ln>
        </p:spPr>
      </p:pic>
      <p:pic>
        <p:nvPicPr>
          <p:cNvPr id="764" name="Google Shape;764;p67"/>
          <p:cNvPicPr preferRelativeResize="0"/>
          <p:nvPr/>
        </p:nvPicPr>
        <p:blipFill rotWithShape="1">
          <a:blip r:embed="rId3">
            <a:alphaModFix/>
          </a:blip>
          <a:srcRect b="0" l="0" r="0" t="0"/>
          <a:stretch/>
        </p:blipFill>
        <p:spPr>
          <a:xfrm>
            <a:off x="4114800" y="5876925"/>
            <a:ext cx="344487" cy="304800"/>
          </a:xfrm>
          <a:prstGeom prst="rect">
            <a:avLst/>
          </a:prstGeom>
          <a:noFill/>
          <a:ln>
            <a:noFill/>
          </a:ln>
        </p:spPr>
      </p:pic>
      <p:cxnSp>
        <p:nvCxnSpPr>
          <p:cNvPr id="765" name="Google Shape;765;p67"/>
          <p:cNvCxnSpPr/>
          <p:nvPr/>
        </p:nvCxnSpPr>
        <p:spPr>
          <a:xfrm flipH="1">
            <a:off x="3276600" y="5486400"/>
            <a:ext cx="685800" cy="838200"/>
          </a:xfrm>
          <a:prstGeom prst="straightConnector1">
            <a:avLst/>
          </a:prstGeom>
          <a:noFill/>
          <a:ln cap="flat" cmpd="sng" w="28575">
            <a:solidFill>
              <a:srgbClr val="002060"/>
            </a:solidFill>
            <a:prstDash val="solid"/>
            <a:miter lim="800000"/>
            <a:headEnd len="med" w="med" type="none"/>
            <a:tailEnd len="med" w="med" type="none"/>
          </a:ln>
        </p:spPr>
      </p:cxnSp>
      <p:cxnSp>
        <p:nvCxnSpPr>
          <p:cNvPr id="766" name="Google Shape;766;p67"/>
          <p:cNvCxnSpPr/>
          <p:nvPr/>
        </p:nvCxnSpPr>
        <p:spPr>
          <a:xfrm>
            <a:off x="5410200" y="4876800"/>
            <a:ext cx="533400" cy="228600"/>
          </a:xfrm>
          <a:prstGeom prst="straightConnector1">
            <a:avLst/>
          </a:prstGeom>
          <a:noFill/>
          <a:ln cap="flat" cmpd="sng" w="28575">
            <a:solidFill>
              <a:srgbClr val="002060"/>
            </a:solidFill>
            <a:prstDash val="solid"/>
            <a:miter lim="800000"/>
            <a:headEnd len="med" w="med" type="none"/>
            <a:tailEnd len="med" w="med" type="none"/>
          </a:ln>
        </p:spPr>
      </p:cxnSp>
      <p:cxnSp>
        <p:nvCxnSpPr>
          <p:cNvPr id="767" name="Google Shape;767;p67"/>
          <p:cNvCxnSpPr/>
          <p:nvPr/>
        </p:nvCxnSpPr>
        <p:spPr>
          <a:xfrm>
            <a:off x="2895600" y="5562600"/>
            <a:ext cx="304800" cy="762000"/>
          </a:xfrm>
          <a:prstGeom prst="straightConnector1">
            <a:avLst/>
          </a:prstGeom>
          <a:noFill/>
          <a:ln cap="flat" cmpd="sng" w="28575">
            <a:solidFill>
              <a:srgbClr val="002060"/>
            </a:solidFill>
            <a:prstDash val="solid"/>
            <a:miter lim="800000"/>
            <a:headEnd len="med" w="med" type="none"/>
            <a:tailEnd len="med" w="med" type="none"/>
          </a:ln>
        </p:spPr>
      </p:cxnSp>
      <p:cxnSp>
        <p:nvCxnSpPr>
          <p:cNvPr id="768" name="Google Shape;768;p67"/>
          <p:cNvCxnSpPr/>
          <p:nvPr/>
        </p:nvCxnSpPr>
        <p:spPr>
          <a:xfrm flipH="1" rot="10800000">
            <a:off x="2895600" y="4953000"/>
            <a:ext cx="533400" cy="533400"/>
          </a:xfrm>
          <a:prstGeom prst="straightConnector1">
            <a:avLst/>
          </a:prstGeom>
          <a:noFill/>
          <a:ln cap="flat" cmpd="sng" w="28575">
            <a:solidFill>
              <a:srgbClr val="002060"/>
            </a:solidFill>
            <a:prstDash val="solid"/>
            <a:miter lim="800000"/>
            <a:headEnd len="med" w="med" type="none"/>
            <a:tailEnd len="med" w="med" type="none"/>
          </a:ln>
        </p:spPr>
      </p:cxnSp>
      <p:cxnSp>
        <p:nvCxnSpPr>
          <p:cNvPr id="769" name="Google Shape;769;p67"/>
          <p:cNvCxnSpPr/>
          <p:nvPr/>
        </p:nvCxnSpPr>
        <p:spPr>
          <a:xfrm flipH="1" rot="10800000">
            <a:off x="5638800" y="5257800"/>
            <a:ext cx="381000" cy="762000"/>
          </a:xfrm>
          <a:prstGeom prst="straightConnector1">
            <a:avLst/>
          </a:prstGeom>
          <a:noFill/>
          <a:ln cap="flat" cmpd="sng" w="28575">
            <a:solidFill>
              <a:srgbClr val="002060"/>
            </a:solidFill>
            <a:prstDash val="solid"/>
            <a:miter lim="800000"/>
            <a:headEnd len="med" w="med" type="none"/>
            <a:tailEnd len="med" w="med" type="none"/>
          </a:ln>
        </p:spPr>
      </p:cxnSp>
      <p:cxnSp>
        <p:nvCxnSpPr>
          <p:cNvPr id="770" name="Google Shape;770;p67"/>
          <p:cNvCxnSpPr/>
          <p:nvPr/>
        </p:nvCxnSpPr>
        <p:spPr>
          <a:xfrm flipH="1" rot="10800000">
            <a:off x="3505200" y="4800600"/>
            <a:ext cx="1066800" cy="76200"/>
          </a:xfrm>
          <a:prstGeom prst="straightConnector1">
            <a:avLst/>
          </a:prstGeom>
          <a:noFill/>
          <a:ln cap="flat" cmpd="sng" w="28575">
            <a:solidFill>
              <a:srgbClr val="002060"/>
            </a:solidFill>
            <a:prstDash val="solid"/>
            <a:miter lim="800000"/>
            <a:headEnd len="med" w="med" type="none"/>
            <a:tailEnd len="med" w="med" type="none"/>
          </a:ln>
        </p:spPr>
      </p:cxnSp>
      <p:cxnSp>
        <p:nvCxnSpPr>
          <p:cNvPr id="771" name="Google Shape;771;p67"/>
          <p:cNvCxnSpPr/>
          <p:nvPr/>
        </p:nvCxnSpPr>
        <p:spPr>
          <a:xfrm>
            <a:off x="4724400" y="4800600"/>
            <a:ext cx="688975" cy="0"/>
          </a:xfrm>
          <a:prstGeom prst="straightConnector1">
            <a:avLst/>
          </a:prstGeom>
          <a:noFill/>
          <a:ln cap="flat" cmpd="sng" w="28575">
            <a:solidFill>
              <a:srgbClr val="002060"/>
            </a:solidFill>
            <a:prstDash val="solid"/>
            <a:miter lim="800000"/>
            <a:headEnd len="med" w="med" type="none"/>
            <a:tailEnd len="med" w="med" type="none"/>
          </a:ln>
        </p:spPr>
      </p:cxnSp>
      <p:cxnSp>
        <p:nvCxnSpPr>
          <p:cNvPr id="772" name="Google Shape;772;p67"/>
          <p:cNvCxnSpPr/>
          <p:nvPr/>
        </p:nvCxnSpPr>
        <p:spPr>
          <a:xfrm flipH="1" rot="10800000">
            <a:off x="4114800" y="4800600"/>
            <a:ext cx="533400" cy="533400"/>
          </a:xfrm>
          <a:prstGeom prst="straightConnector1">
            <a:avLst/>
          </a:prstGeom>
          <a:noFill/>
          <a:ln cap="flat" cmpd="sng" w="28575">
            <a:solidFill>
              <a:srgbClr val="002060"/>
            </a:solidFill>
            <a:prstDash val="solid"/>
            <a:miter lim="800000"/>
            <a:headEnd len="med" w="med" type="none"/>
            <a:tailEnd len="med" w="med" type="none"/>
          </a:ln>
        </p:spPr>
      </p:cxnSp>
      <p:cxnSp>
        <p:nvCxnSpPr>
          <p:cNvPr id="773" name="Google Shape;773;p67"/>
          <p:cNvCxnSpPr/>
          <p:nvPr/>
        </p:nvCxnSpPr>
        <p:spPr>
          <a:xfrm flipH="1" rot="10800000">
            <a:off x="5029200" y="5257800"/>
            <a:ext cx="914400" cy="228600"/>
          </a:xfrm>
          <a:prstGeom prst="straightConnector1">
            <a:avLst/>
          </a:prstGeom>
          <a:noFill/>
          <a:ln cap="flat" cmpd="sng" w="28575">
            <a:solidFill>
              <a:srgbClr val="002060"/>
            </a:solidFill>
            <a:prstDash val="solid"/>
            <a:miter lim="800000"/>
            <a:headEnd len="med" w="med" type="none"/>
            <a:tailEnd len="med" w="med" type="none"/>
          </a:ln>
        </p:spPr>
      </p:cxnSp>
      <p:cxnSp>
        <p:nvCxnSpPr>
          <p:cNvPr id="774" name="Google Shape;774;p67"/>
          <p:cNvCxnSpPr/>
          <p:nvPr/>
        </p:nvCxnSpPr>
        <p:spPr>
          <a:xfrm flipH="1" rot="10800000">
            <a:off x="4876800" y="6172200"/>
            <a:ext cx="762000" cy="76200"/>
          </a:xfrm>
          <a:prstGeom prst="straightConnector1">
            <a:avLst/>
          </a:prstGeom>
          <a:noFill/>
          <a:ln cap="flat" cmpd="sng" w="28575">
            <a:solidFill>
              <a:srgbClr val="002060"/>
            </a:solidFill>
            <a:prstDash val="solid"/>
            <a:miter lim="800000"/>
            <a:headEnd len="med" w="med" type="none"/>
            <a:tailEnd len="med" w="med" type="none"/>
          </a:ln>
        </p:spPr>
      </p:cxnSp>
      <p:cxnSp>
        <p:nvCxnSpPr>
          <p:cNvPr id="775" name="Google Shape;775;p67"/>
          <p:cNvCxnSpPr/>
          <p:nvPr/>
        </p:nvCxnSpPr>
        <p:spPr>
          <a:xfrm flipH="1" rot="10800000">
            <a:off x="5105400" y="4800600"/>
            <a:ext cx="304800" cy="533400"/>
          </a:xfrm>
          <a:prstGeom prst="straightConnector1">
            <a:avLst/>
          </a:prstGeom>
          <a:noFill/>
          <a:ln cap="flat" cmpd="sng" w="28575">
            <a:solidFill>
              <a:srgbClr val="002060"/>
            </a:solidFill>
            <a:prstDash val="solid"/>
            <a:miter lim="800000"/>
            <a:headEnd len="med" w="med" type="none"/>
            <a:tailEnd len="med" w="med" type="none"/>
          </a:ln>
        </p:spPr>
      </p:cxnSp>
      <p:pic>
        <p:nvPicPr>
          <p:cNvPr id="776" name="Google Shape;776;p67"/>
          <p:cNvPicPr preferRelativeResize="0"/>
          <p:nvPr/>
        </p:nvPicPr>
        <p:blipFill rotWithShape="1">
          <a:blip r:embed="rId3">
            <a:alphaModFix/>
          </a:blip>
          <a:srcRect b="0" l="0" r="0" t="0"/>
          <a:stretch/>
        </p:blipFill>
        <p:spPr>
          <a:xfrm>
            <a:off x="2743200" y="5343525"/>
            <a:ext cx="344487" cy="304800"/>
          </a:xfrm>
          <a:prstGeom prst="rect">
            <a:avLst/>
          </a:prstGeom>
          <a:noFill/>
          <a:ln>
            <a:noFill/>
          </a:ln>
        </p:spPr>
      </p:pic>
      <p:pic>
        <p:nvPicPr>
          <p:cNvPr id="777" name="Google Shape;777;p67"/>
          <p:cNvPicPr preferRelativeResize="0"/>
          <p:nvPr/>
        </p:nvPicPr>
        <p:blipFill rotWithShape="1">
          <a:blip r:embed="rId3">
            <a:alphaModFix/>
          </a:blip>
          <a:srcRect b="0" l="0" r="0" t="0"/>
          <a:stretch/>
        </p:blipFill>
        <p:spPr>
          <a:xfrm>
            <a:off x="4876800" y="5343525"/>
            <a:ext cx="344487" cy="304800"/>
          </a:xfrm>
          <a:prstGeom prst="rect">
            <a:avLst/>
          </a:prstGeom>
          <a:noFill/>
          <a:ln>
            <a:noFill/>
          </a:ln>
        </p:spPr>
      </p:pic>
      <p:pic>
        <p:nvPicPr>
          <p:cNvPr id="778" name="Google Shape;778;p67"/>
          <p:cNvPicPr preferRelativeResize="0"/>
          <p:nvPr/>
        </p:nvPicPr>
        <p:blipFill rotWithShape="1">
          <a:blip r:embed="rId3">
            <a:alphaModFix/>
          </a:blip>
          <a:srcRect b="0" l="0" r="0" t="0"/>
          <a:stretch/>
        </p:blipFill>
        <p:spPr>
          <a:xfrm>
            <a:off x="4724400" y="6096000"/>
            <a:ext cx="344487" cy="304800"/>
          </a:xfrm>
          <a:prstGeom prst="rect">
            <a:avLst/>
          </a:prstGeom>
          <a:noFill/>
          <a:ln>
            <a:noFill/>
          </a:ln>
        </p:spPr>
      </p:pic>
      <p:pic>
        <p:nvPicPr>
          <p:cNvPr id="779" name="Google Shape;779;p67"/>
          <p:cNvPicPr preferRelativeResize="0"/>
          <p:nvPr/>
        </p:nvPicPr>
        <p:blipFill rotWithShape="1">
          <a:blip r:embed="rId3">
            <a:alphaModFix/>
          </a:blip>
          <a:srcRect b="0" l="0" r="0" t="0"/>
          <a:stretch/>
        </p:blipFill>
        <p:spPr>
          <a:xfrm>
            <a:off x="5867400" y="5038725"/>
            <a:ext cx="344487" cy="304800"/>
          </a:xfrm>
          <a:prstGeom prst="rect">
            <a:avLst/>
          </a:prstGeom>
          <a:noFill/>
          <a:ln>
            <a:noFill/>
          </a:ln>
        </p:spPr>
      </p:pic>
      <p:pic>
        <p:nvPicPr>
          <p:cNvPr id="780" name="Google Shape;780;p67"/>
          <p:cNvPicPr preferRelativeResize="0"/>
          <p:nvPr/>
        </p:nvPicPr>
        <p:blipFill rotWithShape="1">
          <a:blip r:embed="rId3">
            <a:alphaModFix/>
          </a:blip>
          <a:srcRect b="0" l="0" r="0" t="0"/>
          <a:stretch/>
        </p:blipFill>
        <p:spPr>
          <a:xfrm>
            <a:off x="5486400" y="6029325"/>
            <a:ext cx="344487" cy="304800"/>
          </a:xfrm>
          <a:prstGeom prst="rect">
            <a:avLst/>
          </a:prstGeom>
          <a:noFill/>
          <a:ln>
            <a:noFill/>
          </a:ln>
        </p:spPr>
      </p:pic>
      <p:pic>
        <p:nvPicPr>
          <p:cNvPr id="781" name="Google Shape;781;p67"/>
          <p:cNvPicPr preferRelativeResize="0"/>
          <p:nvPr/>
        </p:nvPicPr>
        <p:blipFill rotWithShape="1">
          <a:blip r:embed="rId3">
            <a:alphaModFix/>
          </a:blip>
          <a:srcRect b="0" l="0" r="0" t="0"/>
          <a:stretch/>
        </p:blipFill>
        <p:spPr>
          <a:xfrm>
            <a:off x="5257800" y="4657725"/>
            <a:ext cx="344487" cy="304800"/>
          </a:xfrm>
          <a:prstGeom prst="rect">
            <a:avLst/>
          </a:prstGeom>
          <a:noFill/>
          <a:ln>
            <a:noFill/>
          </a:ln>
        </p:spPr>
      </p:pic>
      <p:pic>
        <p:nvPicPr>
          <p:cNvPr id="782" name="Google Shape;782;p67"/>
          <p:cNvPicPr preferRelativeResize="0"/>
          <p:nvPr/>
        </p:nvPicPr>
        <p:blipFill rotWithShape="1">
          <a:blip r:embed="rId3">
            <a:alphaModFix/>
          </a:blip>
          <a:srcRect b="0" l="0" r="0" t="0"/>
          <a:stretch/>
        </p:blipFill>
        <p:spPr>
          <a:xfrm>
            <a:off x="4495800" y="4657725"/>
            <a:ext cx="344487" cy="304800"/>
          </a:xfrm>
          <a:prstGeom prst="rect">
            <a:avLst/>
          </a:prstGeom>
          <a:noFill/>
          <a:ln>
            <a:noFill/>
          </a:ln>
        </p:spPr>
      </p:pic>
      <p:pic>
        <p:nvPicPr>
          <p:cNvPr id="783" name="Google Shape;783;p67"/>
          <p:cNvPicPr preferRelativeResize="0"/>
          <p:nvPr/>
        </p:nvPicPr>
        <p:blipFill rotWithShape="1">
          <a:blip r:embed="rId3">
            <a:alphaModFix/>
          </a:blip>
          <a:srcRect b="0" l="0" r="0" t="0"/>
          <a:stretch/>
        </p:blipFill>
        <p:spPr>
          <a:xfrm>
            <a:off x="3276600" y="4810125"/>
            <a:ext cx="344487" cy="304800"/>
          </a:xfrm>
          <a:prstGeom prst="rect">
            <a:avLst/>
          </a:prstGeom>
          <a:noFill/>
          <a:ln>
            <a:noFill/>
          </a:ln>
        </p:spPr>
      </p:pic>
      <p:pic>
        <p:nvPicPr>
          <p:cNvPr id="784" name="Google Shape;784;p67"/>
          <p:cNvPicPr preferRelativeResize="0"/>
          <p:nvPr/>
        </p:nvPicPr>
        <p:blipFill rotWithShape="1">
          <a:blip r:embed="rId3">
            <a:alphaModFix/>
          </a:blip>
          <a:srcRect b="0" l="0" r="0" t="0"/>
          <a:stretch/>
        </p:blipFill>
        <p:spPr>
          <a:xfrm>
            <a:off x="3886200" y="5267325"/>
            <a:ext cx="344487" cy="304800"/>
          </a:xfrm>
          <a:prstGeom prst="rect">
            <a:avLst/>
          </a:prstGeom>
          <a:noFill/>
          <a:ln>
            <a:noFill/>
          </a:ln>
        </p:spPr>
      </p:pic>
      <p:pic>
        <p:nvPicPr>
          <p:cNvPr id="785" name="Google Shape;785;p67"/>
          <p:cNvPicPr preferRelativeResize="0"/>
          <p:nvPr/>
        </p:nvPicPr>
        <p:blipFill rotWithShape="1">
          <a:blip r:embed="rId3">
            <a:alphaModFix/>
          </a:blip>
          <a:srcRect b="0" l="0" r="0" t="0"/>
          <a:stretch/>
        </p:blipFill>
        <p:spPr>
          <a:xfrm>
            <a:off x="3124200" y="6334125"/>
            <a:ext cx="344487" cy="304800"/>
          </a:xfrm>
          <a:prstGeom prst="rect">
            <a:avLst/>
          </a:prstGeom>
          <a:noFill/>
          <a:ln>
            <a:noFill/>
          </a:ln>
        </p:spPr>
      </p:pic>
      <p:sp>
        <p:nvSpPr>
          <p:cNvPr id="786" name="Google Shape;786;p67"/>
          <p:cNvSpPr/>
          <p:nvPr/>
        </p:nvSpPr>
        <p:spPr>
          <a:xfrm>
            <a:off x="0" y="2438400"/>
            <a:ext cx="4419600" cy="1905000"/>
          </a:xfrm>
          <a:prstGeom prst="wedgeRoundRectCallout">
            <a:avLst>
              <a:gd fmla="val 15315" name="adj1"/>
              <a:gd fmla="val 26752" name="adj2"/>
              <a:gd fmla="val 0" name="adj3"/>
            </a:avLst>
          </a:prstGeom>
          <a:gradFill>
            <a:gsLst>
              <a:gs pos="0">
                <a:srgbClr val="FFC8FF"/>
              </a:gs>
              <a:gs pos="50000">
                <a:srgbClr val="DAA8DA"/>
              </a:gs>
              <a:gs pos="100000">
                <a:srgbClr val="977497"/>
              </a:gs>
            </a:gsLst>
            <a:lin ang="8100000" scaled="0"/>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2060"/>
              </a:buClr>
              <a:buSzPts val="2000"/>
              <a:buFont typeface="Arial Black"/>
              <a:buNone/>
            </a:pPr>
            <a:r>
              <a:rPr b="0" i="0" lang="en-US" sz="2000" u="none">
                <a:solidFill>
                  <a:srgbClr val="002060"/>
                </a:solidFill>
                <a:latin typeface="Arial Black"/>
                <a:ea typeface="Arial Black"/>
                <a:cs typeface="Arial Black"/>
                <a:sym typeface="Arial Black"/>
              </a:rPr>
              <a:t>Broker overlay architecture</a:t>
            </a:r>
            <a:endParaRPr/>
          </a:p>
          <a:p>
            <a:pPr indent="-101600" lvl="0" marL="0" marR="0" rtl="0" algn="l">
              <a:lnSpc>
                <a:spcPct val="100000"/>
              </a:lnSpc>
              <a:spcBef>
                <a:spcPts val="0"/>
              </a:spcBef>
              <a:spcAft>
                <a:spcPts val="0"/>
              </a:spcAft>
              <a:buClr>
                <a:schemeClr val="dk1"/>
              </a:buClr>
              <a:buSzPts val="1600"/>
              <a:buFont typeface="Arial"/>
              <a:buChar char="•"/>
            </a:pPr>
            <a:r>
              <a:rPr b="0" i="0" lang="en-US" sz="1600" u="none">
                <a:solidFill>
                  <a:schemeClr val="dk1"/>
                </a:solidFill>
                <a:latin typeface="Arial Black"/>
                <a:ea typeface="Arial Black"/>
                <a:cs typeface="Arial Black"/>
                <a:sym typeface="Arial Black"/>
              </a:rPr>
              <a:t> How to form the broker network</a:t>
            </a:r>
            <a:endParaRPr/>
          </a:p>
          <a:p>
            <a:pPr indent="-101600" lvl="0" marL="0" marR="0" rtl="0" algn="l">
              <a:lnSpc>
                <a:spcPct val="100000"/>
              </a:lnSpc>
              <a:spcBef>
                <a:spcPts val="0"/>
              </a:spcBef>
              <a:spcAft>
                <a:spcPts val="0"/>
              </a:spcAft>
              <a:buClr>
                <a:schemeClr val="dk1"/>
              </a:buClr>
              <a:buSzPts val="1600"/>
              <a:buFont typeface="Arial"/>
              <a:buChar char="•"/>
            </a:pPr>
            <a:r>
              <a:rPr b="0" i="0" lang="en-US" sz="1600" u="none">
                <a:solidFill>
                  <a:schemeClr val="dk1"/>
                </a:solidFill>
                <a:latin typeface="Arial Black"/>
                <a:ea typeface="Arial Black"/>
                <a:cs typeface="Arial Black"/>
                <a:sym typeface="Arial Black"/>
              </a:rPr>
              <a:t> How to route subscriptions and publications</a:t>
            </a:r>
            <a:endParaRPr/>
          </a:p>
        </p:txBody>
      </p:sp>
      <p:sp>
        <p:nvSpPr>
          <p:cNvPr id="787" name="Google Shape;787;p67"/>
          <p:cNvSpPr/>
          <p:nvPr/>
        </p:nvSpPr>
        <p:spPr>
          <a:xfrm>
            <a:off x="4953000" y="2286000"/>
            <a:ext cx="3962400" cy="2209800"/>
          </a:xfrm>
          <a:prstGeom prst="wedgeRoundRectCallout">
            <a:avLst>
              <a:gd fmla="val 4137" name="adj1"/>
              <a:gd fmla="val 24478" name="adj2"/>
              <a:gd fmla="val 0" name="adj3"/>
            </a:avLst>
          </a:prstGeom>
          <a:gradFill>
            <a:gsLst>
              <a:gs pos="0">
                <a:srgbClr val="FFD700"/>
              </a:gs>
              <a:gs pos="50000">
                <a:srgbClr val="E6B500"/>
              </a:gs>
              <a:gs pos="100000">
                <a:srgbClr val="A07D00"/>
              </a:gs>
            </a:gsLst>
            <a:lin ang="5400000" scaled="0"/>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2060"/>
              </a:buClr>
              <a:buSzPts val="2000"/>
              <a:buFont typeface="Arial Black"/>
              <a:buNone/>
            </a:pPr>
            <a:r>
              <a:rPr b="0" i="0" lang="en-US" sz="2000" u="none">
                <a:solidFill>
                  <a:srgbClr val="002060"/>
                </a:solidFill>
                <a:latin typeface="Arial Black"/>
                <a:ea typeface="Arial Black"/>
                <a:cs typeface="Arial Black"/>
                <a:sym typeface="Arial Black"/>
              </a:rPr>
              <a:t>Broker internal operations </a:t>
            </a:r>
            <a:endParaRPr/>
          </a:p>
          <a:p>
            <a:pPr indent="-101600" lvl="0" marL="0" marR="0" rtl="0" algn="l">
              <a:lnSpc>
                <a:spcPct val="100000"/>
              </a:lnSpc>
              <a:spcBef>
                <a:spcPts val="0"/>
              </a:spcBef>
              <a:spcAft>
                <a:spcPts val="0"/>
              </a:spcAft>
              <a:buClr>
                <a:schemeClr val="dk1"/>
              </a:buClr>
              <a:buSzPts val="1600"/>
              <a:buFont typeface="Arial"/>
              <a:buChar char="•"/>
            </a:pPr>
            <a:r>
              <a:rPr b="0" i="0" lang="en-US" sz="1600" u="none">
                <a:solidFill>
                  <a:schemeClr val="dk1"/>
                </a:solidFill>
                <a:latin typeface="Arial Black"/>
                <a:ea typeface="Arial Black"/>
                <a:cs typeface="Arial Black"/>
                <a:sym typeface="Arial Black"/>
              </a:rPr>
              <a:t> Subscription management</a:t>
            </a:r>
            <a:endParaRPr/>
          </a:p>
          <a:p>
            <a:pPr indent="-88900" lvl="1" marL="45720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Arial Black"/>
                <a:ea typeface="Arial Black"/>
                <a:cs typeface="Arial Black"/>
                <a:sym typeface="Arial Black"/>
              </a:rPr>
              <a:t> How to store subscriptions in brokers</a:t>
            </a:r>
            <a:endParaRPr/>
          </a:p>
          <a:p>
            <a:pPr indent="-101600" lvl="0" marL="0" marR="0" rtl="0" algn="l">
              <a:lnSpc>
                <a:spcPct val="100000"/>
              </a:lnSpc>
              <a:spcBef>
                <a:spcPts val="0"/>
              </a:spcBef>
              <a:spcAft>
                <a:spcPts val="0"/>
              </a:spcAft>
              <a:buClr>
                <a:schemeClr val="dk1"/>
              </a:buClr>
              <a:buSzPts val="1600"/>
              <a:buFont typeface="Arial"/>
              <a:buChar char="•"/>
            </a:pPr>
            <a:r>
              <a:rPr b="0" i="0" lang="en-US" sz="1600" u="none">
                <a:solidFill>
                  <a:schemeClr val="dk1"/>
                </a:solidFill>
                <a:latin typeface="Arial Black"/>
                <a:ea typeface="Arial Black"/>
                <a:cs typeface="Arial Black"/>
                <a:sym typeface="Arial Black"/>
              </a:rPr>
              <a:t> Content matching in brokers</a:t>
            </a:r>
            <a:endParaRPr/>
          </a:p>
          <a:p>
            <a:pPr indent="-101600" lvl="1" marL="45720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Arial Black"/>
                <a:ea typeface="Arial Black"/>
                <a:cs typeface="Arial Black"/>
                <a:sym typeface="Arial Black"/>
              </a:rPr>
              <a:t> How to match a publication against subscriptions</a:t>
            </a:r>
            <a:endParaRPr/>
          </a:p>
        </p:txBody>
      </p:sp>
      <p:sp>
        <p:nvSpPr>
          <p:cNvPr id="788" name="Google Shape;788;p67"/>
          <p:cNvSpPr/>
          <p:nvPr/>
        </p:nvSpPr>
        <p:spPr>
          <a:xfrm>
            <a:off x="5181600" y="4611687"/>
            <a:ext cx="515937" cy="417512"/>
          </a:xfrm>
          <a:prstGeom prst="ellipse">
            <a:avLst/>
          </a:prstGeom>
          <a:noFill/>
          <a:ln cap="flat" cmpd="sng" w="38100">
            <a:solidFill>
              <a:srgbClr val="FF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789" name="Google Shape;789;p67"/>
          <p:cNvSpPr txBox="1"/>
          <p:nvPr/>
        </p:nvSpPr>
        <p:spPr>
          <a:xfrm>
            <a:off x="304800" y="1295400"/>
            <a:ext cx="8305800" cy="862012"/>
          </a:xfrm>
          <a:prstGeom prst="rect">
            <a:avLst/>
          </a:prstGeom>
          <a:solidFill>
            <a:srgbClr val="FFFF66"/>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Times New Roman"/>
              <a:buNone/>
            </a:pPr>
            <a:r>
              <a:rPr b="1" i="0" lang="en-US" sz="1400" u="none">
                <a:solidFill>
                  <a:schemeClr val="dk1"/>
                </a:solidFill>
                <a:latin typeface="Times New Roman"/>
                <a:ea typeface="Times New Roman"/>
                <a:cs typeface="Times New Roman"/>
                <a:sym typeface="Times New Roman"/>
              </a:rPr>
              <a:t>Broker Responsibility</a:t>
            </a:r>
            <a:endParaRPr/>
          </a:p>
          <a:p>
            <a:pPr indent="0" lvl="0" marL="0" marR="0" rtl="0" algn="l">
              <a:lnSpc>
                <a:spcPct val="10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Subscription Management </a:t>
            </a:r>
            <a:endParaRPr/>
          </a:p>
          <a:p>
            <a:pPr indent="0" lvl="0" marL="0" marR="0" rtl="0" algn="l">
              <a:lnSpc>
                <a:spcPct val="10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Matching:  </a:t>
            </a:r>
            <a:r>
              <a:rPr b="0" i="0" lang="en-US" sz="1200" u="none">
                <a:solidFill>
                  <a:schemeClr val="dk1"/>
                </a:solidFill>
                <a:latin typeface="Times New Roman"/>
                <a:ea typeface="Times New Roman"/>
                <a:cs typeface="Times New Roman"/>
                <a:sym typeface="Times New Roman"/>
              </a:rPr>
              <a:t>Determining the recipients for an event</a:t>
            </a:r>
            <a:endParaRPr/>
          </a:p>
          <a:p>
            <a:pPr indent="0" lvl="0" marL="0" marR="0" rtl="0" algn="l">
              <a:lnSpc>
                <a:spcPct val="10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Routing:  </a:t>
            </a:r>
            <a:r>
              <a:rPr b="0" i="0" lang="en-US" sz="1200" u="none">
                <a:solidFill>
                  <a:schemeClr val="dk1"/>
                </a:solidFill>
                <a:latin typeface="Times New Roman"/>
                <a:ea typeface="Times New Roman"/>
                <a:cs typeface="Times New Roman"/>
                <a:sym typeface="Times New Roman"/>
              </a:rPr>
              <a:t>Delivering a notification to all the recipients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6"/>
                                        </p:tgtEl>
                                        <p:attrNameLst>
                                          <p:attrName>style.visibility</p:attrName>
                                        </p:attrNameLst>
                                      </p:cBhvr>
                                      <p:to>
                                        <p:strVal val="visible"/>
                                      </p:to>
                                    </p:set>
                                    <p:animEffect filter="fade" transition="in">
                                      <p:cBhvr>
                                        <p:cTn dur="500"/>
                                        <p:tgtEl>
                                          <p:spTgt spid="7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8"/>
                                        </p:tgtEl>
                                        <p:attrNameLst>
                                          <p:attrName>style.visibility</p:attrName>
                                        </p:attrNameLst>
                                      </p:cBhvr>
                                      <p:to>
                                        <p:strVal val="visible"/>
                                      </p:to>
                                    </p:set>
                                    <p:animEffect filter="fade" transition="in">
                                      <p:cBhvr>
                                        <p:cTn dur="500"/>
                                        <p:tgtEl>
                                          <p:spTgt spid="788"/>
                                        </p:tgtEl>
                                      </p:cBhvr>
                                    </p:animEffect>
                                  </p:childTnLst>
                                </p:cTn>
                              </p:par>
                              <p:par>
                                <p:cTn fill="hold" nodeType="withEffect" presetClass="entr" presetID="10" presetSubtype="0">
                                  <p:stCondLst>
                                    <p:cond delay="0"/>
                                  </p:stCondLst>
                                  <p:childTnLst>
                                    <p:set>
                                      <p:cBhvr>
                                        <p:cTn dur="1" fill="hold">
                                          <p:stCondLst>
                                            <p:cond delay="0"/>
                                          </p:stCondLst>
                                        </p:cTn>
                                        <p:tgtEl>
                                          <p:spTgt spid="787"/>
                                        </p:tgtEl>
                                        <p:attrNameLst>
                                          <p:attrName>style.visibility</p:attrName>
                                        </p:attrNameLst>
                                      </p:cBhvr>
                                      <p:to>
                                        <p:strVal val="visible"/>
                                      </p:to>
                                    </p:set>
                                    <p:animEffect filter="fade" transition="in">
                                      <p:cBhvr>
                                        <p:cTn dur="500"/>
                                        <p:tgtEl>
                                          <p:spTgt spid="7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9"/>
                                        </p:tgtEl>
                                        <p:attrNameLst>
                                          <p:attrName>style.visibility</p:attrName>
                                        </p:attrNameLst>
                                      </p:cBhvr>
                                      <p:to>
                                        <p:strVal val="visible"/>
                                      </p:to>
                                    </p:set>
                                    <p:animEffect filter="fade" transition="in">
                                      <p:cBhvr>
                                        <p:cTn dur="1000"/>
                                        <p:tgtEl>
                                          <p:spTgt spid="7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23"/>
          <p:cNvSpPr txBox="1"/>
          <p:nvPr/>
        </p:nvSpPr>
        <p:spPr>
          <a:xfrm>
            <a:off x="3124200" y="6229350"/>
            <a:ext cx="2895600" cy="4572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TJTST21  Spring 2006</a:t>
            </a:r>
            <a:endParaRPr/>
          </a:p>
        </p:txBody>
      </p:sp>
      <p:sp>
        <p:nvSpPr>
          <p:cNvPr id="248" name="Google Shape;248;p23"/>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pic>
        <p:nvPicPr>
          <p:cNvPr descr="MOM2" id="249" name="Google Shape;249;p23"/>
          <p:cNvPicPr preferRelativeResize="0"/>
          <p:nvPr/>
        </p:nvPicPr>
        <p:blipFill rotWithShape="1">
          <a:blip r:embed="rId3">
            <a:alphaModFix/>
          </a:blip>
          <a:srcRect b="0" l="0" r="0" t="0"/>
          <a:stretch/>
        </p:blipFill>
        <p:spPr>
          <a:xfrm>
            <a:off x="971550" y="381000"/>
            <a:ext cx="6769100" cy="5729287"/>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3" name="Shape 793"/>
        <p:cNvGrpSpPr/>
        <p:nvPr/>
      </p:nvGrpSpPr>
      <p:grpSpPr>
        <a:xfrm>
          <a:off x="0" y="0"/>
          <a:ext cx="0" cy="0"/>
          <a:chOff x="0" y="0"/>
          <a:chExt cx="0" cy="0"/>
        </a:xfrm>
      </p:grpSpPr>
      <p:sp>
        <p:nvSpPr>
          <p:cNvPr id="794" name="Google Shape;794;p68"/>
          <p:cNvSpPr txBox="1"/>
          <p:nvPr/>
        </p:nvSpPr>
        <p:spPr>
          <a:xfrm>
            <a:off x="3124200" y="6229350"/>
            <a:ext cx="2895600" cy="4572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MINEMA Summer School - Klagenfurt (Austria) July 11-15, 2005</a:t>
            </a:r>
            <a:endParaRPr/>
          </a:p>
        </p:txBody>
      </p:sp>
      <p:sp>
        <p:nvSpPr>
          <p:cNvPr id="795" name="Google Shape;795;p68"/>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796" name="Google Shape;796;p68"/>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Arial Black"/>
              <a:buNone/>
            </a:pPr>
            <a:r>
              <a:rPr b="0" i="0" lang="en-US" sz="3600" u="none">
                <a:solidFill>
                  <a:schemeClr val="dk2"/>
                </a:solidFill>
                <a:latin typeface="Arial Black"/>
                <a:ea typeface="Arial Black"/>
                <a:cs typeface="Arial Black"/>
                <a:sym typeface="Arial Black"/>
              </a:rPr>
              <a:t>EVENT vs SUBSCRIPTION ROUTING</a:t>
            </a:r>
            <a:endParaRPr/>
          </a:p>
        </p:txBody>
      </p:sp>
      <p:sp>
        <p:nvSpPr>
          <p:cNvPr id="797" name="Google Shape;797;p68"/>
          <p:cNvSpPr txBox="1"/>
          <p:nvPr>
            <p:ph idx="1" type="body"/>
          </p:nvPr>
        </p:nvSpPr>
        <p:spPr>
          <a:xfrm>
            <a:off x="755650" y="1268412"/>
            <a:ext cx="7772400" cy="4897437"/>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Extreme solutions </a:t>
            </a:r>
            <a:endParaRPr/>
          </a:p>
          <a:p>
            <a:pPr indent="-285750" lvl="1" marL="742950" rtl="0" algn="l">
              <a:lnSpc>
                <a:spcPct val="90000"/>
              </a:lnSpc>
              <a:spcBef>
                <a:spcPts val="560"/>
              </a:spcBef>
              <a:spcAft>
                <a:spcPts val="0"/>
              </a:spcAft>
              <a:buClr>
                <a:schemeClr val="accent2"/>
              </a:buClr>
              <a:buSzPts val="2800"/>
              <a:buFont typeface="Arial"/>
              <a:buChar char="●"/>
            </a:pPr>
            <a:r>
              <a:rPr b="0" i="0" lang="en-US" sz="2800" u="none">
                <a:solidFill>
                  <a:schemeClr val="dk1"/>
                </a:solidFill>
                <a:latin typeface="Tahoma"/>
                <a:ea typeface="Tahoma"/>
                <a:cs typeface="Tahoma"/>
                <a:sym typeface="Tahoma"/>
              </a:rPr>
              <a:t>Sol 1 (event flooding)</a:t>
            </a:r>
            <a:endParaRPr/>
          </a:p>
          <a:p>
            <a:pPr indent="-228600" lvl="2" marL="1143000" rtl="0" algn="l">
              <a:lnSpc>
                <a:spcPct val="90000"/>
              </a:lnSpc>
              <a:spcBef>
                <a:spcPts val="48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flooding of events in the notification event box</a:t>
            </a:r>
            <a:endParaRPr/>
          </a:p>
          <a:p>
            <a:pPr indent="-228600" lvl="2" marL="1143000" rtl="0" algn="l">
              <a:lnSpc>
                <a:spcPct val="90000"/>
              </a:lnSpc>
              <a:spcBef>
                <a:spcPts val="48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each subscription stored only in one place within the notification event box</a:t>
            </a:r>
            <a:endParaRPr/>
          </a:p>
          <a:p>
            <a:pPr indent="-228600" lvl="2" marL="1143000" rtl="0" algn="l">
              <a:lnSpc>
                <a:spcPct val="90000"/>
              </a:lnSpc>
              <a:spcBef>
                <a:spcPts val="48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Matching operations equal to the number of brokers </a:t>
            </a:r>
            <a:endParaRPr/>
          </a:p>
          <a:p>
            <a:pPr indent="-285750" lvl="1" marL="742950" rtl="0" algn="l">
              <a:lnSpc>
                <a:spcPct val="90000"/>
              </a:lnSpc>
              <a:spcBef>
                <a:spcPts val="560"/>
              </a:spcBef>
              <a:spcAft>
                <a:spcPts val="0"/>
              </a:spcAft>
              <a:buClr>
                <a:schemeClr val="accent2"/>
              </a:buClr>
              <a:buSzPts val="2800"/>
              <a:buFont typeface="Arial"/>
              <a:buChar char="●"/>
            </a:pPr>
            <a:r>
              <a:rPr b="0" i="0" lang="en-US" sz="2800" u="none">
                <a:solidFill>
                  <a:schemeClr val="dk1"/>
                </a:solidFill>
                <a:latin typeface="Tahoma"/>
                <a:ea typeface="Tahoma"/>
                <a:cs typeface="Tahoma"/>
                <a:sym typeface="Tahoma"/>
              </a:rPr>
              <a:t>Sol 2 (subscription flooding)</a:t>
            </a:r>
            <a:endParaRPr/>
          </a:p>
          <a:p>
            <a:pPr indent="-228600" lvl="2" marL="1143000" rtl="0" algn="l">
              <a:lnSpc>
                <a:spcPct val="90000"/>
              </a:lnSpc>
              <a:spcBef>
                <a:spcPts val="48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 each subscription stored at any place within the notification event box</a:t>
            </a:r>
            <a:endParaRPr/>
          </a:p>
          <a:p>
            <a:pPr indent="-228600" lvl="2" marL="1143000" rtl="0" algn="l">
              <a:lnSpc>
                <a:spcPct val="90000"/>
              </a:lnSpc>
              <a:spcBef>
                <a:spcPts val="48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each event matched directly at the broker where the event enters the notification event box</a:t>
            </a:r>
            <a:endParaRPr/>
          </a:p>
          <a:p>
            <a:pPr indent="-190500" lvl="0" marL="342900" rtl="0" algn="l">
              <a:spcBef>
                <a:spcPts val="480"/>
              </a:spcBef>
              <a:spcAft>
                <a:spcPts val="0"/>
              </a:spcAft>
              <a:buSzPts val="2400"/>
              <a:buNone/>
            </a:pPr>
            <a:r>
              <a:t/>
            </a:r>
            <a:endParaRPr b="0" i="0" sz="2400" u="none">
              <a:solidFill>
                <a:schemeClr val="dk1"/>
              </a:solidFill>
              <a:latin typeface="Tahoma"/>
              <a:ea typeface="Tahoma"/>
              <a:cs typeface="Tahoma"/>
              <a:sym typeface="Tahoma"/>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1" name="Shape 801"/>
        <p:cNvGrpSpPr/>
        <p:nvPr/>
      </p:nvGrpSpPr>
      <p:grpSpPr>
        <a:xfrm>
          <a:off x="0" y="0"/>
          <a:ext cx="0" cy="0"/>
          <a:chOff x="0" y="0"/>
          <a:chExt cx="0" cy="0"/>
        </a:xfrm>
      </p:grpSpPr>
      <p:sp>
        <p:nvSpPr>
          <p:cNvPr id="802" name="Google Shape;802;p69"/>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Major distributed pub/sub approaches</a:t>
            </a:r>
            <a:endParaRPr/>
          </a:p>
        </p:txBody>
      </p:sp>
      <p:sp>
        <p:nvSpPr>
          <p:cNvPr id="803" name="Google Shape;803;p69"/>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accent2"/>
              </a:buClr>
              <a:buSzPts val="2200"/>
              <a:buFont typeface="Arial"/>
              <a:buChar char="●"/>
            </a:pPr>
            <a:r>
              <a:rPr b="0" i="0" lang="en-US" sz="2200" u="none">
                <a:solidFill>
                  <a:schemeClr val="dk1"/>
                </a:solidFill>
                <a:latin typeface="Tahoma"/>
                <a:ea typeface="Tahoma"/>
                <a:cs typeface="Tahoma"/>
                <a:sym typeface="Tahoma"/>
              </a:rPr>
              <a:t>Tree-based</a:t>
            </a:r>
            <a:endParaRPr/>
          </a:p>
          <a:p>
            <a:pPr indent="-285750" lvl="1" marL="742950" marR="0" rtl="0" algn="l">
              <a:lnSpc>
                <a:spcPct val="80000"/>
              </a:lnSpc>
              <a:spcBef>
                <a:spcPts val="360"/>
              </a:spcBef>
              <a:spcAft>
                <a:spcPts val="0"/>
              </a:spcAft>
              <a:buClr>
                <a:schemeClr val="accent2"/>
              </a:buClr>
              <a:buSzPts val="1800"/>
              <a:buFont typeface="Arial"/>
              <a:buChar char="●"/>
            </a:pPr>
            <a:r>
              <a:rPr b="0" i="0" lang="en-US" sz="1800" u="none" cap="none" strike="noStrike">
                <a:solidFill>
                  <a:schemeClr val="dk1"/>
                </a:solidFill>
                <a:latin typeface="Tahoma"/>
                <a:ea typeface="Tahoma"/>
                <a:cs typeface="Tahoma"/>
                <a:sym typeface="Tahoma"/>
              </a:rPr>
              <a:t>Brokers form a tree overlay [SIENA, PADRES, GRYPHON] </a:t>
            </a:r>
            <a:endParaRPr/>
          </a:p>
          <a:p>
            <a:pPr indent="-285750" lvl="1" marL="742950" marR="0" rtl="0" algn="l">
              <a:lnSpc>
                <a:spcPct val="80000"/>
              </a:lnSpc>
              <a:spcBef>
                <a:spcPts val="360"/>
              </a:spcBef>
              <a:spcAft>
                <a:spcPts val="0"/>
              </a:spcAft>
              <a:buClr>
                <a:schemeClr val="accent2"/>
              </a:buClr>
              <a:buSzPts val="1800"/>
              <a:buFont typeface="Arial"/>
              <a:buNone/>
            </a:pPr>
            <a:r>
              <a:t/>
            </a:r>
            <a:endParaRPr b="0" i="0" sz="1800" u="none" cap="none" strike="noStrike">
              <a:solidFill>
                <a:schemeClr val="dk1"/>
              </a:solidFill>
              <a:latin typeface="Tahoma"/>
              <a:ea typeface="Tahoma"/>
              <a:cs typeface="Tahoma"/>
              <a:sym typeface="Tahoma"/>
            </a:endParaRPr>
          </a:p>
          <a:p>
            <a:pPr indent="-342900" lvl="0" marL="342900" marR="0" rtl="0" algn="l">
              <a:lnSpc>
                <a:spcPct val="80000"/>
              </a:lnSpc>
              <a:spcBef>
                <a:spcPts val="440"/>
              </a:spcBef>
              <a:spcAft>
                <a:spcPts val="0"/>
              </a:spcAft>
              <a:buClr>
                <a:schemeClr val="accent2"/>
              </a:buClr>
              <a:buSzPts val="2200"/>
              <a:buFont typeface="Arial"/>
              <a:buChar char="●"/>
            </a:pPr>
            <a:r>
              <a:rPr b="0" i="0" lang="en-US" sz="2200" u="none">
                <a:solidFill>
                  <a:schemeClr val="dk1"/>
                </a:solidFill>
                <a:latin typeface="Tahoma"/>
                <a:ea typeface="Tahoma"/>
                <a:cs typeface="Tahoma"/>
                <a:sym typeface="Tahoma"/>
              </a:rPr>
              <a:t>DHT-based: </a:t>
            </a:r>
            <a:endParaRPr/>
          </a:p>
          <a:p>
            <a:pPr indent="-285750" lvl="1" marL="742950" marR="0" rtl="0" algn="l">
              <a:lnSpc>
                <a:spcPct val="80000"/>
              </a:lnSpc>
              <a:spcBef>
                <a:spcPts val="360"/>
              </a:spcBef>
              <a:spcAft>
                <a:spcPts val="0"/>
              </a:spcAft>
              <a:buClr>
                <a:schemeClr val="accent2"/>
              </a:buClr>
              <a:buSzPts val="1800"/>
              <a:buFont typeface="Arial"/>
              <a:buChar char="●"/>
            </a:pPr>
            <a:r>
              <a:rPr b="0" i="0" lang="en-US" sz="1800" u="none" cap="none" strike="noStrike">
                <a:solidFill>
                  <a:schemeClr val="dk1"/>
                </a:solidFill>
                <a:latin typeface="Tahoma"/>
                <a:ea typeface="Tahoma"/>
                <a:cs typeface="Tahoma"/>
                <a:sym typeface="Tahoma"/>
              </a:rPr>
              <a:t>Brokers form a structured P2P overlay [Meghdoot, Baldoni et al.]</a:t>
            </a:r>
            <a:endParaRPr/>
          </a:p>
          <a:p>
            <a:pPr indent="-285750" lvl="1" marL="742950" marR="0" rtl="0" algn="l">
              <a:lnSpc>
                <a:spcPct val="80000"/>
              </a:lnSpc>
              <a:spcBef>
                <a:spcPts val="360"/>
              </a:spcBef>
              <a:spcAft>
                <a:spcPts val="0"/>
              </a:spcAft>
              <a:buClr>
                <a:schemeClr val="accent2"/>
              </a:buClr>
              <a:buSzPts val="1800"/>
              <a:buFont typeface="Arial"/>
              <a:buNone/>
            </a:pPr>
            <a:r>
              <a:t/>
            </a:r>
            <a:endParaRPr b="0" i="0" sz="1800" u="none" cap="none" strike="noStrike">
              <a:solidFill>
                <a:schemeClr val="dk1"/>
              </a:solidFill>
              <a:latin typeface="Tahoma"/>
              <a:ea typeface="Tahoma"/>
              <a:cs typeface="Tahoma"/>
              <a:sym typeface="Tahoma"/>
            </a:endParaRPr>
          </a:p>
          <a:p>
            <a:pPr indent="-342900" lvl="0" marL="342900" marR="0" rtl="0" algn="l">
              <a:lnSpc>
                <a:spcPct val="80000"/>
              </a:lnSpc>
              <a:spcBef>
                <a:spcPts val="440"/>
              </a:spcBef>
              <a:spcAft>
                <a:spcPts val="0"/>
              </a:spcAft>
              <a:buClr>
                <a:schemeClr val="accent2"/>
              </a:buClr>
              <a:buSzPts val="2200"/>
              <a:buFont typeface="Arial"/>
              <a:buChar char="●"/>
            </a:pPr>
            <a:r>
              <a:rPr b="0" i="0" lang="en-US" sz="2200" u="none">
                <a:solidFill>
                  <a:schemeClr val="dk1"/>
                </a:solidFill>
                <a:latin typeface="Tahoma"/>
                <a:ea typeface="Tahoma"/>
                <a:cs typeface="Tahoma"/>
                <a:sym typeface="Tahoma"/>
              </a:rPr>
              <a:t>Channel-based: </a:t>
            </a:r>
            <a:endParaRPr/>
          </a:p>
          <a:p>
            <a:pPr indent="-285750" lvl="1" marL="742950" marR="0" rtl="0" algn="l">
              <a:lnSpc>
                <a:spcPct val="80000"/>
              </a:lnSpc>
              <a:spcBef>
                <a:spcPts val="360"/>
              </a:spcBef>
              <a:spcAft>
                <a:spcPts val="0"/>
              </a:spcAft>
              <a:buClr>
                <a:schemeClr val="accent2"/>
              </a:buClr>
              <a:buSzPts val="1800"/>
              <a:buFont typeface="Arial"/>
              <a:buChar char="●"/>
            </a:pPr>
            <a:r>
              <a:rPr b="0" i="0" lang="en-US" sz="1800" u="none" cap="none" strike="noStrike">
                <a:solidFill>
                  <a:schemeClr val="dk1"/>
                </a:solidFill>
                <a:latin typeface="Tahoma"/>
                <a:ea typeface="Tahoma"/>
                <a:cs typeface="Tahoma"/>
                <a:sym typeface="Tahoma"/>
              </a:rPr>
              <a:t>Multiple multicast groups [Phillip Yu et al.]</a:t>
            </a:r>
            <a:endParaRPr/>
          </a:p>
          <a:p>
            <a:pPr indent="-285750" lvl="1" marL="742950" marR="0" rtl="0" algn="l">
              <a:lnSpc>
                <a:spcPct val="80000"/>
              </a:lnSpc>
              <a:spcBef>
                <a:spcPts val="360"/>
              </a:spcBef>
              <a:spcAft>
                <a:spcPts val="0"/>
              </a:spcAft>
              <a:buClr>
                <a:schemeClr val="accent2"/>
              </a:buClr>
              <a:buSzPts val="1800"/>
              <a:buFont typeface="Arial"/>
              <a:buNone/>
            </a:pPr>
            <a:r>
              <a:t/>
            </a:r>
            <a:endParaRPr b="0" i="0" sz="1800" u="none" cap="none" strike="noStrike">
              <a:solidFill>
                <a:schemeClr val="dk1"/>
              </a:solidFill>
              <a:latin typeface="Tahoma"/>
              <a:ea typeface="Tahoma"/>
              <a:cs typeface="Tahoma"/>
              <a:sym typeface="Tahoma"/>
            </a:endParaRPr>
          </a:p>
          <a:p>
            <a:pPr indent="-342900" lvl="0" marL="342900" marR="0" rtl="0" algn="l">
              <a:lnSpc>
                <a:spcPct val="80000"/>
              </a:lnSpc>
              <a:spcBef>
                <a:spcPts val="440"/>
              </a:spcBef>
              <a:spcAft>
                <a:spcPts val="0"/>
              </a:spcAft>
              <a:buClr>
                <a:schemeClr val="accent2"/>
              </a:buClr>
              <a:buSzPts val="2200"/>
              <a:buFont typeface="Arial"/>
              <a:buChar char="●"/>
            </a:pPr>
            <a:r>
              <a:rPr b="0" i="0" lang="en-US" sz="2200" u="none">
                <a:solidFill>
                  <a:schemeClr val="dk1"/>
                </a:solidFill>
                <a:latin typeface="Tahoma"/>
                <a:ea typeface="Tahoma"/>
                <a:cs typeface="Tahoma"/>
                <a:sym typeface="Tahoma"/>
              </a:rPr>
              <a:t>Probabilistic: </a:t>
            </a:r>
            <a:endParaRPr/>
          </a:p>
          <a:p>
            <a:pPr indent="-285750" lvl="1" marL="742950" marR="0" rtl="0" algn="l">
              <a:lnSpc>
                <a:spcPct val="80000"/>
              </a:lnSpc>
              <a:spcBef>
                <a:spcPts val="360"/>
              </a:spcBef>
              <a:spcAft>
                <a:spcPts val="0"/>
              </a:spcAft>
              <a:buClr>
                <a:schemeClr val="accent2"/>
              </a:buClr>
              <a:buSzPts val="1800"/>
              <a:buFont typeface="Arial"/>
              <a:buChar char="●"/>
            </a:pPr>
            <a:r>
              <a:rPr b="0" i="0" lang="en-US" sz="1800" u="none" cap="none" strike="noStrike">
                <a:solidFill>
                  <a:schemeClr val="dk1"/>
                </a:solidFill>
                <a:latin typeface="Tahoma"/>
                <a:ea typeface="Tahoma"/>
                <a:cs typeface="Tahoma"/>
                <a:sym typeface="Tahoma"/>
              </a:rPr>
              <a:t>Unstructured overlay [Picco et al.]</a:t>
            </a:r>
            <a:endParaRPr/>
          </a:p>
          <a:p>
            <a:pPr indent="-228600" lvl="0" marL="342900" marR="0" rtl="0" algn="l">
              <a:spcBef>
                <a:spcPts val="360"/>
              </a:spcBef>
              <a:spcAft>
                <a:spcPts val="0"/>
              </a:spcAft>
              <a:buClr>
                <a:schemeClr val="accent2"/>
              </a:buClr>
              <a:buSzPts val="1800"/>
              <a:buFont typeface="Arial"/>
              <a:buNone/>
            </a:pPr>
            <a:r>
              <a:t/>
            </a:r>
            <a:endParaRPr b="0" i="0" sz="1800" u="none" cap="none" strike="noStrike">
              <a:solidFill>
                <a:schemeClr val="dk1"/>
              </a:solidFill>
              <a:latin typeface="Tahoma"/>
              <a:ea typeface="Tahoma"/>
              <a:cs typeface="Tahoma"/>
              <a:sym typeface="Tahoma"/>
            </a:endParaRPr>
          </a:p>
        </p:txBody>
      </p:sp>
      <p:sp>
        <p:nvSpPr>
          <p:cNvPr id="804" name="Google Shape;804;p69"/>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8" name="Shape 808"/>
        <p:cNvGrpSpPr/>
        <p:nvPr/>
      </p:nvGrpSpPr>
      <p:grpSpPr>
        <a:xfrm>
          <a:off x="0" y="0"/>
          <a:ext cx="0" cy="0"/>
          <a:chOff x="0" y="0"/>
          <a:chExt cx="0" cy="0"/>
        </a:xfrm>
      </p:grpSpPr>
      <p:sp>
        <p:nvSpPr>
          <p:cNvPr id="809" name="Google Shape;809;p70"/>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810" name="Google Shape;810;p70"/>
          <p:cNvSpPr txBox="1"/>
          <p:nvPr>
            <p:ph type="title"/>
          </p:nvPr>
        </p:nvSpPr>
        <p:spPr>
          <a:xfrm>
            <a:off x="457200" y="277812"/>
            <a:ext cx="8229600" cy="113982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Tree-based</a:t>
            </a:r>
            <a:endParaRPr/>
          </a:p>
        </p:txBody>
      </p:sp>
      <p:sp>
        <p:nvSpPr>
          <p:cNvPr id="811" name="Google Shape;811;p70"/>
          <p:cNvSpPr txBox="1"/>
          <p:nvPr>
            <p:ph idx="1" type="body"/>
          </p:nvPr>
        </p:nvSpPr>
        <p:spPr>
          <a:xfrm>
            <a:off x="457200" y="1600200"/>
            <a:ext cx="4038600" cy="453072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2600"/>
              <a:buFont typeface="Arial"/>
              <a:buChar char="●"/>
            </a:pPr>
            <a:r>
              <a:rPr b="0" i="0" lang="en-US" sz="2600" u="none">
                <a:solidFill>
                  <a:schemeClr val="dk1"/>
                </a:solidFill>
                <a:latin typeface="Tahoma"/>
                <a:ea typeface="Tahoma"/>
                <a:cs typeface="Tahoma"/>
                <a:sym typeface="Tahoma"/>
              </a:rPr>
              <a:t>Brokers form an acyclic graph</a:t>
            </a:r>
            <a:endParaRPr/>
          </a:p>
          <a:p>
            <a:pPr indent="-342900" lvl="0" marL="342900" rtl="0" algn="l">
              <a:lnSpc>
                <a:spcPct val="100000"/>
              </a:lnSpc>
              <a:spcBef>
                <a:spcPts val="520"/>
              </a:spcBef>
              <a:spcAft>
                <a:spcPts val="0"/>
              </a:spcAft>
              <a:buClr>
                <a:schemeClr val="accent2"/>
              </a:buClr>
              <a:buSzPts val="2600"/>
              <a:buFont typeface="Arial"/>
              <a:buChar char="●"/>
            </a:pPr>
            <a:r>
              <a:rPr b="0" i="0" lang="en-US" sz="2600" u="none">
                <a:solidFill>
                  <a:schemeClr val="dk1"/>
                </a:solidFill>
                <a:latin typeface="Tahoma"/>
                <a:ea typeface="Tahoma"/>
                <a:cs typeface="Tahoma"/>
                <a:sym typeface="Tahoma"/>
              </a:rPr>
              <a:t>Subscriptions are broadcast to all brokers</a:t>
            </a:r>
            <a:endParaRPr/>
          </a:p>
          <a:p>
            <a:pPr indent="-342900" lvl="0" marL="342900" rtl="0" algn="l">
              <a:lnSpc>
                <a:spcPct val="100000"/>
              </a:lnSpc>
              <a:spcBef>
                <a:spcPts val="520"/>
              </a:spcBef>
              <a:spcAft>
                <a:spcPts val="0"/>
              </a:spcAft>
              <a:buClr>
                <a:schemeClr val="accent2"/>
              </a:buClr>
              <a:buSzPts val="2600"/>
              <a:buFont typeface="Arial"/>
              <a:buChar char="●"/>
            </a:pPr>
            <a:r>
              <a:rPr b="0" i="0" lang="en-US" sz="2600" u="none">
                <a:solidFill>
                  <a:schemeClr val="dk1"/>
                </a:solidFill>
                <a:latin typeface="Tahoma"/>
                <a:ea typeface="Tahoma"/>
                <a:cs typeface="Tahoma"/>
                <a:sym typeface="Tahoma"/>
              </a:rPr>
              <a:t>Publications are disseminated along the tree with applying subscriptions as filters</a:t>
            </a:r>
            <a:endParaRPr/>
          </a:p>
          <a:p>
            <a:pPr indent="-177800" lvl="0" marL="342900" rtl="0" algn="l">
              <a:spcBef>
                <a:spcPts val="520"/>
              </a:spcBef>
              <a:spcAft>
                <a:spcPts val="0"/>
              </a:spcAft>
              <a:buSzPts val="2600"/>
              <a:buNone/>
            </a:pPr>
            <a:r>
              <a:t/>
            </a:r>
            <a:endParaRPr b="0" i="0" sz="2600" u="none">
              <a:solidFill>
                <a:schemeClr val="dk1"/>
              </a:solidFill>
              <a:latin typeface="Tahoma"/>
              <a:ea typeface="Tahoma"/>
              <a:cs typeface="Tahoma"/>
              <a:sym typeface="Tahoma"/>
            </a:endParaRPr>
          </a:p>
        </p:txBody>
      </p:sp>
      <p:pic>
        <p:nvPicPr>
          <p:cNvPr descr="brokers" id="812" name="Google Shape;812;p70"/>
          <p:cNvPicPr preferRelativeResize="0"/>
          <p:nvPr>
            <p:ph idx="1" type="body"/>
          </p:nvPr>
        </p:nvPicPr>
        <p:blipFill rotWithShape="1">
          <a:blip r:embed="rId3">
            <a:alphaModFix/>
          </a:blip>
          <a:srcRect b="0" l="0" r="0" t="0"/>
          <a:stretch/>
        </p:blipFill>
        <p:spPr>
          <a:xfrm>
            <a:off x="4648200" y="2668587"/>
            <a:ext cx="4038600" cy="239395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6" name="Shape 816"/>
        <p:cNvGrpSpPr/>
        <p:nvPr/>
      </p:nvGrpSpPr>
      <p:grpSpPr>
        <a:xfrm>
          <a:off x="0" y="0"/>
          <a:ext cx="0" cy="0"/>
          <a:chOff x="0" y="0"/>
          <a:chExt cx="0" cy="0"/>
        </a:xfrm>
      </p:grpSpPr>
      <p:sp>
        <p:nvSpPr>
          <p:cNvPr id="817" name="Google Shape;817;p71"/>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818" name="Google Shape;818;p71"/>
          <p:cNvSpPr txBox="1"/>
          <p:nvPr>
            <p:ph type="title"/>
          </p:nvPr>
        </p:nvSpPr>
        <p:spPr>
          <a:xfrm>
            <a:off x="457200" y="277812"/>
            <a:ext cx="8229600" cy="113982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Tree-based </a:t>
            </a:r>
            <a:endParaRPr/>
          </a:p>
        </p:txBody>
      </p:sp>
      <p:sp>
        <p:nvSpPr>
          <p:cNvPr id="819" name="Google Shape;819;p71"/>
          <p:cNvSpPr txBox="1"/>
          <p:nvPr>
            <p:ph idx="1" type="body"/>
          </p:nvPr>
        </p:nvSpPr>
        <p:spPr>
          <a:xfrm>
            <a:off x="457200" y="1600200"/>
            <a:ext cx="8382000" cy="453072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2600"/>
              <a:buFont typeface="Arial"/>
              <a:buChar char="●"/>
            </a:pPr>
            <a:r>
              <a:rPr b="0" i="0" lang="en-US" sz="2600" u="none">
                <a:solidFill>
                  <a:schemeClr val="dk1"/>
                </a:solidFill>
                <a:latin typeface="Tahoma"/>
                <a:ea typeface="Tahoma"/>
                <a:cs typeface="Tahoma"/>
                <a:sym typeface="Tahoma"/>
              </a:rPr>
              <a:t>Subscription dissemination load reduction</a:t>
            </a:r>
            <a:endParaRPr/>
          </a:p>
          <a:p>
            <a:pPr indent="-285750" lvl="1" marL="742950" rtl="0" algn="l">
              <a:lnSpc>
                <a:spcPct val="100000"/>
              </a:lnSpc>
              <a:spcBef>
                <a:spcPts val="440"/>
              </a:spcBef>
              <a:spcAft>
                <a:spcPts val="0"/>
              </a:spcAft>
              <a:buClr>
                <a:schemeClr val="accent2"/>
              </a:buClr>
              <a:buSzPts val="2200"/>
              <a:buFont typeface="Arial"/>
              <a:buChar char="●"/>
            </a:pPr>
            <a:r>
              <a:rPr b="0" i="0" lang="en-US" sz="2200" u="none">
                <a:solidFill>
                  <a:schemeClr val="dk1"/>
                </a:solidFill>
                <a:latin typeface="Tahoma"/>
                <a:ea typeface="Tahoma"/>
                <a:cs typeface="Tahoma"/>
                <a:sym typeface="Tahoma"/>
              </a:rPr>
              <a:t>Subscription Covering</a:t>
            </a:r>
            <a:endParaRPr/>
          </a:p>
          <a:p>
            <a:pPr indent="-285750" lvl="1" marL="742950" rtl="0" algn="l">
              <a:lnSpc>
                <a:spcPct val="100000"/>
              </a:lnSpc>
              <a:spcBef>
                <a:spcPts val="440"/>
              </a:spcBef>
              <a:spcAft>
                <a:spcPts val="0"/>
              </a:spcAft>
              <a:buClr>
                <a:schemeClr val="accent2"/>
              </a:buClr>
              <a:buSzPts val="2200"/>
              <a:buFont typeface="Arial"/>
              <a:buChar char="●"/>
            </a:pPr>
            <a:r>
              <a:rPr b="0" i="0" lang="en-US" sz="2200" u="none">
                <a:solidFill>
                  <a:schemeClr val="dk1"/>
                </a:solidFill>
                <a:latin typeface="Tahoma"/>
                <a:ea typeface="Tahoma"/>
                <a:cs typeface="Tahoma"/>
                <a:sym typeface="Tahoma"/>
              </a:rPr>
              <a:t>Subscription Subsumption</a:t>
            </a:r>
            <a:endParaRPr/>
          </a:p>
          <a:p>
            <a:pPr indent="-342900" lvl="0" marL="342900" rtl="0" algn="l">
              <a:lnSpc>
                <a:spcPct val="100000"/>
              </a:lnSpc>
              <a:spcBef>
                <a:spcPts val="520"/>
              </a:spcBef>
              <a:spcAft>
                <a:spcPts val="0"/>
              </a:spcAft>
              <a:buClr>
                <a:schemeClr val="accent2"/>
              </a:buClr>
              <a:buSzPts val="2600"/>
              <a:buFont typeface="Arial"/>
              <a:buChar char="●"/>
            </a:pPr>
            <a:r>
              <a:rPr b="0" i="0" lang="en-US" sz="2600" u="none">
                <a:solidFill>
                  <a:schemeClr val="dk1"/>
                </a:solidFill>
                <a:latin typeface="Tahoma"/>
                <a:ea typeface="Tahoma"/>
                <a:cs typeface="Tahoma"/>
                <a:sym typeface="Tahoma"/>
              </a:rPr>
              <a:t>Publication matching</a:t>
            </a:r>
            <a:endParaRPr/>
          </a:p>
          <a:p>
            <a:pPr indent="-285750" lvl="1" marL="742950" rtl="0" algn="l">
              <a:lnSpc>
                <a:spcPct val="100000"/>
              </a:lnSpc>
              <a:spcBef>
                <a:spcPts val="440"/>
              </a:spcBef>
              <a:spcAft>
                <a:spcPts val="0"/>
              </a:spcAft>
              <a:buClr>
                <a:schemeClr val="accent2"/>
              </a:buClr>
              <a:buSzPts val="2200"/>
              <a:buFont typeface="Arial"/>
              <a:buChar char="●"/>
            </a:pPr>
            <a:r>
              <a:rPr b="0" i="0" lang="en-US" sz="2200" u="none">
                <a:solidFill>
                  <a:schemeClr val="dk1"/>
                </a:solidFill>
                <a:latin typeface="Tahoma"/>
                <a:ea typeface="Tahoma"/>
                <a:cs typeface="Tahoma"/>
                <a:sym typeface="Tahoma"/>
              </a:rPr>
              <a:t>Index selection</a:t>
            </a:r>
            <a:endParaRPr/>
          </a:p>
        </p:txBody>
      </p:sp>
      <p:pic>
        <p:nvPicPr>
          <p:cNvPr descr="architecture" id="820" name="Google Shape;820;p71"/>
          <p:cNvPicPr preferRelativeResize="0"/>
          <p:nvPr>
            <p:ph idx="1" type="body"/>
          </p:nvPr>
        </p:nvPicPr>
        <p:blipFill rotWithShape="1">
          <a:blip r:embed="rId3">
            <a:alphaModFix/>
          </a:blip>
          <a:srcRect b="0" l="0" r="0" t="0"/>
          <a:stretch/>
        </p:blipFill>
        <p:spPr>
          <a:xfrm>
            <a:off x="2743200" y="4114800"/>
            <a:ext cx="4038600" cy="1998662"/>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4" name="Shape 824"/>
        <p:cNvGrpSpPr/>
        <p:nvPr/>
      </p:nvGrpSpPr>
      <p:grpSpPr>
        <a:xfrm>
          <a:off x="0" y="0"/>
          <a:ext cx="0" cy="0"/>
          <a:chOff x="0" y="0"/>
          <a:chExt cx="0" cy="0"/>
        </a:xfrm>
      </p:grpSpPr>
      <p:sp>
        <p:nvSpPr>
          <p:cNvPr id="825" name="Google Shape;825;p72"/>
          <p:cNvSpPr txBox="1"/>
          <p:nvPr/>
        </p:nvSpPr>
        <p:spPr>
          <a:xfrm>
            <a:off x="3124200" y="6229350"/>
            <a:ext cx="2895600" cy="4572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MINEMA Summer School - Klagenfurt (Austria) July 11-15, 2005</a:t>
            </a:r>
            <a:endParaRPr/>
          </a:p>
        </p:txBody>
      </p:sp>
      <p:sp>
        <p:nvSpPr>
          <p:cNvPr id="826" name="Google Shape;826;p72"/>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827" name="Google Shape;827;p72"/>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Pub/Sub Sysems: Tib/RV [Oki et al 03]</a:t>
            </a:r>
            <a:endParaRPr/>
          </a:p>
        </p:txBody>
      </p:sp>
      <p:sp>
        <p:nvSpPr>
          <p:cNvPr id="828" name="Google Shape;828;p72"/>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Topic Based</a:t>
            </a:r>
            <a:endParaRPr/>
          </a:p>
          <a:p>
            <a:pPr indent="-342900" lvl="0" marL="342900" rtl="0" algn="l">
              <a:lnSpc>
                <a:spcPct val="100000"/>
              </a:lnSpc>
              <a:spcBef>
                <a:spcPts val="64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Two level hierarchical architecture of brokers (deamons) on TCP/IP</a:t>
            </a:r>
            <a:endParaRPr/>
          </a:p>
          <a:p>
            <a:pPr indent="-342900" lvl="0" marL="342900" rtl="0" algn="l">
              <a:lnSpc>
                <a:spcPct val="100000"/>
              </a:lnSpc>
              <a:spcBef>
                <a:spcPts val="64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Event routing is realized through one diffusion tree per subject</a:t>
            </a:r>
            <a:endParaRPr/>
          </a:p>
          <a:p>
            <a:pPr indent="-342900" lvl="0" marL="342900" rtl="0" algn="l">
              <a:lnSpc>
                <a:spcPct val="100000"/>
              </a:lnSpc>
              <a:spcBef>
                <a:spcPts val="64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Each  broker knows the entire network topology and current subscription configuration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2" name="Shape 832"/>
        <p:cNvGrpSpPr/>
        <p:nvPr/>
      </p:nvGrpSpPr>
      <p:grpSpPr>
        <a:xfrm>
          <a:off x="0" y="0"/>
          <a:ext cx="0" cy="0"/>
          <a:chOff x="0" y="0"/>
          <a:chExt cx="0" cy="0"/>
        </a:xfrm>
      </p:grpSpPr>
      <p:sp>
        <p:nvSpPr>
          <p:cNvPr id="833" name="Google Shape;833;p73"/>
          <p:cNvSpPr txBox="1"/>
          <p:nvPr/>
        </p:nvSpPr>
        <p:spPr>
          <a:xfrm>
            <a:off x="3124200" y="6229350"/>
            <a:ext cx="2895600" cy="4572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MINEMA Summer School - Klagenfurt (Austria) July 11-15, 2005</a:t>
            </a:r>
            <a:endParaRPr/>
          </a:p>
        </p:txBody>
      </p:sp>
      <p:sp>
        <p:nvSpPr>
          <p:cNvPr id="834" name="Google Shape;834;p73"/>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835" name="Google Shape;835;p73"/>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Pub/Sub systems: Gryphon [IBM 00]</a:t>
            </a:r>
            <a:endParaRPr/>
          </a:p>
        </p:txBody>
      </p:sp>
      <p:sp>
        <p:nvSpPr>
          <p:cNvPr id="836" name="Google Shape;836;p73"/>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Content based</a:t>
            </a:r>
            <a:endParaRPr/>
          </a:p>
          <a:p>
            <a:pPr indent="-342900" lvl="0" marL="342900" rtl="0" algn="l">
              <a:lnSpc>
                <a:spcPct val="100000"/>
              </a:lnSpc>
              <a:spcBef>
                <a:spcPts val="64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Hierarchical tree from publishers to subscribers</a:t>
            </a:r>
            <a:endParaRPr/>
          </a:p>
          <a:p>
            <a:pPr indent="-342900" lvl="0" marL="342900" rtl="0" algn="l">
              <a:lnSpc>
                <a:spcPct val="100000"/>
              </a:lnSpc>
              <a:spcBef>
                <a:spcPts val="64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Filtering-based routing</a:t>
            </a:r>
            <a:endParaRPr/>
          </a:p>
          <a:p>
            <a:pPr indent="-342900" lvl="0" marL="342900" rtl="0" algn="l">
              <a:lnSpc>
                <a:spcPct val="100000"/>
              </a:lnSpc>
              <a:spcBef>
                <a:spcPts val="64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Mapping content-based to network level multicast</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0" name="Shape 840"/>
        <p:cNvGrpSpPr/>
        <p:nvPr/>
      </p:nvGrpSpPr>
      <p:grpSpPr>
        <a:xfrm>
          <a:off x="0" y="0"/>
          <a:ext cx="0" cy="0"/>
          <a:chOff x="0" y="0"/>
          <a:chExt cx="0" cy="0"/>
        </a:xfrm>
      </p:grpSpPr>
      <p:sp>
        <p:nvSpPr>
          <p:cNvPr id="841" name="Google Shape;841;p74"/>
          <p:cNvSpPr txBox="1"/>
          <p:nvPr/>
        </p:nvSpPr>
        <p:spPr>
          <a:xfrm>
            <a:off x="3124200" y="6229350"/>
            <a:ext cx="2895600" cy="4572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MINEMA Summer School - Klagenfurt (Austria) July 11-15, 2005</a:t>
            </a:r>
            <a:endParaRPr/>
          </a:p>
        </p:txBody>
      </p:sp>
      <p:sp>
        <p:nvSpPr>
          <p:cNvPr id="842" name="Google Shape;842;p74"/>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843" name="Google Shape;843;p74"/>
          <p:cNvSpPr txBox="1"/>
          <p:nvPr>
            <p:ph type="title"/>
          </p:nvPr>
        </p:nvSpPr>
        <p:spPr>
          <a:xfrm>
            <a:off x="228600" y="228600"/>
            <a:ext cx="8915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 DHT Based Pub/Sub: </a:t>
            </a:r>
            <a:br>
              <a:rPr b="0" i="0" lang="en-US" sz="4000" u="none">
                <a:solidFill>
                  <a:schemeClr val="dk2"/>
                </a:solidFill>
                <a:latin typeface="Arial Black"/>
                <a:ea typeface="Arial Black"/>
                <a:cs typeface="Arial Black"/>
                <a:sym typeface="Arial Black"/>
              </a:rPr>
            </a:br>
            <a:r>
              <a:rPr b="0" i="0" lang="en-US" sz="4000" u="none">
                <a:solidFill>
                  <a:schemeClr val="dk2"/>
                </a:solidFill>
                <a:latin typeface="Arial Black"/>
                <a:ea typeface="Arial Black"/>
                <a:cs typeface="Arial Black"/>
                <a:sym typeface="Arial Black"/>
              </a:rPr>
              <a:t>SCRIBE [Castro et al. 02]</a:t>
            </a:r>
            <a:endParaRPr/>
          </a:p>
        </p:txBody>
      </p:sp>
      <p:sp>
        <p:nvSpPr>
          <p:cNvPr id="844" name="Google Shape;844;p74"/>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Topic Based</a:t>
            </a:r>
            <a:endParaRPr/>
          </a:p>
          <a:p>
            <a:pPr indent="-342900" lvl="0" marL="342900" rtl="0" algn="l">
              <a:lnSpc>
                <a:spcPct val="100000"/>
              </a:lnSpc>
              <a:spcBef>
                <a:spcPts val="64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Based on DHT (Pastry) </a:t>
            </a:r>
            <a:endParaRPr/>
          </a:p>
          <a:p>
            <a:pPr indent="-342900" lvl="0" marL="342900" rtl="0" algn="l">
              <a:lnSpc>
                <a:spcPct val="100000"/>
              </a:lnSpc>
              <a:spcBef>
                <a:spcPts val="64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Rendez-vous event routing</a:t>
            </a:r>
            <a:endParaRPr/>
          </a:p>
          <a:p>
            <a:pPr indent="-342900" lvl="0" marL="342900" rtl="0" algn="l">
              <a:lnSpc>
                <a:spcPct val="100000"/>
              </a:lnSpc>
              <a:spcBef>
                <a:spcPts val="64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A random identifier is assigned to each topic</a:t>
            </a:r>
            <a:endParaRPr/>
          </a:p>
          <a:p>
            <a:pPr indent="-342900" lvl="0" marL="342900" rtl="0" algn="l">
              <a:lnSpc>
                <a:spcPct val="100000"/>
              </a:lnSpc>
              <a:spcBef>
                <a:spcPts val="64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The pastry node with the identifier closest to the one of the topic becomes responsible for that topic</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8" name="Shape 848"/>
        <p:cNvGrpSpPr/>
        <p:nvPr/>
      </p:nvGrpSpPr>
      <p:grpSpPr>
        <a:xfrm>
          <a:off x="0" y="0"/>
          <a:ext cx="0" cy="0"/>
          <a:chOff x="0" y="0"/>
          <a:chExt cx="0" cy="0"/>
        </a:xfrm>
      </p:grpSpPr>
      <p:sp>
        <p:nvSpPr>
          <p:cNvPr id="849" name="Google Shape;849;p75"/>
          <p:cNvSpPr txBox="1"/>
          <p:nvPr/>
        </p:nvSpPr>
        <p:spPr>
          <a:xfrm>
            <a:off x="3124200" y="6229350"/>
            <a:ext cx="2895600" cy="4572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MINEMA Summer School - Klagenfurt (Austria) July 11-15, 2005</a:t>
            </a:r>
            <a:endParaRPr/>
          </a:p>
        </p:txBody>
      </p:sp>
      <p:sp>
        <p:nvSpPr>
          <p:cNvPr id="850" name="Google Shape;850;p75"/>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851" name="Google Shape;851;p75"/>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DHT-based pub/sub MEGHDOOT</a:t>
            </a:r>
            <a:endParaRPr/>
          </a:p>
        </p:txBody>
      </p:sp>
      <p:sp>
        <p:nvSpPr>
          <p:cNvPr id="852" name="Google Shape;852;p75"/>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Content Based</a:t>
            </a:r>
            <a:endParaRPr/>
          </a:p>
          <a:p>
            <a:pPr indent="-342900" lvl="0" marL="342900" rtl="0" algn="l">
              <a:lnSpc>
                <a:spcPct val="100000"/>
              </a:lnSpc>
              <a:spcBef>
                <a:spcPts val="64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Based on Structured Overlay CAN</a:t>
            </a:r>
            <a:endParaRPr/>
          </a:p>
          <a:p>
            <a:pPr indent="-342900" lvl="0" marL="342900" rtl="0" algn="l">
              <a:lnSpc>
                <a:spcPct val="100000"/>
              </a:lnSpc>
              <a:spcBef>
                <a:spcPts val="64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Mapping the subscription language and the event space to  CAN space</a:t>
            </a:r>
            <a:endParaRPr/>
          </a:p>
          <a:p>
            <a:pPr indent="-342900" lvl="0" marL="342900" rtl="0" algn="l">
              <a:lnSpc>
                <a:spcPct val="100000"/>
              </a:lnSpc>
              <a:spcBef>
                <a:spcPts val="64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Subscription and event Routing exploit CAN routing algorithms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6" name="Shape 856"/>
        <p:cNvGrpSpPr/>
        <p:nvPr/>
      </p:nvGrpSpPr>
      <p:grpSpPr>
        <a:xfrm>
          <a:off x="0" y="0"/>
          <a:ext cx="0" cy="0"/>
          <a:chOff x="0" y="0"/>
          <a:chExt cx="0" cy="0"/>
        </a:xfrm>
      </p:grpSpPr>
      <p:sp>
        <p:nvSpPr>
          <p:cNvPr id="857" name="Google Shape;857;p76"/>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858" name="Google Shape;858;p76"/>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Fault-tolerance Pub/Sub architecture</a:t>
            </a:r>
            <a:endParaRPr/>
          </a:p>
        </p:txBody>
      </p:sp>
      <p:sp>
        <p:nvSpPr>
          <p:cNvPr id="859" name="Google Shape;859;p76"/>
          <p:cNvSpPr txBox="1"/>
          <p:nvPr>
            <p:ph idx="1" type="body"/>
          </p:nvPr>
        </p:nvSpPr>
        <p:spPr>
          <a:xfrm>
            <a:off x="152400" y="1600200"/>
            <a:ext cx="5334000" cy="4530725"/>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accent2"/>
              </a:buClr>
              <a:buSzPts val="2600"/>
              <a:buFont typeface="Arial"/>
              <a:buChar char="●"/>
            </a:pPr>
            <a:r>
              <a:rPr b="0" i="0" lang="en-US" sz="2600" u="none">
                <a:solidFill>
                  <a:schemeClr val="dk1"/>
                </a:solidFill>
                <a:latin typeface="Tahoma"/>
                <a:ea typeface="Tahoma"/>
                <a:cs typeface="Tahoma"/>
                <a:sym typeface="Tahoma"/>
              </a:rPr>
              <a:t>Brokers are clustered</a:t>
            </a:r>
            <a:endParaRPr/>
          </a:p>
          <a:p>
            <a:pPr indent="-342900" lvl="0" marL="342900" rtl="0" algn="l">
              <a:lnSpc>
                <a:spcPct val="90000"/>
              </a:lnSpc>
              <a:spcBef>
                <a:spcPts val="520"/>
              </a:spcBef>
              <a:spcAft>
                <a:spcPts val="0"/>
              </a:spcAft>
              <a:buClr>
                <a:schemeClr val="accent2"/>
              </a:buClr>
              <a:buSzPts val="2600"/>
              <a:buFont typeface="Arial"/>
              <a:buChar char="●"/>
            </a:pPr>
            <a:r>
              <a:rPr b="0" i="0" lang="en-US" sz="2600" u="none">
                <a:solidFill>
                  <a:schemeClr val="dk1"/>
                </a:solidFill>
                <a:latin typeface="Tahoma"/>
                <a:ea typeface="Tahoma"/>
                <a:cs typeface="Tahoma"/>
                <a:sym typeface="Tahoma"/>
              </a:rPr>
              <a:t>Each broker knows all brokers in its own cluster and at least one broker from every other clusters</a:t>
            </a:r>
            <a:endParaRPr/>
          </a:p>
          <a:p>
            <a:pPr indent="-342900" lvl="0" marL="342900" rtl="0" algn="l">
              <a:lnSpc>
                <a:spcPct val="90000"/>
              </a:lnSpc>
              <a:spcBef>
                <a:spcPts val="520"/>
              </a:spcBef>
              <a:spcAft>
                <a:spcPts val="0"/>
              </a:spcAft>
              <a:buClr>
                <a:schemeClr val="accent2"/>
              </a:buClr>
              <a:buSzPts val="2600"/>
              <a:buFont typeface="Arial"/>
              <a:buChar char="●"/>
            </a:pPr>
            <a:r>
              <a:rPr b="0" i="0" lang="en-US" sz="2600" u="none">
                <a:solidFill>
                  <a:schemeClr val="dk1"/>
                </a:solidFill>
                <a:latin typeface="Tahoma"/>
                <a:ea typeface="Tahoma"/>
                <a:cs typeface="Tahoma"/>
                <a:sym typeface="Tahoma"/>
              </a:rPr>
              <a:t>Subscriptions are broadcast just in clusters</a:t>
            </a:r>
            <a:endParaRPr/>
          </a:p>
          <a:p>
            <a:pPr indent="-342900" lvl="0" marL="342900" rtl="0" algn="l">
              <a:lnSpc>
                <a:spcPct val="90000"/>
              </a:lnSpc>
              <a:spcBef>
                <a:spcPts val="520"/>
              </a:spcBef>
              <a:spcAft>
                <a:spcPts val="0"/>
              </a:spcAft>
              <a:buClr>
                <a:schemeClr val="accent2"/>
              </a:buClr>
              <a:buSzPts val="2600"/>
              <a:buFont typeface="Arial"/>
              <a:buChar char="●"/>
            </a:pPr>
            <a:r>
              <a:rPr b="0" i="0" lang="en-US" sz="2600" u="none">
                <a:solidFill>
                  <a:schemeClr val="dk1"/>
                </a:solidFill>
                <a:latin typeface="Tahoma"/>
                <a:ea typeface="Tahoma"/>
                <a:cs typeface="Tahoma"/>
                <a:sym typeface="Tahoma"/>
              </a:rPr>
              <a:t>Every brokers just have the subscriptions from brokers in the same cluster</a:t>
            </a:r>
            <a:endParaRPr/>
          </a:p>
          <a:p>
            <a:pPr indent="-342900" lvl="0" marL="342900" rtl="0" algn="l">
              <a:lnSpc>
                <a:spcPct val="90000"/>
              </a:lnSpc>
              <a:spcBef>
                <a:spcPts val="520"/>
              </a:spcBef>
              <a:spcAft>
                <a:spcPts val="0"/>
              </a:spcAft>
              <a:buClr>
                <a:schemeClr val="accent2"/>
              </a:buClr>
              <a:buSzPts val="2600"/>
              <a:buFont typeface="Arial"/>
              <a:buChar char="●"/>
            </a:pPr>
            <a:r>
              <a:rPr b="0" i="0" lang="en-US" sz="2600" u="none">
                <a:solidFill>
                  <a:schemeClr val="dk1"/>
                </a:solidFill>
                <a:latin typeface="Tahoma"/>
                <a:ea typeface="Tahoma"/>
                <a:cs typeface="Tahoma"/>
                <a:sym typeface="Tahoma"/>
              </a:rPr>
              <a:t>Subscription aggregation is done based on brokers</a:t>
            </a:r>
            <a:endParaRPr/>
          </a:p>
        </p:txBody>
      </p:sp>
      <p:pic>
        <p:nvPicPr>
          <p:cNvPr descr="Clusters" id="860" name="Google Shape;860;p76"/>
          <p:cNvPicPr preferRelativeResize="0"/>
          <p:nvPr>
            <p:ph idx="1" type="body"/>
          </p:nvPr>
        </p:nvPicPr>
        <p:blipFill rotWithShape="1">
          <a:blip r:embed="rId3">
            <a:alphaModFix/>
          </a:blip>
          <a:srcRect b="0" l="0" r="0" t="0"/>
          <a:stretch/>
        </p:blipFill>
        <p:spPr>
          <a:xfrm>
            <a:off x="5599112" y="2590800"/>
            <a:ext cx="3544887" cy="3052762"/>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4" name="Shape 864"/>
        <p:cNvGrpSpPr/>
        <p:nvPr/>
      </p:nvGrpSpPr>
      <p:grpSpPr>
        <a:xfrm>
          <a:off x="0" y="0"/>
          <a:ext cx="0" cy="0"/>
          <a:chOff x="0" y="0"/>
          <a:chExt cx="0" cy="0"/>
        </a:xfrm>
      </p:grpSpPr>
      <p:sp>
        <p:nvSpPr>
          <p:cNvPr id="865" name="Google Shape;865;p77"/>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866" name="Google Shape;866;p77"/>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Fault-tolerance Pub/Sub architecture</a:t>
            </a:r>
            <a:endParaRPr/>
          </a:p>
        </p:txBody>
      </p:sp>
      <p:sp>
        <p:nvSpPr>
          <p:cNvPr id="867" name="Google Shape;867;p77"/>
          <p:cNvSpPr txBox="1"/>
          <p:nvPr>
            <p:ph idx="1" type="body"/>
          </p:nvPr>
        </p:nvSpPr>
        <p:spPr>
          <a:xfrm>
            <a:off x="457200" y="1600200"/>
            <a:ext cx="4648200" cy="453072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2600"/>
              <a:buFont typeface="Arial"/>
              <a:buChar char="●"/>
            </a:pPr>
            <a:r>
              <a:rPr b="0" i="0" lang="en-US" sz="2600" u="none">
                <a:solidFill>
                  <a:schemeClr val="dk1"/>
                </a:solidFill>
                <a:latin typeface="Tahoma"/>
                <a:ea typeface="Tahoma"/>
                <a:cs typeface="Tahoma"/>
                <a:sym typeface="Tahoma"/>
              </a:rPr>
              <a:t>Broker overlay</a:t>
            </a:r>
            <a:endParaRPr/>
          </a:p>
          <a:p>
            <a:pPr indent="-285750" lvl="1" marL="742950" rtl="0" algn="l">
              <a:lnSpc>
                <a:spcPct val="100000"/>
              </a:lnSpc>
              <a:spcBef>
                <a:spcPts val="440"/>
              </a:spcBef>
              <a:spcAft>
                <a:spcPts val="0"/>
              </a:spcAft>
              <a:buClr>
                <a:schemeClr val="accent2"/>
              </a:buClr>
              <a:buSzPts val="2200"/>
              <a:buFont typeface="Arial"/>
              <a:buChar char="●"/>
            </a:pPr>
            <a:r>
              <a:rPr b="0" i="0" lang="en-US" sz="2200" u="none">
                <a:solidFill>
                  <a:schemeClr val="dk1"/>
                </a:solidFill>
                <a:latin typeface="Tahoma"/>
                <a:ea typeface="Tahoma"/>
                <a:cs typeface="Tahoma"/>
                <a:sym typeface="Tahoma"/>
              </a:rPr>
              <a:t>Join</a:t>
            </a:r>
            <a:endParaRPr/>
          </a:p>
          <a:p>
            <a:pPr indent="-285750" lvl="1" marL="742950" rtl="0" algn="l">
              <a:lnSpc>
                <a:spcPct val="100000"/>
              </a:lnSpc>
              <a:spcBef>
                <a:spcPts val="440"/>
              </a:spcBef>
              <a:spcAft>
                <a:spcPts val="0"/>
              </a:spcAft>
              <a:buClr>
                <a:schemeClr val="accent2"/>
              </a:buClr>
              <a:buSzPts val="2200"/>
              <a:buFont typeface="Arial"/>
              <a:buChar char="●"/>
            </a:pPr>
            <a:r>
              <a:rPr b="0" i="0" lang="en-US" sz="2200" u="none">
                <a:solidFill>
                  <a:schemeClr val="dk1"/>
                </a:solidFill>
                <a:latin typeface="Tahoma"/>
                <a:ea typeface="Tahoma"/>
                <a:cs typeface="Tahoma"/>
                <a:sym typeface="Tahoma"/>
              </a:rPr>
              <a:t>Leave</a:t>
            </a:r>
            <a:endParaRPr/>
          </a:p>
          <a:p>
            <a:pPr indent="-285750" lvl="1" marL="742950" rtl="0" algn="l">
              <a:lnSpc>
                <a:spcPct val="100000"/>
              </a:lnSpc>
              <a:spcBef>
                <a:spcPts val="440"/>
              </a:spcBef>
              <a:spcAft>
                <a:spcPts val="0"/>
              </a:spcAft>
              <a:buClr>
                <a:schemeClr val="accent2"/>
              </a:buClr>
              <a:buSzPts val="2200"/>
              <a:buFont typeface="Arial"/>
              <a:buChar char="●"/>
            </a:pPr>
            <a:r>
              <a:rPr b="0" i="0" lang="en-US" sz="2200" u="none">
                <a:solidFill>
                  <a:schemeClr val="dk1"/>
                </a:solidFill>
                <a:latin typeface="Tahoma"/>
                <a:ea typeface="Tahoma"/>
                <a:cs typeface="Tahoma"/>
                <a:sym typeface="Tahoma"/>
              </a:rPr>
              <a:t>Failure</a:t>
            </a:r>
            <a:endParaRPr/>
          </a:p>
          <a:p>
            <a:pPr indent="-228600" lvl="2" marL="11430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Detection</a:t>
            </a:r>
            <a:endParaRPr/>
          </a:p>
          <a:p>
            <a:pPr indent="-228600" lvl="2" marL="11430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Masking</a:t>
            </a:r>
            <a:endParaRPr/>
          </a:p>
          <a:p>
            <a:pPr indent="-228600" lvl="2" marL="11430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Recovery</a:t>
            </a:r>
            <a:endParaRPr/>
          </a:p>
          <a:p>
            <a:pPr indent="-342900" lvl="0" marL="342900" rtl="0" algn="l">
              <a:lnSpc>
                <a:spcPct val="100000"/>
              </a:lnSpc>
              <a:spcBef>
                <a:spcPts val="520"/>
              </a:spcBef>
              <a:spcAft>
                <a:spcPts val="0"/>
              </a:spcAft>
              <a:buClr>
                <a:schemeClr val="accent2"/>
              </a:buClr>
              <a:buSzPts val="2600"/>
              <a:buFont typeface="Arial"/>
              <a:buChar char="●"/>
            </a:pPr>
            <a:r>
              <a:rPr b="0" i="0" lang="en-US" sz="2600" u="none">
                <a:solidFill>
                  <a:schemeClr val="dk1"/>
                </a:solidFill>
                <a:latin typeface="Tahoma"/>
                <a:ea typeface="Tahoma"/>
                <a:cs typeface="Tahoma"/>
                <a:sym typeface="Tahoma"/>
              </a:rPr>
              <a:t>Load Balancing</a:t>
            </a:r>
            <a:endParaRPr/>
          </a:p>
          <a:p>
            <a:pPr indent="-285750" lvl="1" marL="742950" rtl="0" algn="l">
              <a:lnSpc>
                <a:spcPct val="100000"/>
              </a:lnSpc>
              <a:spcBef>
                <a:spcPts val="440"/>
              </a:spcBef>
              <a:spcAft>
                <a:spcPts val="0"/>
              </a:spcAft>
              <a:buClr>
                <a:schemeClr val="accent2"/>
              </a:buClr>
              <a:buSzPts val="2200"/>
              <a:buFont typeface="Arial"/>
              <a:buChar char="●"/>
            </a:pPr>
            <a:r>
              <a:rPr b="0" i="0" lang="en-US" sz="2200" u="none">
                <a:solidFill>
                  <a:schemeClr val="dk1"/>
                </a:solidFill>
                <a:latin typeface="Tahoma"/>
                <a:ea typeface="Tahoma"/>
                <a:cs typeface="Tahoma"/>
                <a:sym typeface="Tahoma"/>
              </a:rPr>
              <a:t>Ring publish load</a:t>
            </a:r>
            <a:endParaRPr/>
          </a:p>
          <a:p>
            <a:pPr indent="-285750" lvl="1" marL="742950" rtl="0" algn="l">
              <a:lnSpc>
                <a:spcPct val="100000"/>
              </a:lnSpc>
              <a:spcBef>
                <a:spcPts val="440"/>
              </a:spcBef>
              <a:spcAft>
                <a:spcPts val="0"/>
              </a:spcAft>
              <a:buClr>
                <a:schemeClr val="accent2"/>
              </a:buClr>
              <a:buSzPts val="2200"/>
              <a:buFont typeface="Arial"/>
              <a:buChar char="●"/>
            </a:pPr>
            <a:r>
              <a:rPr b="0" i="0" lang="en-US" sz="2200" u="none">
                <a:solidFill>
                  <a:schemeClr val="dk1"/>
                </a:solidFill>
                <a:latin typeface="Tahoma"/>
                <a:ea typeface="Tahoma"/>
                <a:cs typeface="Tahoma"/>
                <a:sym typeface="Tahoma"/>
              </a:rPr>
              <a:t>Cluster publish load</a:t>
            </a:r>
            <a:endParaRPr/>
          </a:p>
          <a:p>
            <a:pPr indent="-285750" lvl="1" marL="742950" rtl="0" algn="l">
              <a:lnSpc>
                <a:spcPct val="100000"/>
              </a:lnSpc>
              <a:spcBef>
                <a:spcPts val="440"/>
              </a:spcBef>
              <a:spcAft>
                <a:spcPts val="0"/>
              </a:spcAft>
              <a:buClr>
                <a:schemeClr val="accent2"/>
              </a:buClr>
              <a:buSzPts val="2200"/>
              <a:buFont typeface="Arial"/>
              <a:buChar char="●"/>
            </a:pPr>
            <a:r>
              <a:rPr b="0" i="0" lang="en-US" sz="2200" u="none">
                <a:solidFill>
                  <a:schemeClr val="dk1"/>
                </a:solidFill>
                <a:latin typeface="Tahoma"/>
                <a:ea typeface="Tahoma"/>
                <a:cs typeface="Tahoma"/>
                <a:sym typeface="Tahoma"/>
              </a:rPr>
              <a:t>Cluster subscription load</a:t>
            </a:r>
            <a:endParaRPr/>
          </a:p>
        </p:txBody>
      </p:sp>
      <p:pic>
        <p:nvPicPr>
          <p:cNvPr descr="Leave" id="868" name="Google Shape;868;p77"/>
          <p:cNvPicPr preferRelativeResize="0"/>
          <p:nvPr/>
        </p:nvPicPr>
        <p:blipFill rotWithShape="1">
          <a:blip r:embed="rId3">
            <a:alphaModFix/>
          </a:blip>
          <a:srcRect b="0" l="0" r="0" t="0"/>
          <a:stretch/>
        </p:blipFill>
        <p:spPr>
          <a:xfrm>
            <a:off x="5562600" y="3505200"/>
            <a:ext cx="3352800" cy="2582862"/>
          </a:xfrm>
          <a:prstGeom prst="rect">
            <a:avLst/>
          </a:prstGeom>
          <a:noFill/>
          <a:ln>
            <a:noFill/>
          </a:ln>
        </p:spPr>
      </p:pic>
      <p:pic>
        <p:nvPicPr>
          <p:cNvPr descr="Join" id="869" name="Google Shape;869;p77"/>
          <p:cNvPicPr preferRelativeResize="0"/>
          <p:nvPr/>
        </p:nvPicPr>
        <p:blipFill rotWithShape="1">
          <a:blip r:embed="rId4">
            <a:alphaModFix/>
          </a:blip>
          <a:srcRect b="0" l="0" r="0" t="0"/>
          <a:stretch/>
        </p:blipFill>
        <p:spPr>
          <a:xfrm>
            <a:off x="5791200" y="1066800"/>
            <a:ext cx="3124200" cy="2406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24"/>
          <p:cNvSpPr txBox="1"/>
          <p:nvPr/>
        </p:nvSpPr>
        <p:spPr>
          <a:xfrm>
            <a:off x="3124200" y="6229350"/>
            <a:ext cx="2895600" cy="4572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TJTST21  Spring 2006</a:t>
            </a:r>
            <a:endParaRPr/>
          </a:p>
        </p:txBody>
      </p:sp>
      <p:sp>
        <p:nvSpPr>
          <p:cNvPr id="255" name="Google Shape;255;p24"/>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256" name="Google Shape;256;p24"/>
          <p:cNvSpPr txBox="1"/>
          <p:nvPr>
            <p:ph idx="4294967295" type="title"/>
          </p:nvPr>
        </p:nvSpPr>
        <p:spPr>
          <a:xfrm>
            <a:off x="0" y="274637"/>
            <a:ext cx="82296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3600"/>
              <a:buFont typeface="Arial Black"/>
              <a:buNone/>
            </a:pPr>
            <a:r>
              <a:rPr b="0" i="0" lang="en-US" sz="3600" u="none" cap="none" strike="noStrike">
                <a:solidFill>
                  <a:schemeClr val="dk2"/>
                </a:solidFill>
                <a:latin typeface="Arial Black"/>
                <a:ea typeface="Arial Black"/>
                <a:cs typeface="Arial Black"/>
                <a:sym typeface="Arial Black"/>
              </a:rPr>
              <a:t>Message-Oriented Middleware (4)</a:t>
            </a:r>
            <a:r>
              <a:rPr b="0" i="0" lang="en-US" sz="4000" u="none" cap="none" strike="noStrike">
                <a:solidFill>
                  <a:schemeClr val="dk2"/>
                </a:solidFill>
                <a:latin typeface="Arial Black"/>
                <a:ea typeface="Arial Black"/>
                <a:cs typeface="Arial Black"/>
                <a:sym typeface="Arial Black"/>
              </a:rPr>
              <a:t> Message Brokers</a:t>
            </a:r>
            <a:endParaRPr/>
          </a:p>
        </p:txBody>
      </p:sp>
      <p:sp>
        <p:nvSpPr>
          <p:cNvPr id="257" name="Google Shape;257;p24"/>
          <p:cNvSpPr txBox="1"/>
          <p:nvPr>
            <p:ph idx="4294967295" type="body"/>
          </p:nvPr>
        </p:nvSpPr>
        <p:spPr>
          <a:xfrm>
            <a:off x="468312" y="1628775"/>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accent2"/>
              </a:buClr>
              <a:buSzPts val="2800"/>
              <a:buFont typeface="Arial"/>
              <a:buNone/>
            </a:pPr>
            <a:r>
              <a:rPr b="0" i="0" lang="en-US" sz="2800" u="none" cap="none" strike="noStrike">
                <a:solidFill>
                  <a:schemeClr val="dk1"/>
                </a:solidFill>
                <a:latin typeface="Tahoma"/>
                <a:ea typeface="Tahoma"/>
                <a:cs typeface="Tahoma"/>
                <a:sym typeface="Tahoma"/>
              </a:rPr>
              <a:t>• A message broker is a software system based </a:t>
            </a:r>
            <a:endParaRPr/>
          </a:p>
          <a:p>
            <a:pPr indent="-342900" lvl="0" marL="342900" marR="0" rtl="0" algn="l">
              <a:lnSpc>
                <a:spcPct val="80000"/>
              </a:lnSpc>
              <a:spcBef>
                <a:spcPts val="560"/>
              </a:spcBef>
              <a:spcAft>
                <a:spcPts val="0"/>
              </a:spcAft>
              <a:buClr>
                <a:schemeClr val="accent2"/>
              </a:buClr>
              <a:buSzPts val="2800"/>
              <a:buFont typeface="Arial"/>
              <a:buNone/>
            </a:pPr>
            <a:r>
              <a:rPr b="0" i="0" lang="en-US" sz="2800" u="none" cap="none" strike="noStrike">
                <a:solidFill>
                  <a:schemeClr val="dk1"/>
                </a:solidFill>
                <a:latin typeface="Tahoma"/>
                <a:ea typeface="Tahoma"/>
                <a:cs typeface="Tahoma"/>
                <a:sym typeface="Tahoma"/>
              </a:rPr>
              <a:t>on asynchronous, store-and-forward messaging. </a:t>
            </a:r>
            <a:endParaRPr/>
          </a:p>
          <a:p>
            <a:pPr indent="-342900" lvl="0" marL="342900" marR="0" rtl="0" algn="l">
              <a:lnSpc>
                <a:spcPct val="80000"/>
              </a:lnSpc>
              <a:spcBef>
                <a:spcPts val="560"/>
              </a:spcBef>
              <a:spcAft>
                <a:spcPts val="0"/>
              </a:spcAft>
              <a:buClr>
                <a:schemeClr val="accent2"/>
              </a:buClr>
              <a:buSzPts val="2800"/>
              <a:buFont typeface="Arial"/>
              <a:buNone/>
            </a:pPr>
            <a:r>
              <a:rPr b="0" i="0" lang="en-US" sz="2800" u="none" cap="none" strike="noStrike">
                <a:solidFill>
                  <a:schemeClr val="dk1"/>
                </a:solidFill>
                <a:latin typeface="Tahoma"/>
                <a:ea typeface="Tahoma"/>
                <a:cs typeface="Tahoma"/>
                <a:sym typeface="Tahoma"/>
              </a:rPr>
              <a:t>• It manages interactions between applications </a:t>
            </a:r>
            <a:endParaRPr/>
          </a:p>
          <a:p>
            <a:pPr indent="-342900" lvl="0" marL="342900" marR="0" rtl="0" algn="l">
              <a:lnSpc>
                <a:spcPct val="80000"/>
              </a:lnSpc>
              <a:spcBef>
                <a:spcPts val="560"/>
              </a:spcBef>
              <a:spcAft>
                <a:spcPts val="0"/>
              </a:spcAft>
              <a:buClr>
                <a:schemeClr val="accent2"/>
              </a:buClr>
              <a:buSzPts val="2800"/>
              <a:buFont typeface="Arial"/>
              <a:buNone/>
            </a:pPr>
            <a:r>
              <a:rPr b="0" i="0" lang="en-US" sz="2800" u="none" cap="none" strike="noStrike">
                <a:solidFill>
                  <a:schemeClr val="dk1"/>
                </a:solidFill>
                <a:latin typeface="Tahoma"/>
                <a:ea typeface="Tahoma"/>
                <a:cs typeface="Tahoma"/>
                <a:sym typeface="Tahoma"/>
              </a:rPr>
              <a:t>and other information resources, utilizing </a:t>
            </a:r>
            <a:endParaRPr/>
          </a:p>
          <a:p>
            <a:pPr indent="-342900" lvl="0" marL="342900" marR="0" rtl="0" algn="l">
              <a:lnSpc>
                <a:spcPct val="80000"/>
              </a:lnSpc>
              <a:spcBef>
                <a:spcPts val="560"/>
              </a:spcBef>
              <a:spcAft>
                <a:spcPts val="0"/>
              </a:spcAft>
              <a:buClr>
                <a:schemeClr val="accent2"/>
              </a:buClr>
              <a:buSzPts val="2800"/>
              <a:buFont typeface="Arial"/>
              <a:buNone/>
            </a:pPr>
            <a:r>
              <a:rPr b="0" i="0" lang="en-US" sz="2800" u="none" cap="none" strike="noStrike">
                <a:solidFill>
                  <a:schemeClr val="dk1"/>
                </a:solidFill>
                <a:latin typeface="Tahoma"/>
                <a:ea typeface="Tahoma"/>
                <a:cs typeface="Tahoma"/>
                <a:sym typeface="Tahoma"/>
              </a:rPr>
              <a:t>abstraction techniques. </a:t>
            </a:r>
            <a:endParaRPr/>
          </a:p>
          <a:p>
            <a:pPr indent="-342900" lvl="0" marL="342900" marR="0" rtl="0" algn="l">
              <a:lnSpc>
                <a:spcPct val="80000"/>
              </a:lnSpc>
              <a:spcBef>
                <a:spcPts val="560"/>
              </a:spcBef>
              <a:spcAft>
                <a:spcPts val="0"/>
              </a:spcAft>
              <a:buClr>
                <a:schemeClr val="accent2"/>
              </a:buClr>
              <a:buSzPts val="2800"/>
              <a:buFont typeface="Arial"/>
              <a:buNone/>
            </a:pPr>
            <a:r>
              <a:rPr b="0" i="0" lang="en-US" sz="2800" u="none" cap="none" strike="noStrike">
                <a:solidFill>
                  <a:schemeClr val="dk1"/>
                </a:solidFill>
                <a:latin typeface="Tahoma"/>
                <a:ea typeface="Tahoma"/>
                <a:cs typeface="Tahoma"/>
                <a:sym typeface="Tahoma"/>
              </a:rPr>
              <a:t>• Simple operation: an application puts (publishes) </a:t>
            </a:r>
            <a:endParaRPr/>
          </a:p>
          <a:p>
            <a:pPr indent="-342900" lvl="0" marL="342900" marR="0" rtl="0" algn="l">
              <a:lnSpc>
                <a:spcPct val="80000"/>
              </a:lnSpc>
              <a:spcBef>
                <a:spcPts val="560"/>
              </a:spcBef>
              <a:spcAft>
                <a:spcPts val="0"/>
              </a:spcAft>
              <a:buClr>
                <a:schemeClr val="accent2"/>
              </a:buClr>
              <a:buSzPts val="2800"/>
              <a:buFont typeface="Arial"/>
              <a:buNone/>
            </a:pPr>
            <a:r>
              <a:rPr b="0" i="0" lang="en-US" sz="2800" u="none" cap="none" strike="noStrike">
                <a:solidFill>
                  <a:schemeClr val="dk1"/>
                </a:solidFill>
                <a:latin typeface="Tahoma"/>
                <a:ea typeface="Tahoma"/>
                <a:cs typeface="Tahoma"/>
                <a:sym typeface="Tahoma"/>
              </a:rPr>
              <a:t>a message to the broker, another application </a:t>
            </a:r>
            <a:endParaRPr/>
          </a:p>
          <a:p>
            <a:pPr indent="-342900" lvl="0" marL="342900" marR="0" rtl="0" algn="l">
              <a:lnSpc>
                <a:spcPct val="80000"/>
              </a:lnSpc>
              <a:spcBef>
                <a:spcPts val="560"/>
              </a:spcBef>
              <a:spcAft>
                <a:spcPts val="0"/>
              </a:spcAft>
              <a:buClr>
                <a:schemeClr val="accent2"/>
              </a:buClr>
              <a:buSzPts val="2800"/>
              <a:buFont typeface="Arial"/>
              <a:buNone/>
            </a:pPr>
            <a:r>
              <a:rPr b="0" i="0" lang="en-US" sz="2800" u="none" cap="none" strike="noStrike">
                <a:solidFill>
                  <a:schemeClr val="dk1"/>
                </a:solidFill>
                <a:latin typeface="Tahoma"/>
                <a:ea typeface="Tahoma"/>
                <a:cs typeface="Tahoma"/>
                <a:sym typeface="Tahoma"/>
              </a:rPr>
              <a:t>gets (subscribes to) the message. The </a:t>
            </a:r>
            <a:endParaRPr/>
          </a:p>
          <a:p>
            <a:pPr indent="-342900" lvl="0" marL="342900" marR="0" rtl="0" algn="l">
              <a:lnSpc>
                <a:spcPct val="80000"/>
              </a:lnSpc>
              <a:spcBef>
                <a:spcPts val="560"/>
              </a:spcBef>
              <a:spcAft>
                <a:spcPts val="0"/>
              </a:spcAft>
              <a:buClr>
                <a:schemeClr val="accent2"/>
              </a:buClr>
              <a:buSzPts val="2800"/>
              <a:buFont typeface="Arial"/>
              <a:buNone/>
            </a:pPr>
            <a:r>
              <a:rPr b="0" i="0" lang="en-US" sz="2800" u="none" cap="none" strike="noStrike">
                <a:solidFill>
                  <a:schemeClr val="dk1"/>
                </a:solidFill>
                <a:latin typeface="Tahoma"/>
                <a:ea typeface="Tahoma"/>
                <a:cs typeface="Tahoma"/>
                <a:sym typeface="Tahoma"/>
              </a:rPr>
              <a:t>applications do not need to be session </a:t>
            </a:r>
            <a:endParaRPr/>
          </a:p>
          <a:p>
            <a:pPr indent="-342900" lvl="0" marL="342900" marR="0" rtl="0" algn="l">
              <a:lnSpc>
                <a:spcPct val="80000"/>
              </a:lnSpc>
              <a:spcBef>
                <a:spcPts val="560"/>
              </a:spcBef>
              <a:spcAft>
                <a:spcPts val="0"/>
              </a:spcAft>
              <a:buClr>
                <a:schemeClr val="accent2"/>
              </a:buClr>
              <a:buSzPts val="2800"/>
              <a:buFont typeface="Arial"/>
              <a:buNone/>
            </a:pPr>
            <a:r>
              <a:rPr b="0" i="0" lang="en-US" sz="2800" u="none" cap="none" strike="noStrike">
                <a:solidFill>
                  <a:schemeClr val="dk1"/>
                </a:solidFill>
                <a:latin typeface="Tahoma"/>
                <a:ea typeface="Tahoma"/>
                <a:cs typeface="Tahoma"/>
                <a:sym typeface="Tahoma"/>
              </a:rPr>
              <a:t>connected. </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3" name="Shape 873"/>
        <p:cNvGrpSpPr/>
        <p:nvPr/>
      </p:nvGrpSpPr>
      <p:grpSpPr>
        <a:xfrm>
          <a:off x="0" y="0"/>
          <a:ext cx="0" cy="0"/>
          <a:chOff x="0" y="0"/>
          <a:chExt cx="0" cy="0"/>
        </a:xfrm>
      </p:grpSpPr>
      <p:sp>
        <p:nvSpPr>
          <p:cNvPr id="874" name="Google Shape;874;p78"/>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Customized content delivery with pub/sub</a:t>
            </a:r>
            <a:endParaRPr/>
          </a:p>
        </p:txBody>
      </p:sp>
      <p:sp>
        <p:nvSpPr>
          <p:cNvPr id="875" name="Google Shape;875;p78"/>
          <p:cNvSpPr txBox="1"/>
          <p:nvPr/>
        </p:nvSpPr>
        <p:spPr>
          <a:xfrm>
            <a:off x="4318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Hojjat Jafarpour</a:t>
            </a:r>
            <a:endParaRPr/>
          </a:p>
        </p:txBody>
      </p:sp>
      <p:sp>
        <p:nvSpPr>
          <p:cNvPr id="876" name="Google Shape;876;p78"/>
          <p:cNvSpPr txBox="1"/>
          <p:nvPr/>
        </p:nvSpPr>
        <p:spPr>
          <a:xfrm>
            <a:off x="3124200" y="6229350"/>
            <a:ext cx="2895600" cy="4572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CCD: Efficient Customized Content Dissemination in Distributed Pub/Sub</a:t>
            </a:r>
            <a:endParaRPr/>
          </a:p>
        </p:txBody>
      </p:sp>
      <p:sp>
        <p:nvSpPr>
          <p:cNvPr id="877" name="Google Shape;877;p78"/>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878" name="Google Shape;878;p78"/>
          <p:cNvSpPr/>
          <p:nvPr/>
        </p:nvSpPr>
        <p:spPr>
          <a:xfrm>
            <a:off x="2438400" y="2590800"/>
            <a:ext cx="4114800" cy="2667000"/>
          </a:xfrm>
          <a:custGeom>
            <a:rect b="b" l="l" r="r" t="t"/>
            <a:pathLst>
              <a:path extrusionOk="0" h="43200" w="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lnTo>
                  <a:pt x="3900" y="14370"/>
                </a:lnTo>
                <a:close/>
              </a:path>
              <a:path extrusionOk="0" fill="none" h="43200" w="43200">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gradFill>
            <a:gsLst>
              <a:gs pos="0">
                <a:srgbClr val="FFD147"/>
              </a:gs>
              <a:gs pos="100000">
                <a:srgbClr val="766121"/>
              </a:gs>
            </a:gsLst>
            <a:lin ang="5400000" scaled="0"/>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cxnSp>
        <p:nvCxnSpPr>
          <p:cNvPr id="879" name="Google Shape;879;p78"/>
          <p:cNvCxnSpPr/>
          <p:nvPr/>
        </p:nvCxnSpPr>
        <p:spPr>
          <a:xfrm>
            <a:off x="3048000" y="3733800"/>
            <a:ext cx="990600" cy="0"/>
          </a:xfrm>
          <a:prstGeom prst="straightConnector1">
            <a:avLst/>
          </a:prstGeom>
          <a:noFill/>
          <a:ln cap="flat" cmpd="sng" w="28575">
            <a:solidFill>
              <a:srgbClr val="002060"/>
            </a:solidFill>
            <a:prstDash val="solid"/>
            <a:miter lim="800000"/>
            <a:headEnd len="med" w="med" type="none"/>
            <a:tailEnd len="med" w="med" type="none"/>
          </a:ln>
        </p:spPr>
      </p:cxnSp>
      <p:cxnSp>
        <p:nvCxnSpPr>
          <p:cNvPr id="880" name="Google Shape;880;p78"/>
          <p:cNvCxnSpPr/>
          <p:nvPr/>
        </p:nvCxnSpPr>
        <p:spPr>
          <a:xfrm flipH="1" rot="-5400000">
            <a:off x="4001293" y="3848893"/>
            <a:ext cx="457200" cy="227012"/>
          </a:xfrm>
          <a:prstGeom prst="straightConnector1">
            <a:avLst/>
          </a:prstGeom>
          <a:noFill/>
          <a:ln cap="flat" cmpd="sng" w="28575">
            <a:solidFill>
              <a:srgbClr val="002060"/>
            </a:solidFill>
            <a:prstDash val="solid"/>
            <a:miter lim="800000"/>
            <a:headEnd len="med" w="med" type="none"/>
            <a:tailEnd len="med" w="med" type="none"/>
          </a:ln>
        </p:spPr>
      </p:cxnSp>
      <p:cxnSp>
        <p:nvCxnSpPr>
          <p:cNvPr id="881" name="Google Shape;881;p78"/>
          <p:cNvCxnSpPr/>
          <p:nvPr/>
        </p:nvCxnSpPr>
        <p:spPr>
          <a:xfrm rot="5400000">
            <a:off x="4115593" y="4495006"/>
            <a:ext cx="457200" cy="1587"/>
          </a:xfrm>
          <a:prstGeom prst="straightConnector1">
            <a:avLst/>
          </a:prstGeom>
          <a:noFill/>
          <a:ln cap="flat" cmpd="sng" w="28575">
            <a:solidFill>
              <a:srgbClr val="002060"/>
            </a:solidFill>
            <a:prstDash val="solid"/>
            <a:miter lim="800000"/>
            <a:headEnd len="med" w="med" type="none"/>
            <a:tailEnd len="med" w="med" type="none"/>
          </a:ln>
        </p:spPr>
      </p:cxnSp>
      <p:cxnSp>
        <p:nvCxnSpPr>
          <p:cNvPr id="882" name="Google Shape;882;p78"/>
          <p:cNvCxnSpPr/>
          <p:nvPr/>
        </p:nvCxnSpPr>
        <p:spPr>
          <a:xfrm flipH="1">
            <a:off x="4343400" y="3733800"/>
            <a:ext cx="685800" cy="457200"/>
          </a:xfrm>
          <a:prstGeom prst="straightConnector1">
            <a:avLst/>
          </a:prstGeom>
          <a:noFill/>
          <a:ln cap="flat" cmpd="sng" w="28575">
            <a:solidFill>
              <a:srgbClr val="002060"/>
            </a:solidFill>
            <a:prstDash val="solid"/>
            <a:miter lim="800000"/>
            <a:headEnd len="med" w="med" type="none"/>
            <a:tailEnd len="med" w="med" type="none"/>
          </a:ln>
        </p:spPr>
      </p:cxnSp>
      <p:cxnSp>
        <p:nvCxnSpPr>
          <p:cNvPr id="883" name="Google Shape;883;p78"/>
          <p:cNvCxnSpPr/>
          <p:nvPr/>
        </p:nvCxnSpPr>
        <p:spPr>
          <a:xfrm rot="5400000">
            <a:off x="4724400" y="3962400"/>
            <a:ext cx="609600" cy="152400"/>
          </a:xfrm>
          <a:prstGeom prst="straightConnector1">
            <a:avLst/>
          </a:prstGeom>
          <a:noFill/>
          <a:ln cap="flat" cmpd="sng" w="28575">
            <a:solidFill>
              <a:srgbClr val="002060"/>
            </a:solidFill>
            <a:prstDash val="solid"/>
            <a:miter lim="800000"/>
            <a:headEnd len="med" w="med" type="none"/>
            <a:tailEnd len="med" w="med" type="none"/>
          </a:ln>
        </p:spPr>
      </p:cxnSp>
      <p:cxnSp>
        <p:nvCxnSpPr>
          <p:cNvPr id="884" name="Google Shape;884;p78"/>
          <p:cNvCxnSpPr/>
          <p:nvPr/>
        </p:nvCxnSpPr>
        <p:spPr>
          <a:xfrm>
            <a:off x="4116387" y="3657600"/>
            <a:ext cx="912812" cy="1587"/>
          </a:xfrm>
          <a:prstGeom prst="straightConnector1">
            <a:avLst/>
          </a:prstGeom>
          <a:noFill/>
          <a:ln cap="flat" cmpd="sng" w="28575">
            <a:solidFill>
              <a:srgbClr val="002060"/>
            </a:solidFill>
            <a:prstDash val="solid"/>
            <a:miter lim="800000"/>
            <a:headEnd len="med" w="med" type="none"/>
            <a:tailEnd len="med" w="med" type="none"/>
          </a:ln>
        </p:spPr>
      </p:cxnSp>
      <p:cxnSp>
        <p:nvCxnSpPr>
          <p:cNvPr id="885" name="Google Shape;885;p78"/>
          <p:cNvCxnSpPr/>
          <p:nvPr/>
        </p:nvCxnSpPr>
        <p:spPr>
          <a:xfrm>
            <a:off x="3429000" y="4724400"/>
            <a:ext cx="914400" cy="152400"/>
          </a:xfrm>
          <a:prstGeom prst="straightConnector1">
            <a:avLst/>
          </a:prstGeom>
          <a:noFill/>
          <a:ln cap="flat" cmpd="sng" w="28575">
            <a:solidFill>
              <a:srgbClr val="002060"/>
            </a:solidFill>
            <a:prstDash val="solid"/>
            <a:miter lim="800000"/>
            <a:headEnd len="med" w="med" type="none"/>
            <a:tailEnd len="med" w="med" type="none"/>
          </a:ln>
        </p:spPr>
      </p:cxnSp>
      <p:cxnSp>
        <p:nvCxnSpPr>
          <p:cNvPr id="886" name="Google Shape;886;p78"/>
          <p:cNvCxnSpPr/>
          <p:nvPr/>
        </p:nvCxnSpPr>
        <p:spPr>
          <a:xfrm flipH="1">
            <a:off x="4495800" y="4495800"/>
            <a:ext cx="381000" cy="304800"/>
          </a:xfrm>
          <a:prstGeom prst="straightConnector1">
            <a:avLst/>
          </a:prstGeom>
          <a:noFill/>
          <a:ln cap="flat" cmpd="sng" w="28575">
            <a:solidFill>
              <a:srgbClr val="002060"/>
            </a:solidFill>
            <a:prstDash val="solid"/>
            <a:miter lim="800000"/>
            <a:headEnd len="med" w="med" type="none"/>
            <a:tailEnd len="med" w="med" type="none"/>
          </a:ln>
        </p:spPr>
      </p:cxnSp>
      <p:pic>
        <p:nvPicPr>
          <p:cNvPr id="887" name="Google Shape;887;p78"/>
          <p:cNvPicPr preferRelativeResize="0"/>
          <p:nvPr/>
        </p:nvPicPr>
        <p:blipFill rotWithShape="1">
          <a:blip r:embed="rId3">
            <a:alphaModFix/>
          </a:blip>
          <a:srcRect b="0" l="0" r="0" t="0"/>
          <a:stretch/>
        </p:blipFill>
        <p:spPr>
          <a:xfrm>
            <a:off x="4267200" y="4648200"/>
            <a:ext cx="304800" cy="390525"/>
          </a:xfrm>
          <a:prstGeom prst="rect">
            <a:avLst/>
          </a:prstGeom>
          <a:noFill/>
          <a:ln>
            <a:noFill/>
          </a:ln>
        </p:spPr>
      </p:pic>
      <p:pic>
        <p:nvPicPr>
          <p:cNvPr id="888" name="Google Shape;888;p78"/>
          <p:cNvPicPr preferRelativeResize="0"/>
          <p:nvPr/>
        </p:nvPicPr>
        <p:blipFill rotWithShape="1">
          <a:blip r:embed="rId3">
            <a:alphaModFix/>
          </a:blip>
          <a:srcRect b="0" l="0" r="0" t="0"/>
          <a:stretch/>
        </p:blipFill>
        <p:spPr>
          <a:xfrm>
            <a:off x="4191000" y="4038600"/>
            <a:ext cx="304800" cy="390525"/>
          </a:xfrm>
          <a:prstGeom prst="rect">
            <a:avLst/>
          </a:prstGeom>
          <a:noFill/>
          <a:ln>
            <a:noFill/>
          </a:ln>
        </p:spPr>
      </p:pic>
      <p:cxnSp>
        <p:nvCxnSpPr>
          <p:cNvPr id="889" name="Google Shape;889;p78"/>
          <p:cNvCxnSpPr/>
          <p:nvPr/>
        </p:nvCxnSpPr>
        <p:spPr>
          <a:xfrm rot="5400000">
            <a:off x="3276600" y="3810000"/>
            <a:ext cx="838200" cy="685800"/>
          </a:xfrm>
          <a:prstGeom prst="straightConnector1">
            <a:avLst/>
          </a:prstGeom>
          <a:noFill/>
          <a:ln cap="flat" cmpd="sng" w="28575">
            <a:solidFill>
              <a:srgbClr val="002060"/>
            </a:solidFill>
            <a:prstDash val="solid"/>
            <a:miter lim="800000"/>
            <a:headEnd len="med" w="med" type="none"/>
            <a:tailEnd len="med" w="med" type="none"/>
          </a:ln>
        </p:spPr>
      </p:cxnSp>
      <p:cxnSp>
        <p:nvCxnSpPr>
          <p:cNvPr id="890" name="Google Shape;890;p78"/>
          <p:cNvCxnSpPr/>
          <p:nvPr/>
        </p:nvCxnSpPr>
        <p:spPr>
          <a:xfrm>
            <a:off x="5486400" y="3124200"/>
            <a:ext cx="533400" cy="228600"/>
          </a:xfrm>
          <a:prstGeom prst="straightConnector1">
            <a:avLst/>
          </a:prstGeom>
          <a:noFill/>
          <a:ln cap="flat" cmpd="sng" w="28575">
            <a:solidFill>
              <a:srgbClr val="002060"/>
            </a:solidFill>
            <a:prstDash val="solid"/>
            <a:miter lim="800000"/>
            <a:headEnd len="med" w="med" type="none"/>
            <a:tailEnd len="med" w="med" type="none"/>
          </a:ln>
        </p:spPr>
      </p:cxnSp>
      <p:cxnSp>
        <p:nvCxnSpPr>
          <p:cNvPr id="891" name="Google Shape;891;p78"/>
          <p:cNvCxnSpPr/>
          <p:nvPr/>
        </p:nvCxnSpPr>
        <p:spPr>
          <a:xfrm>
            <a:off x="2971800" y="3810000"/>
            <a:ext cx="304800" cy="762000"/>
          </a:xfrm>
          <a:prstGeom prst="straightConnector1">
            <a:avLst/>
          </a:prstGeom>
          <a:noFill/>
          <a:ln cap="flat" cmpd="sng" w="28575">
            <a:solidFill>
              <a:srgbClr val="002060"/>
            </a:solidFill>
            <a:prstDash val="solid"/>
            <a:miter lim="800000"/>
            <a:headEnd len="med" w="med" type="none"/>
            <a:tailEnd len="med" w="med" type="none"/>
          </a:ln>
        </p:spPr>
      </p:cxnSp>
      <p:cxnSp>
        <p:nvCxnSpPr>
          <p:cNvPr id="892" name="Google Shape;892;p78"/>
          <p:cNvCxnSpPr/>
          <p:nvPr/>
        </p:nvCxnSpPr>
        <p:spPr>
          <a:xfrm flipH="1" rot="10800000">
            <a:off x="2971800" y="3200400"/>
            <a:ext cx="533400" cy="533400"/>
          </a:xfrm>
          <a:prstGeom prst="straightConnector1">
            <a:avLst/>
          </a:prstGeom>
          <a:noFill/>
          <a:ln cap="flat" cmpd="sng" w="28575">
            <a:solidFill>
              <a:srgbClr val="002060"/>
            </a:solidFill>
            <a:prstDash val="solid"/>
            <a:miter lim="800000"/>
            <a:headEnd len="med" w="med" type="none"/>
            <a:tailEnd len="med" w="med" type="none"/>
          </a:ln>
        </p:spPr>
      </p:cxnSp>
      <p:cxnSp>
        <p:nvCxnSpPr>
          <p:cNvPr id="893" name="Google Shape;893;p78"/>
          <p:cNvCxnSpPr/>
          <p:nvPr/>
        </p:nvCxnSpPr>
        <p:spPr>
          <a:xfrm flipH="1" rot="10800000">
            <a:off x="5715000" y="3505200"/>
            <a:ext cx="381000" cy="762000"/>
          </a:xfrm>
          <a:prstGeom prst="straightConnector1">
            <a:avLst/>
          </a:prstGeom>
          <a:noFill/>
          <a:ln cap="flat" cmpd="sng" w="28575">
            <a:solidFill>
              <a:srgbClr val="002060"/>
            </a:solidFill>
            <a:prstDash val="solid"/>
            <a:miter lim="800000"/>
            <a:headEnd len="med" w="med" type="none"/>
            <a:tailEnd len="med" w="med" type="none"/>
          </a:ln>
        </p:spPr>
      </p:cxnSp>
      <p:cxnSp>
        <p:nvCxnSpPr>
          <p:cNvPr id="894" name="Google Shape;894;p78"/>
          <p:cNvCxnSpPr/>
          <p:nvPr/>
        </p:nvCxnSpPr>
        <p:spPr>
          <a:xfrm flipH="1" rot="10800000">
            <a:off x="3581400" y="3048000"/>
            <a:ext cx="1066800" cy="76200"/>
          </a:xfrm>
          <a:prstGeom prst="straightConnector1">
            <a:avLst/>
          </a:prstGeom>
          <a:noFill/>
          <a:ln cap="flat" cmpd="sng" w="28575">
            <a:solidFill>
              <a:srgbClr val="002060"/>
            </a:solidFill>
            <a:prstDash val="solid"/>
            <a:miter lim="800000"/>
            <a:headEnd len="med" w="med" type="none"/>
            <a:tailEnd len="med" w="med" type="none"/>
          </a:ln>
        </p:spPr>
      </p:cxnSp>
      <p:cxnSp>
        <p:nvCxnSpPr>
          <p:cNvPr id="895" name="Google Shape;895;p78"/>
          <p:cNvCxnSpPr/>
          <p:nvPr/>
        </p:nvCxnSpPr>
        <p:spPr>
          <a:xfrm>
            <a:off x="4800600" y="3048000"/>
            <a:ext cx="609600" cy="0"/>
          </a:xfrm>
          <a:prstGeom prst="straightConnector1">
            <a:avLst/>
          </a:prstGeom>
          <a:noFill/>
          <a:ln cap="flat" cmpd="sng" w="28575">
            <a:solidFill>
              <a:srgbClr val="002060"/>
            </a:solidFill>
            <a:prstDash val="solid"/>
            <a:miter lim="800000"/>
            <a:headEnd len="med" w="med" type="none"/>
            <a:tailEnd len="med" w="med" type="none"/>
          </a:ln>
        </p:spPr>
      </p:cxnSp>
      <p:cxnSp>
        <p:nvCxnSpPr>
          <p:cNvPr id="896" name="Google Shape;896;p78"/>
          <p:cNvCxnSpPr/>
          <p:nvPr/>
        </p:nvCxnSpPr>
        <p:spPr>
          <a:xfrm flipH="1" rot="10800000">
            <a:off x="4191000" y="3048000"/>
            <a:ext cx="533400" cy="533400"/>
          </a:xfrm>
          <a:prstGeom prst="straightConnector1">
            <a:avLst/>
          </a:prstGeom>
          <a:noFill/>
          <a:ln cap="flat" cmpd="sng" w="28575">
            <a:solidFill>
              <a:srgbClr val="002060"/>
            </a:solidFill>
            <a:prstDash val="solid"/>
            <a:miter lim="800000"/>
            <a:headEnd len="med" w="med" type="none"/>
            <a:tailEnd len="med" w="med" type="none"/>
          </a:ln>
        </p:spPr>
      </p:cxnSp>
      <p:cxnSp>
        <p:nvCxnSpPr>
          <p:cNvPr id="897" name="Google Shape;897;p78"/>
          <p:cNvCxnSpPr/>
          <p:nvPr/>
        </p:nvCxnSpPr>
        <p:spPr>
          <a:xfrm flipH="1" rot="10800000">
            <a:off x="5105400" y="3505200"/>
            <a:ext cx="914400" cy="228600"/>
          </a:xfrm>
          <a:prstGeom prst="straightConnector1">
            <a:avLst/>
          </a:prstGeom>
          <a:noFill/>
          <a:ln cap="flat" cmpd="sng" w="28575">
            <a:solidFill>
              <a:srgbClr val="002060"/>
            </a:solidFill>
            <a:prstDash val="solid"/>
            <a:miter lim="800000"/>
            <a:headEnd len="med" w="med" type="none"/>
            <a:tailEnd len="med" w="med" type="none"/>
          </a:ln>
        </p:spPr>
      </p:cxnSp>
      <p:cxnSp>
        <p:nvCxnSpPr>
          <p:cNvPr id="898" name="Google Shape;898;p78"/>
          <p:cNvCxnSpPr/>
          <p:nvPr/>
        </p:nvCxnSpPr>
        <p:spPr>
          <a:xfrm flipH="1" rot="10800000">
            <a:off x="4953000" y="4419600"/>
            <a:ext cx="762000" cy="76200"/>
          </a:xfrm>
          <a:prstGeom prst="straightConnector1">
            <a:avLst/>
          </a:prstGeom>
          <a:noFill/>
          <a:ln cap="flat" cmpd="sng" w="28575">
            <a:solidFill>
              <a:srgbClr val="002060"/>
            </a:solidFill>
            <a:prstDash val="solid"/>
            <a:miter lim="800000"/>
            <a:headEnd len="med" w="med" type="none"/>
            <a:tailEnd len="med" w="med" type="none"/>
          </a:ln>
        </p:spPr>
      </p:cxnSp>
      <p:cxnSp>
        <p:nvCxnSpPr>
          <p:cNvPr id="899" name="Google Shape;899;p78"/>
          <p:cNvCxnSpPr/>
          <p:nvPr/>
        </p:nvCxnSpPr>
        <p:spPr>
          <a:xfrm flipH="1" rot="10800000">
            <a:off x="5181600" y="3048000"/>
            <a:ext cx="304800" cy="533400"/>
          </a:xfrm>
          <a:prstGeom prst="straightConnector1">
            <a:avLst/>
          </a:prstGeom>
          <a:noFill/>
          <a:ln cap="flat" cmpd="sng" w="28575">
            <a:solidFill>
              <a:srgbClr val="002060"/>
            </a:solidFill>
            <a:prstDash val="solid"/>
            <a:miter lim="800000"/>
            <a:headEnd len="med" w="med" type="none"/>
            <a:tailEnd len="med" w="med" type="none"/>
          </a:ln>
        </p:spPr>
      </p:cxnSp>
      <p:pic>
        <p:nvPicPr>
          <p:cNvPr id="900" name="Google Shape;900;p78"/>
          <p:cNvPicPr preferRelativeResize="0"/>
          <p:nvPr/>
        </p:nvPicPr>
        <p:blipFill rotWithShape="1">
          <a:blip r:embed="rId3">
            <a:alphaModFix/>
          </a:blip>
          <a:srcRect b="0" l="0" r="0" t="0"/>
          <a:stretch/>
        </p:blipFill>
        <p:spPr>
          <a:xfrm>
            <a:off x="2819400" y="3505200"/>
            <a:ext cx="304800" cy="390525"/>
          </a:xfrm>
          <a:prstGeom prst="rect">
            <a:avLst/>
          </a:prstGeom>
          <a:noFill/>
          <a:ln>
            <a:noFill/>
          </a:ln>
        </p:spPr>
      </p:pic>
      <p:pic>
        <p:nvPicPr>
          <p:cNvPr id="901" name="Google Shape;901;p78"/>
          <p:cNvPicPr preferRelativeResize="0"/>
          <p:nvPr/>
        </p:nvPicPr>
        <p:blipFill rotWithShape="1">
          <a:blip r:embed="rId3">
            <a:alphaModFix/>
          </a:blip>
          <a:srcRect b="0" l="0" r="0" t="0"/>
          <a:stretch/>
        </p:blipFill>
        <p:spPr>
          <a:xfrm>
            <a:off x="4953000" y="3505200"/>
            <a:ext cx="304800" cy="390525"/>
          </a:xfrm>
          <a:prstGeom prst="rect">
            <a:avLst/>
          </a:prstGeom>
          <a:noFill/>
          <a:ln>
            <a:noFill/>
          </a:ln>
        </p:spPr>
      </p:pic>
      <p:pic>
        <p:nvPicPr>
          <p:cNvPr id="902" name="Google Shape;902;p78"/>
          <p:cNvPicPr preferRelativeResize="0"/>
          <p:nvPr/>
        </p:nvPicPr>
        <p:blipFill rotWithShape="1">
          <a:blip r:embed="rId3">
            <a:alphaModFix/>
          </a:blip>
          <a:srcRect b="0" l="0" r="0" t="0"/>
          <a:stretch/>
        </p:blipFill>
        <p:spPr>
          <a:xfrm>
            <a:off x="4800600" y="4257675"/>
            <a:ext cx="304800" cy="390525"/>
          </a:xfrm>
          <a:prstGeom prst="rect">
            <a:avLst/>
          </a:prstGeom>
          <a:noFill/>
          <a:ln>
            <a:noFill/>
          </a:ln>
        </p:spPr>
      </p:pic>
      <p:pic>
        <p:nvPicPr>
          <p:cNvPr id="903" name="Google Shape;903;p78"/>
          <p:cNvPicPr preferRelativeResize="0"/>
          <p:nvPr/>
        </p:nvPicPr>
        <p:blipFill rotWithShape="1">
          <a:blip r:embed="rId3">
            <a:alphaModFix/>
          </a:blip>
          <a:srcRect b="0" l="0" r="0" t="0"/>
          <a:stretch/>
        </p:blipFill>
        <p:spPr>
          <a:xfrm>
            <a:off x="5943600" y="3200400"/>
            <a:ext cx="304800" cy="390525"/>
          </a:xfrm>
          <a:prstGeom prst="rect">
            <a:avLst/>
          </a:prstGeom>
          <a:noFill/>
          <a:ln>
            <a:noFill/>
          </a:ln>
        </p:spPr>
      </p:pic>
      <p:pic>
        <p:nvPicPr>
          <p:cNvPr id="904" name="Google Shape;904;p78"/>
          <p:cNvPicPr preferRelativeResize="0"/>
          <p:nvPr/>
        </p:nvPicPr>
        <p:blipFill rotWithShape="1">
          <a:blip r:embed="rId3">
            <a:alphaModFix/>
          </a:blip>
          <a:srcRect b="0" l="0" r="0" t="0"/>
          <a:stretch/>
        </p:blipFill>
        <p:spPr>
          <a:xfrm>
            <a:off x="5562600" y="4191000"/>
            <a:ext cx="304800" cy="390525"/>
          </a:xfrm>
          <a:prstGeom prst="rect">
            <a:avLst/>
          </a:prstGeom>
          <a:noFill/>
          <a:ln>
            <a:noFill/>
          </a:ln>
        </p:spPr>
      </p:pic>
      <p:pic>
        <p:nvPicPr>
          <p:cNvPr id="905" name="Google Shape;905;p78"/>
          <p:cNvPicPr preferRelativeResize="0"/>
          <p:nvPr/>
        </p:nvPicPr>
        <p:blipFill rotWithShape="1">
          <a:blip r:embed="rId3">
            <a:alphaModFix/>
          </a:blip>
          <a:srcRect b="0" l="0" r="0" t="0"/>
          <a:stretch/>
        </p:blipFill>
        <p:spPr>
          <a:xfrm>
            <a:off x="5334000" y="2819400"/>
            <a:ext cx="304800" cy="390525"/>
          </a:xfrm>
          <a:prstGeom prst="rect">
            <a:avLst/>
          </a:prstGeom>
          <a:noFill/>
          <a:ln>
            <a:noFill/>
          </a:ln>
        </p:spPr>
      </p:pic>
      <p:pic>
        <p:nvPicPr>
          <p:cNvPr id="906" name="Google Shape;906;p78"/>
          <p:cNvPicPr preferRelativeResize="0"/>
          <p:nvPr/>
        </p:nvPicPr>
        <p:blipFill rotWithShape="1">
          <a:blip r:embed="rId3">
            <a:alphaModFix/>
          </a:blip>
          <a:srcRect b="0" l="0" r="0" t="0"/>
          <a:stretch/>
        </p:blipFill>
        <p:spPr>
          <a:xfrm>
            <a:off x="4572000" y="2819400"/>
            <a:ext cx="304800" cy="390525"/>
          </a:xfrm>
          <a:prstGeom prst="rect">
            <a:avLst/>
          </a:prstGeom>
          <a:noFill/>
          <a:ln>
            <a:noFill/>
          </a:ln>
        </p:spPr>
      </p:pic>
      <p:pic>
        <p:nvPicPr>
          <p:cNvPr id="907" name="Google Shape;907;p78"/>
          <p:cNvPicPr preferRelativeResize="0"/>
          <p:nvPr/>
        </p:nvPicPr>
        <p:blipFill rotWithShape="1">
          <a:blip r:embed="rId3">
            <a:alphaModFix/>
          </a:blip>
          <a:srcRect b="0" l="0" r="0" t="0"/>
          <a:stretch/>
        </p:blipFill>
        <p:spPr>
          <a:xfrm>
            <a:off x="3352800" y="2971800"/>
            <a:ext cx="304800" cy="390525"/>
          </a:xfrm>
          <a:prstGeom prst="rect">
            <a:avLst/>
          </a:prstGeom>
          <a:noFill/>
          <a:ln>
            <a:noFill/>
          </a:ln>
        </p:spPr>
      </p:pic>
      <p:pic>
        <p:nvPicPr>
          <p:cNvPr id="908" name="Google Shape;908;p78"/>
          <p:cNvPicPr preferRelativeResize="0"/>
          <p:nvPr/>
        </p:nvPicPr>
        <p:blipFill rotWithShape="1">
          <a:blip r:embed="rId3">
            <a:alphaModFix/>
          </a:blip>
          <a:srcRect b="0" l="0" r="0" t="0"/>
          <a:stretch/>
        </p:blipFill>
        <p:spPr>
          <a:xfrm>
            <a:off x="3962400" y="3429000"/>
            <a:ext cx="304800" cy="390525"/>
          </a:xfrm>
          <a:prstGeom prst="rect">
            <a:avLst/>
          </a:prstGeom>
          <a:noFill/>
          <a:ln>
            <a:noFill/>
          </a:ln>
        </p:spPr>
      </p:pic>
      <p:pic>
        <p:nvPicPr>
          <p:cNvPr id="909" name="Google Shape;909;p78"/>
          <p:cNvPicPr preferRelativeResize="0"/>
          <p:nvPr/>
        </p:nvPicPr>
        <p:blipFill rotWithShape="1">
          <a:blip r:embed="rId3">
            <a:alphaModFix/>
          </a:blip>
          <a:srcRect b="0" l="0" r="0" t="0"/>
          <a:stretch/>
        </p:blipFill>
        <p:spPr>
          <a:xfrm>
            <a:off x="3200400" y="4495800"/>
            <a:ext cx="304800" cy="390525"/>
          </a:xfrm>
          <a:prstGeom prst="rect">
            <a:avLst/>
          </a:prstGeom>
          <a:noFill/>
          <a:ln>
            <a:noFill/>
          </a:ln>
        </p:spPr>
      </p:pic>
      <p:cxnSp>
        <p:nvCxnSpPr>
          <p:cNvPr id="910" name="Google Shape;910;p78"/>
          <p:cNvCxnSpPr/>
          <p:nvPr/>
        </p:nvCxnSpPr>
        <p:spPr>
          <a:xfrm>
            <a:off x="1066800" y="3276600"/>
            <a:ext cx="1752600" cy="381000"/>
          </a:xfrm>
          <a:prstGeom prst="straightConnector1">
            <a:avLst/>
          </a:prstGeom>
          <a:noFill/>
          <a:ln cap="flat" cmpd="sng" w="38100">
            <a:solidFill>
              <a:srgbClr val="CC9900"/>
            </a:solidFill>
            <a:prstDash val="solid"/>
            <a:miter lim="800000"/>
            <a:headEnd len="med" w="med" type="none"/>
            <a:tailEnd len="med" w="med" type="none"/>
          </a:ln>
        </p:spPr>
      </p:cxnSp>
      <p:cxnSp>
        <p:nvCxnSpPr>
          <p:cNvPr id="911" name="Google Shape;911;p78"/>
          <p:cNvCxnSpPr/>
          <p:nvPr/>
        </p:nvCxnSpPr>
        <p:spPr>
          <a:xfrm flipH="1" rot="10800000">
            <a:off x="6172200" y="2971800"/>
            <a:ext cx="1752600" cy="381000"/>
          </a:xfrm>
          <a:prstGeom prst="straightConnector1">
            <a:avLst/>
          </a:prstGeom>
          <a:noFill/>
          <a:ln cap="flat" cmpd="sng" w="38100">
            <a:solidFill>
              <a:srgbClr val="CC9900"/>
            </a:solidFill>
            <a:prstDash val="solid"/>
            <a:miter lim="800000"/>
            <a:headEnd len="med" w="med" type="none"/>
            <a:tailEnd len="med" w="med" type="none"/>
          </a:ln>
        </p:spPr>
      </p:cxnSp>
      <p:cxnSp>
        <p:nvCxnSpPr>
          <p:cNvPr id="912" name="Google Shape;912;p78"/>
          <p:cNvCxnSpPr/>
          <p:nvPr/>
        </p:nvCxnSpPr>
        <p:spPr>
          <a:xfrm>
            <a:off x="6172200" y="3429000"/>
            <a:ext cx="1828800" cy="457200"/>
          </a:xfrm>
          <a:prstGeom prst="straightConnector1">
            <a:avLst/>
          </a:prstGeom>
          <a:noFill/>
          <a:ln cap="flat" cmpd="sng" w="38100">
            <a:solidFill>
              <a:srgbClr val="CC9900"/>
            </a:solidFill>
            <a:prstDash val="solid"/>
            <a:miter lim="800000"/>
            <a:headEnd len="med" w="med" type="none"/>
            <a:tailEnd len="med" w="med" type="none"/>
          </a:ln>
        </p:spPr>
      </p:cxnSp>
      <p:cxnSp>
        <p:nvCxnSpPr>
          <p:cNvPr id="913" name="Google Shape;913;p78"/>
          <p:cNvCxnSpPr/>
          <p:nvPr/>
        </p:nvCxnSpPr>
        <p:spPr>
          <a:xfrm>
            <a:off x="5867400" y="4419600"/>
            <a:ext cx="1905000" cy="914400"/>
          </a:xfrm>
          <a:prstGeom prst="straightConnector1">
            <a:avLst/>
          </a:prstGeom>
          <a:noFill/>
          <a:ln cap="flat" cmpd="sng" w="38100">
            <a:solidFill>
              <a:srgbClr val="CC9900"/>
            </a:solidFill>
            <a:prstDash val="solid"/>
            <a:miter lim="800000"/>
            <a:headEnd len="med" w="med" type="none"/>
            <a:tailEnd len="med" w="med" type="none"/>
          </a:ln>
        </p:spPr>
      </p:cxnSp>
      <p:cxnSp>
        <p:nvCxnSpPr>
          <p:cNvPr id="914" name="Google Shape;914;p78"/>
          <p:cNvCxnSpPr/>
          <p:nvPr/>
        </p:nvCxnSpPr>
        <p:spPr>
          <a:xfrm flipH="1" rot="10800000">
            <a:off x="1524000" y="4800600"/>
            <a:ext cx="1676400" cy="228600"/>
          </a:xfrm>
          <a:prstGeom prst="straightConnector1">
            <a:avLst/>
          </a:prstGeom>
          <a:noFill/>
          <a:ln cap="flat" cmpd="sng" w="38100">
            <a:solidFill>
              <a:srgbClr val="CC9900"/>
            </a:solidFill>
            <a:prstDash val="solid"/>
            <a:miter lim="800000"/>
            <a:headEnd len="med" w="med" type="none"/>
            <a:tailEnd len="med" w="med" type="none"/>
          </a:ln>
        </p:spPr>
      </p:cxnSp>
      <p:pic>
        <p:nvPicPr>
          <p:cNvPr descr="j0292020" id="915" name="Google Shape;915;p78"/>
          <p:cNvPicPr preferRelativeResize="0"/>
          <p:nvPr/>
        </p:nvPicPr>
        <p:blipFill rotWithShape="1">
          <a:blip r:embed="rId4">
            <a:alphaModFix/>
          </a:blip>
          <a:srcRect b="0" l="0" r="0" t="0"/>
          <a:stretch/>
        </p:blipFill>
        <p:spPr>
          <a:xfrm>
            <a:off x="533400" y="4411662"/>
            <a:ext cx="1011237" cy="960437"/>
          </a:xfrm>
          <a:prstGeom prst="rect">
            <a:avLst/>
          </a:prstGeom>
          <a:noFill/>
          <a:ln>
            <a:noFill/>
          </a:ln>
        </p:spPr>
      </p:pic>
      <p:pic>
        <p:nvPicPr>
          <p:cNvPr descr="j0195384" id="916" name="Google Shape;916;p78"/>
          <p:cNvPicPr preferRelativeResize="0"/>
          <p:nvPr/>
        </p:nvPicPr>
        <p:blipFill rotWithShape="1">
          <a:blip r:embed="rId5">
            <a:alphaModFix/>
          </a:blip>
          <a:srcRect b="0" l="0" r="0" t="0"/>
          <a:stretch/>
        </p:blipFill>
        <p:spPr>
          <a:xfrm>
            <a:off x="7772400" y="4800600"/>
            <a:ext cx="823912" cy="841375"/>
          </a:xfrm>
          <a:prstGeom prst="rect">
            <a:avLst/>
          </a:prstGeom>
          <a:noFill/>
          <a:ln>
            <a:noFill/>
          </a:ln>
        </p:spPr>
      </p:pic>
      <p:pic>
        <p:nvPicPr>
          <p:cNvPr descr="MCj03825990000[1]" id="917" name="Google Shape;917;p78"/>
          <p:cNvPicPr preferRelativeResize="0"/>
          <p:nvPr/>
        </p:nvPicPr>
        <p:blipFill rotWithShape="1">
          <a:blip r:embed="rId6">
            <a:alphaModFix/>
          </a:blip>
          <a:srcRect b="0" l="0" r="0" t="0"/>
          <a:stretch/>
        </p:blipFill>
        <p:spPr>
          <a:xfrm>
            <a:off x="7924800" y="2133600"/>
            <a:ext cx="706437" cy="990600"/>
          </a:xfrm>
          <a:prstGeom prst="rect">
            <a:avLst/>
          </a:prstGeom>
          <a:noFill/>
          <a:ln>
            <a:noFill/>
          </a:ln>
        </p:spPr>
      </p:pic>
      <p:pic>
        <p:nvPicPr>
          <p:cNvPr descr="MCj04247700000[1]" id="918" name="Google Shape;918;p78"/>
          <p:cNvPicPr preferRelativeResize="0"/>
          <p:nvPr/>
        </p:nvPicPr>
        <p:blipFill rotWithShape="1">
          <a:blip r:embed="rId7">
            <a:alphaModFix/>
          </a:blip>
          <a:srcRect b="0" l="0" r="0" t="0"/>
          <a:stretch/>
        </p:blipFill>
        <p:spPr>
          <a:xfrm>
            <a:off x="457200" y="2743200"/>
            <a:ext cx="735012" cy="914400"/>
          </a:xfrm>
          <a:prstGeom prst="rect">
            <a:avLst/>
          </a:prstGeom>
          <a:noFill/>
          <a:ln>
            <a:noFill/>
          </a:ln>
        </p:spPr>
      </p:pic>
      <p:pic>
        <p:nvPicPr>
          <p:cNvPr descr="MCj04399450000[1]" id="919" name="Google Shape;919;p78"/>
          <p:cNvPicPr preferRelativeResize="0"/>
          <p:nvPr/>
        </p:nvPicPr>
        <p:blipFill rotWithShape="1">
          <a:blip r:embed="rId8">
            <a:alphaModFix/>
          </a:blip>
          <a:srcRect b="0" l="0" r="0" t="0"/>
          <a:stretch/>
        </p:blipFill>
        <p:spPr>
          <a:xfrm flipH="1">
            <a:off x="8077200" y="3429000"/>
            <a:ext cx="635000" cy="825500"/>
          </a:xfrm>
          <a:prstGeom prst="rect">
            <a:avLst/>
          </a:prstGeom>
          <a:noFill/>
          <a:ln>
            <a:noFill/>
          </a:ln>
        </p:spPr>
      </p:pic>
      <p:pic>
        <p:nvPicPr>
          <p:cNvPr descr="MCj04399430000[1]" id="920" name="Google Shape;920;p78"/>
          <p:cNvPicPr preferRelativeResize="0"/>
          <p:nvPr/>
        </p:nvPicPr>
        <p:blipFill rotWithShape="1">
          <a:blip r:embed="rId9">
            <a:alphaModFix/>
          </a:blip>
          <a:srcRect b="0" l="0" r="0" t="0"/>
          <a:stretch/>
        </p:blipFill>
        <p:spPr>
          <a:xfrm>
            <a:off x="6553200" y="5257800"/>
            <a:ext cx="520700" cy="762000"/>
          </a:xfrm>
          <a:prstGeom prst="rect">
            <a:avLst/>
          </a:prstGeom>
          <a:noFill/>
          <a:ln>
            <a:noFill/>
          </a:ln>
        </p:spPr>
      </p:pic>
      <p:pic>
        <p:nvPicPr>
          <p:cNvPr descr="MCj04159260000[1]" id="921" name="Google Shape;921;p78"/>
          <p:cNvPicPr preferRelativeResize="0"/>
          <p:nvPr/>
        </p:nvPicPr>
        <p:blipFill rotWithShape="1">
          <a:blip r:embed="rId10">
            <a:alphaModFix/>
          </a:blip>
          <a:srcRect b="0" l="0" r="0" t="0"/>
          <a:stretch/>
        </p:blipFill>
        <p:spPr>
          <a:xfrm>
            <a:off x="3048000" y="5257800"/>
            <a:ext cx="860425" cy="714375"/>
          </a:xfrm>
          <a:prstGeom prst="rect">
            <a:avLst/>
          </a:prstGeom>
          <a:noFill/>
          <a:ln>
            <a:noFill/>
          </a:ln>
        </p:spPr>
      </p:pic>
      <p:cxnSp>
        <p:nvCxnSpPr>
          <p:cNvPr id="922" name="Google Shape;922;p78"/>
          <p:cNvCxnSpPr/>
          <p:nvPr/>
        </p:nvCxnSpPr>
        <p:spPr>
          <a:xfrm>
            <a:off x="5029200" y="4648200"/>
            <a:ext cx="1600200" cy="1143000"/>
          </a:xfrm>
          <a:prstGeom prst="straightConnector1">
            <a:avLst/>
          </a:prstGeom>
          <a:noFill/>
          <a:ln cap="flat" cmpd="sng" w="38100">
            <a:solidFill>
              <a:srgbClr val="CC9900"/>
            </a:solidFill>
            <a:prstDash val="solid"/>
            <a:miter lim="800000"/>
            <a:headEnd len="med" w="med" type="none"/>
            <a:tailEnd len="med" w="med" type="none"/>
          </a:ln>
        </p:spPr>
      </p:cxnSp>
      <p:cxnSp>
        <p:nvCxnSpPr>
          <p:cNvPr id="923" name="Google Shape;923;p78"/>
          <p:cNvCxnSpPr/>
          <p:nvPr/>
        </p:nvCxnSpPr>
        <p:spPr>
          <a:xfrm flipH="1" rot="10800000">
            <a:off x="3886200" y="5029200"/>
            <a:ext cx="457200" cy="609600"/>
          </a:xfrm>
          <a:prstGeom prst="straightConnector1">
            <a:avLst/>
          </a:prstGeom>
          <a:noFill/>
          <a:ln cap="flat" cmpd="sng" w="38100">
            <a:solidFill>
              <a:srgbClr val="CC9900"/>
            </a:solidFill>
            <a:prstDash val="solid"/>
            <a:miter lim="800000"/>
            <a:headEnd len="med" w="med" type="none"/>
            <a:tailEnd len="med" w="med" type="none"/>
          </a:ln>
        </p:spPr>
      </p:cxnSp>
      <p:pic>
        <p:nvPicPr>
          <p:cNvPr descr="MMj03034850000[1]" id="924" name="Google Shape;924;p78"/>
          <p:cNvPicPr preferRelativeResize="0"/>
          <p:nvPr/>
        </p:nvPicPr>
        <p:blipFill rotWithShape="1">
          <a:blip r:embed="rId11">
            <a:alphaModFix/>
          </a:blip>
          <a:srcRect b="0" l="0" r="0" t="0"/>
          <a:stretch/>
        </p:blipFill>
        <p:spPr>
          <a:xfrm>
            <a:off x="6629400" y="1905000"/>
            <a:ext cx="1133475" cy="714375"/>
          </a:xfrm>
          <a:prstGeom prst="rect">
            <a:avLst/>
          </a:prstGeom>
          <a:noFill/>
          <a:ln>
            <a:noFill/>
          </a:ln>
        </p:spPr>
      </p:pic>
      <p:cxnSp>
        <p:nvCxnSpPr>
          <p:cNvPr id="925" name="Google Shape;925;p78"/>
          <p:cNvCxnSpPr/>
          <p:nvPr/>
        </p:nvCxnSpPr>
        <p:spPr>
          <a:xfrm flipH="1" rot="10800000">
            <a:off x="5638800" y="2590800"/>
            <a:ext cx="1752600" cy="381000"/>
          </a:xfrm>
          <a:prstGeom prst="straightConnector1">
            <a:avLst/>
          </a:prstGeom>
          <a:noFill/>
          <a:ln cap="flat" cmpd="sng" w="38100">
            <a:solidFill>
              <a:srgbClr val="CC9900"/>
            </a:solidFill>
            <a:prstDash val="solid"/>
            <a:miter lim="800000"/>
            <a:headEnd len="med" w="med" type="none"/>
            <a:tailEnd len="med" w="med" type="none"/>
          </a:ln>
        </p:spPr>
      </p:cxnSp>
      <p:pic>
        <p:nvPicPr>
          <p:cNvPr id="926" name="Google Shape;926;p78"/>
          <p:cNvPicPr preferRelativeResize="0"/>
          <p:nvPr/>
        </p:nvPicPr>
        <p:blipFill rotWithShape="1">
          <a:blip r:embed="rId12">
            <a:alphaModFix/>
          </a:blip>
          <a:srcRect b="0" l="0" r="0" t="0"/>
          <a:stretch/>
        </p:blipFill>
        <p:spPr>
          <a:xfrm>
            <a:off x="457200" y="5257800"/>
            <a:ext cx="1939925" cy="762000"/>
          </a:xfrm>
          <a:prstGeom prst="rect">
            <a:avLst/>
          </a:prstGeom>
          <a:noFill/>
          <a:ln>
            <a:noFill/>
          </a:ln>
        </p:spPr>
      </p:pic>
      <p:pic>
        <p:nvPicPr>
          <p:cNvPr id="927" name="Google Shape;927;p78"/>
          <p:cNvPicPr preferRelativeResize="0"/>
          <p:nvPr/>
        </p:nvPicPr>
        <p:blipFill rotWithShape="1">
          <a:blip r:embed="rId13">
            <a:alphaModFix/>
          </a:blip>
          <a:srcRect b="0" l="0" r="0" t="0"/>
          <a:stretch/>
        </p:blipFill>
        <p:spPr>
          <a:xfrm>
            <a:off x="4349750" y="5334000"/>
            <a:ext cx="984250" cy="457200"/>
          </a:xfrm>
          <a:prstGeom prst="rect">
            <a:avLst/>
          </a:prstGeom>
          <a:noFill/>
          <a:ln>
            <a:noFill/>
          </a:ln>
        </p:spPr>
      </p:pic>
      <p:pic>
        <p:nvPicPr>
          <p:cNvPr id="928" name="Google Shape;928;p78"/>
          <p:cNvPicPr preferRelativeResize="0"/>
          <p:nvPr/>
        </p:nvPicPr>
        <p:blipFill rotWithShape="1">
          <a:blip r:embed="rId14">
            <a:alphaModFix/>
          </a:blip>
          <a:srcRect b="0" l="0" r="0" t="0"/>
          <a:stretch/>
        </p:blipFill>
        <p:spPr>
          <a:xfrm>
            <a:off x="6232525" y="5867400"/>
            <a:ext cx="549275" cy="304800"/>
          </a:xfrm>
          <a:prstGeom prst="rect">
            <a:avLst/>
          </a:prstGeom>
          <a:noFill/>
          <a:ln>
            <a:noFill/>
          </a:ln>
        </p:spPr>
      </p:pic>
      <p:pic>
        <p:nvPicPr>
          <p:cNvPr id="929" name="Google Shape;929;p78"/>
          <p:cNvPicPr preferRelativeResize="0"/>
          <p:nvPr/>
        </p:nvPicPr>
        <p:blipFill rotWithShape="1">
          <a:blip r:embed="rId12">
            <a:alphaModFix/>
          </a:blip>
          <a:srcRect b="0" l="0" r="0" t="0"/>
          <a:stretch/>
        </p:blipFill>
        <p:spPr>
          <a:xfrm>
            <a:off x="5181600" y="1828800"/>
            <a:ext cx="1552575" cy="609600"/>
          </a:xfrm>
          <a:prstGeom prst="rect">
            <a:avLst/>
          </a:prstGeom>
          <a:noFill/>
          <a:ln>
            <a:noFill/>
          </a:ln>
        </p:spPr>
      </p:pic>
      <p:pic>
        <p:nvPicPr>
          <p:cNvPr id="930" name="Google Shape;930;p78"/>
          <p:cNvPicPr preferRelativeResize="0"/>
          <p:nvPr/>
        </p:nvPicPr>
        <p:blipFill rotWithShape="1">
          <a:blip r:embed="rId14">
            <a:alphaModFix/>
          </a:blip>
          <a:srcRect b="0" l="0" r="0" t="0"/>
          <a:stretch/>
        </p:blipFill>
        <p:spPr>
          <a:xfrm>
            <a:off x="7527925" y="3886200"/>
            <a:ext cx="549275" cy="304800"/>
          </a:xfrm>
          <a:prstGeom prst="rect">
            <a:avLst/>
          </a:prstGeom>
          <a:noFill/>
          <a:ln>
            <a:noFill/>
          </a:ln>
        </p:spPr>
      </p:pic>
      <p:pic>
        <p:nvPicPr>
          <p:cNvPr id="931" name="Google Shape;931;p78"/>
          <p:cNvPicPr preferRelativeResize="0"/>
          <p:nvPr/>
        </p:nvPicPr>
        <p:blipFill rotWithShape="1">
          <a:blip r:embed="rId13">
            <a:alphaModFix/>
          </a:blip>
          <a:srcRect b="0" l="0" r="0" t="0"/>
          <a:stretch/>
        </p:blipFill>
        <p:spPr>
          <a:xfrm>
            <a:off x="7016750" y="2743200"/>
            <a:ext cx="984250" cy="457200"/>
          </a:xfrm>
          <a:prstGeom prst="rect">
            <a:avLst/>
          </a:prstGeom>
          <a:noFill/>
          <a:ln>
            <a:noFill/>
          </a:ln>
        </p:spPr>
      </p:pic>
      <p:pic>
        <p:nvPicPr>
          <p:cNvPr id="932" name="Google Shape;932;p78"/>
          <p:cNvPicPr preferRelativeResize="0"/>
          <p:nvPr/>
        </p:nvPicPr>
        <p:blipFill rotWithShape="1">
          <a:blip r:embed="rId13">
            <a:alphaModFix/>
          </a:blip>
          <a:srcRect b="0" l="0" r="0" t="0"/>
          <a:stretch/>
        </p:blipFill>
        <p:spPr>
          <a:xfrm>
            <a:off x="6781800" y="4648200"/>
            <a:ext cx="984250" cy="457200"/>
          </a:xfrm>
          <a:prstGeom prst="rect">
            <a:avLst/>
          </a:prstGeom>
          <a:noFill/>
          <a:ln>
            <a:noFill/>
          </a:ln>
        </p:spPr>
      </p:pic>
      <p:sp>
        <p:nvSpPr>
          <p:cNvPr id="933" name="Google Shape;933;p78"/>
          <p:cNvSpPr/>
          <p:nvPr/>
        </p:nvSpPr>
        <p:spPr>
          <a:xfrm>
            <a:off x="609600" y="5791200"/>
            <a:ext cx="1600200" cy="228600"/>
          </a:xfrm>
          <a:prstGeom prst="flowChartProcess">
            <a:avLst/>
          </a:prstGeom>
          <a:solidFill>
            <a:srgbClr val="000000"/>
          </a:solidFill>
          <a:ln cap="flat" cmpd="sng" w="38100">
            <a:solidFill>
              <a:schemeClr val="lt1"/>
            </a:solidFill>
            <a:prstDash val="solid"/>
            <a:miter lim="800000"/>
            <a:headEnd len="sm" w="sm" type="none"/>
            <a:tailEnd len="sm" w="sm" type="none"/>
          </a:ln>
          <a:effectLst>
            <a:outerShdw blurRad="63500" dir="5400000" dist="20000">
              <a:srgbClr val="808080">
                <a:alpha val="37647"/>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Arial Black"/>
              <a:buNone/>
            </a:pPr>
            <a:r>
              <a:rPr b="0" i="0" lang="en-US" sz="1200" u="none">
                <a:solidFill>
                  <a:schemeClr val="lt1"/>
                </a:solidFill>
                <a:latin typeface="Arial Black"/>
                <a:ea typeface="Arial Black"/>
                <a:cs typeface="Arial Black"/>
                <a:sym typeface="Arial Black"/>
              </a:rPr>
              <a:t>Español Español!!!</a:t>
            </a:r>
            <a:endParaRPr/>
          </a:p>
        </p:txBody>
      </p:sp>
      <p:sp>
        <p:nvSpPr>
          <p:cNvPr id="934" name="Google Shape;934;p78"/>
          <p:cNvSpPr/>
          <p:nvPr/>
        </p:nvSpPr>
        <p:spPr>
          <a:xfrm>
            <a:off x="1447800" y="2667000"/>
            <a:ext cx="4724400" cy="2209800"/>
          </a:xfrm>
          <a:prstGeom prst="flowChartAlternateProcess">
            <a:avLst/>
          </a:prstGeom>
          <a:gradFill>
            <a:gsLst>
              <a:gs pos="0">
                <a:schemeClr val="lt1"/>
              </a:gs>
              <a:gs pos="100000">
                <a:srgbClr val="939393"/>
              </a:gs>
            </a:gsLst>
            <a:path path="circle">
              <a:fillToRect b="50%" l="50%" r="50%" t="50%"/>
            </a:path>
            <a:tileRect/>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Arial Black"/>
              <a:buNone/>
            </a:pPr>
            <a:r>
              <a:rPr b="1" i="0" lang="en-US" sz="3200" u="none" cap="none" strike="noStrike">
                <a:solidFill>
                  <a:srgbClr val="FF0000"/>
                </a:solidFill>
                <a:latin typeface="Arial Black"/>
                <a:ea typeface="Arial Black"/>
                <a:cs typeface="Arial Black"/>
                <a:sym typeface="Arial Black"/>
              </a:rPr>
              <a:t>Customize</a:t>
            </a:r>
            <a:r>
              <a:rPr b="1" i="0" lang="en-US" sz="3200" u="none" cap="none" strike="noStrike">
                <a:solidFill>
                  <a:schemeClr val="dk1"/>
                </a:solidFill>
                <a:latin typeface="Arial Black"/>
                <a:ea typeface="Arial Black"/>
                <a:cs typeface="Arial Black"/>
                <a:sym typeface="Arial Black"/>
              </a:rPr>
              <a:t> content to the required formats before delivery!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3"/>
                                        </p:tgtEl>
                                        <p:attrNameLst>
                                          <p:attrName>style.visibility</p:attrName>
                                        </p:attrNameLst>
                                      </p:cBhvr>
                                      <p:to>
                                        <p:strVal val="visible"/>
                                      </p:to>
                                    </p:set>
                                    <p:animEffect filter="fade" transition="in">
                                      <p:cBhvr>
                                        <p:cTn dur="500"/>
                                        <p:tgtEl>
                                          <p:spTgt spid="933"/>
                                        </p:tgtEl>
                                      </p:cBhvr>
                                    </p:animEffect>
                                  </p:childTnLst>
                                </p:cTn>
                              </p:par>
                              <p:par>
                                <p:cTn fill="hold" nodeType="withEffect" presetClass="entr" presetID="10" presetSubtype="0">
                                  <p:stCondLst>
                                    <p:cond delay="0"/>
                                  </p:stCondLst>
                                  <p:childTnLst>
                                    <p:set>
                                      <p:cBhvr>
                                        <p:cTn dur="1" fill="hold">
                                          <p:stCondLst>
                                            <p:cond delay="0"/>
                                          </p:stCondLst>
                                        </p:cTn>
                                        <p:tgtEl>
                                          <p:spTgt spid="926"/>
                                        </p:tgtEl>
                                        <p:attrNameLst>
                                          <p:attrName>style.visibility</p:attrName>
                                        </p:attrNameLst>
                                      </p:cBhvr>
                                      <p:to>
                                        <p:strVal val="visible"/>
                                      </p:to>
                                    </p:set>
                                    <p:animEffect filter="fade" transition="in">
                                      <p:cBhvr>
                                        <p:cTn dur="500"/>
                                        <p:tgtEl>
                                          <p:spTgt spid="926"/>
                                        </p:tgtEl>
                                      </p:cBhvr>
                                    </p:animEffect>
                                  </p:childTnLst>
                                </p:cTn>
                              </p:par>
                              <p:par>
                                <p:cTn fill="hold" nodeType="withEffect" presetClass="entr" presetID="10" presetSubtype="0">
                                  <p:stCondLst>
                                    <p:cond delay="0"/>
                                  </p:stCondLst>
                                  <p:childTnLst>
                                    <p:set>
                                      <p:cBhvr>
                                        <p:cTn dur="1" fill="hold">
                                          <p:stCondLst>
                                            <p:cond delay="0"/>
                                          </p:stCondLst>
                                        </p:cTn>
                                        <p:tgtEl>
                                          <p:spTgt spid="927"/>
                                        </p:tgtEl>
                                        <p:attrNameLst>
                                          <p:attrName>style.visibility</p:attrName>
                                        </p:attrNameLst>
                                      </p:cBhvr>
                                      <p:to>
                                        <p:strVal val="visible"/>
                                      </p:to>
                                    </p:set>
                                    <p:animEffect filter="fade" transition="in">
                                      <p:cBhvr>
                                        <p:cTn dur="500"/>
                                        <p:tgtEl>
                                          <p:spTgt spid="927"/>
                                        </p:tgtEl>
                                      </p:cBhvr>
                                    </p:animEffect>
                                  </p:childTnLst>
                                </p:cTn>
                              </p:par>
                              <p:par>
                                <p:cTn fill="hold" nodeType="withEffect" presetClass="entr" presetID="10" presetSubtype="0">
                                  <p:stCondLst>
                                    <p:cond delay="0"/>
                                  </p:stCondLst>
                                  <p:childTnLst>
                                    <p:set>
                                      <p:cBhvr>
                                        <p:cTn dur="1" fill="hold">
                                          <p:stCondLst>
                                            <p:cond delay="0"/>
                                          </p:stCondLst>
                                        </p:cTn>
                                        <p:tgtEl>
                                          <p:spTgt spid="928"/>
                                        </p:tgtEl>
                                        <p:attrNameLst>
                                          <p:attrName>style.visibility</p:attrName>
                                        </p:attrNameLst>
                                      </p:cBhvr>
                                      <p:to>
                                        <p:strVal val="visible"/>
                                      </p:to>
                                    </p:set>
                                    <p:animEffect filter="fade" transition="in">
                                      <p:cBhvr>
                                        <p:cTn dur="500"/>
                                        <p:tgtEl>
                                          <p:spTgt spid="928"/>
                                        </p:tgtEl>
                                      </p:cBhvr>
                                    </p:animEffect>
                                  </p:childTnLst>
                                </p:cTn>
                              </p:par>
                              <p:par>
                                <p:cTn fill="hold" nodeType="withEffect" presetClass="entr" presetID="10" presetSubtype="0">
                                  <p:stCondLst>
                                    <p:cond delay="0"/>
                                  </p:stCondLst>
                                  <p:childTnLst>
                                    <p:set>
                                      <p:cBhvr>
                                        <p:cTn dur="1" fill="hold">
                                          <p:stCondLst>
                                            <p:cond delay="0"/>
                                          </p:stCondLst>
                                        </p:cTn>
                                        <p:tgtEl>
                                          <p:spTgt spid="932"/>
                                        </p:tgtEl>
                                        <p:attrNameLst>
                                          <p:attrName>style.visibility</p:attrName>
                                        </p:attrNameLst>
                                      </p:cBhvr>
                                      <p:to>
                                        <p:strVal val="visible"/>
                                      </p:to>
                                    </p:set>
                                    <p:animEffect filter="fade" transition="in">
                                      <p:cBhvr>
                                        <p:cTn dur="500"/>
                                        <p:tgtEl>
                                          <p:spTgt spid="932"/>
                                        </p:tgtEl>
                                      </p:cBhvr>
                                    </p:animEffect>
                                  </p:childTnLst>
                                </p:cTn>
                              </p:par>
                              <p:par>
                                <p:cTn fill="hold" nodeType="withEffect" presetClass="entr" presetID="10" presetSubtype="0">
                                  <p:stCondLst>
                                    <p:cond delay="0"/>
                                  </p:stCondLst>
                                  <p:childTnLst>
                                    <p:set>
                                      <p:cBhvr>
                                        <p:cTn dur="1" fill="hold">
                                          <p:stCondLst>
                                            <p:cond delay="0"/>
                                          </p:stCondLst>
                                        </p:cTn>
                                        <p:tgtEl>
                                          <p:spTgt spid="930"/>
                                        </p:tgtEl>
                                        <p:attrNameLst>
                                          <p:attrName>style.visibility</p:attrName>
                                        </p:attrNameLst>
                                      </p:cBhvr>
                                      <p:to>
                                        <p:strVal val="visible"/>
                                      </p:to>
                                    </p:set>
                                    <p:animEffect filter="fade" transition="in">
                                      <p:cBhvr>
                                        <p:cTn dur="500"/>
                                        <p:tgtEl>
                                          <p:spTgt spid="930"/>
                                        </p:tgtEl>
                                      </p:cBhvr>
                                    </p:animEffect>
                                  </p:childTnLst>
                                </p:cTn>
                              </p:par>
                              <p:par>
                                <p:cTn fill="hold" nodeType="withEffect" presetClass="entr" presetID="10" presetSubtype="0">
                                  <p:stCondLst>
                                    <p:cond delay="0"/>
                                  </p:stCondLst>
                                  <p:childTnLst>
                                    <p:set>
                                      <p:cBhvr>
                                        <p:cTn dur="1" fill="hold">
                                          <p:stCondLst>
                                            <p:cond delay="0"/>
                                          </p:stCondLst>
                                        </p:cTn>
                                        <p:tgtEl>
                                          <p:spTgt spid="931"/>
                                        </p:tgtEl>
                                        <p:attrNameLst>
                                          <p:attrName>style.visibility</p:attrName>
                                        </p:attrNameLst>
                                      </p:cBhvr>
                                      <p:to>
                                        <p:strVal val="visible"/>
                                      </p:to>
                                    </p:set>
                                    <p:animEffect filter="fade" transition="in">
                                      <p:cBhvr>
                                        <p:cTn dur="500"/>
                                        <p:tgtEl>
                                          <p:spTgt spid="931"/>
                                        </p:tgtEl>
                                      </p:cBhvr>
                                    </p:animEffect>
                                  </p:childTnLst>
                                </p:cTn>
                              </p:par>
                              <p:par>
                                <p:cTn fill="hold" nodeType="withEffect" presetClass="entr" presetID="10" presetSubtype="0">
                                  <p:stCondLst>
                                    <p:cond delay="0"/>
                                  </p:stCondLst>
                                  <p:childTnLst>
                                    <p:set>
                                      <p:cBhvr>
                                        <p:cTn dur="1" fill="hold">
                                          <p:stCondLst>
                                            <p:cond delay="0"/>
                                          </p:stCondLst>
                                        </p:cTn>
                                        <p:tgtEl>
                                          <p:spTgt spid="929"/>
                                        </p:tgtEl>
                                        <p:attrNameLst>
                                          <p:attrName>style.visibility</p:attrName>
                                        </p:attrNameLst>
                                      </p:cBhvr>
                                      <p:to>
                                        <p:strVal val="visible"/>
                                      </p:to>
                                    </p:set>
                                    <p:animEffect filter="fade" transition="in">
                                      <p:cBhvr>
                                        <p:cTn dur="500"/>
                                        <p:tgtEl>
                                          <p:spTgt spid="9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8" name="Shape 938"/>
        <p:cNvGrpSpPr/>
        <p:nvPr/>
      </p:nvGrpSpPr>
      <p:grpSpPr>
        <a:xfrm>
          <a:off x="0" y="0"/>
          <a:ext cx="0" cy="0"/>
          <a:chOff x="0" y="0"/>
          <a:chExt cx="0" cy="0"/>
        </a:xfrm>
      </p:grpSpPr>
      <p:sp>
        <p:nvSpPr>
          <p:cNvPr id="939" name="Google Shape;939;p79"/>
          <p:cNvSpPr txBox="1"/>
          <p:nvPr/>
        </p:nvSpPr>
        <p:spPr>
          <a:xfrm>
            <a:off x="4318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Hojjat Jafarpour</a:t>
            </a:r>
            <a:endParaRPr/>
          </a:p>
        </p:txBody>
      </p:sp>
      <p:sp>
        <p:nvSpPr>
          <p:cNvPr id="940" name="Google Shape;940;p79"/>
          <p:cNvSpPr txBox="1"/>
          <p:nvPr/>
        </p:nvSpPr>
        <p:spPr>
          <a:xfrm>
            <a:off x="3124200" y="6229350"/>
            <a:ext cx="2895600" cy="4572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CCD: Efficient Customized Content Dissemination in Distributed Pub/Sub</a:t>
            </a:r>
            <a:endParaRPr/>
          </a:p>
        </p:txBody>
      </p:sp>
      <p:sp>
        <p:nvSpPr>
          <p:cNvPr id="941" name="Google Shape;941;p79"/>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942" name="Google Shape;942;p79"/>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Motivation</a:t>
            </a:r>
            <a:endParaRPr/>
          </a:p>
        </p:txBody>
      </p:sp>
      <p:sp>
        <p:nvSpPr>
          <p:cNvPr id="943" name="Google Shape;943;p79"/>
          <p:cNvSpPr txBox="1"/>
          <p:nvPr>
            <p:ph idx="1" type="body"/>
          </p:nvPr>
        </p:nvSpPr>
        <p:spPr>
          <a:xfrm>
            <a:off x="457200" y="1219200"/>
            <a:ext cx="8229600" cy="1447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2800"/>
              <a:buFont typeface="Arial"/>
              <a:buChar char="●"/>
            </a:pPr>
            <a:r>
              <a:rPr b="0" i="0" lang="en-US" sz="2800" u="none">
                <a:solidFill>
                  <a:schemeClr val="dk1"/>
                </a:solidFill>
                <a:latin typeface="Garamond"/>
                <a:ea typeface="Garamond"/>
                <a:cs typeface="Garamond"/>
                <a:sym typeface="Garamond"/>
              </a:rPr>
              <a:t>Leveraging pub/sub framework for dissemination of </a:t>
            </a:r>
            <a:r>
              <a:rPr b="0" i="0" lang="en-US" sz="2800" u="none">
                <a:solidFill>
                  <a:srgbClr val="FF0000"/>
                </a:solidFill>
                <a:latin typeface="Garamond"/>
                <a:ea typeface="Garamond"/>
                <a:cs typeface="Garamond"/>
                <a:sym typeface="Garamond"/>
              </a:rPr>
              <a:t>rich</a:t>
            </a:r>
            <a:r>
              <a:rPr b="0" i="0" lang="en-US" sz="2800" u="none">
                <a:solidFill>
                  <a:schemeClr val="dk1"/>
                </a:solidFill>
                <a:latin typeface="Garamond"/>
                <a:ea typeface="Garamond"/>
                <a:cs typeface="Garamond"/>
                <a:sym typeface="Garamond"/>
              </a:rPr>
              <a:t> content formats, e.g., multimedia content.</a:t>
            </a:r>
            <a:endParaRPr/>
          </a:p>
        </p:txBody>
      </p:sp>
      <p:sp>
        <p:nvSpPr>
          <p:cNvPr id="944" name="Google Shape;944;p79"/>
          <p:cNvSpPr/>
          <p:nvPr/>
        </p:nvSpPr>
        <p:spPr>
          <a:xfrm>
            <a:off x="2438400" y="2971800"/>
            <a:ext cx="4114800" cy="2667000"/>
          </a:xfrm>
          <a:custGeom>
            <a:rect b="b" l="l" r="r" t="t"/>
            <a:pathLst>
              <a:path extrusionOk="0" h="43200" w="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lnTo>
                  <a:pt x="3900" y="14370"/>
                </a:lnTo>
                <a:close/>
              </a:path>
              <a:path extrusionOk="0" fill="none" h="43200" w="43200">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gradFill>
            <a:gsLst>
              <a:gs pos="0">
                <a:srgbClr val="FFD147"/>
              </a:gs>
              <a:gs pos="100000">
                <a:srgbClr val="766121"/>
              </a:gs>
            </a:gsLst>
            <a:lin ang="5400000" scaled="0"/>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cxnSp>
        <p:nvCxnSpPr>
          <p:cNvPr id="945" name="Google Shape;945;p79"/>
          <p:cNvCxnSpPr/>
          <p:nvPr/>
        </p:nvCxnSpPr>
        <p:spPr>
          <a:xfrm>
            <a:off x="3048000" y="4114800"/>
            <a:ext cx="990600" cy="0"/>
          </a:xfrm>
          <a:prstGeom prst="straightConnector1">
            <a:avLst/>
          </a:prstGeom>
          <a:noFill/>
          <a:ln cap="flat" cmpd="sng" w="28575">
            <a:solidFill>
              <a:srgbClr val="002060"/>
            </a:solidFill>
            <a:prstDash val="solid"/>
            <a:miter lim="800000"/>
            <a:headEnd len="med" w="med" type="none"/>
            <a:tailEnd len="med" w="med" type="none"/>
          </a:ln>
        </p:spPr>
      </p:cxnSp>
      <p:cxnSp>
        <p:nvCxnSpPr>
          <p:cNvPr id="946" name="Google Shape;946;p79"/>
          <p:cNvCxnSpPr/>
          <p:nvPr/>
        </p:nvCxnSpPr>
        <p:spPr>
          <a:xfrm flipH="1" rot="-5400000">
            <a:off x="4001293" y="4229893"/>
            <a:ext cx="457200" cy="227012"/>
          </a:xfrm>
          <a:prstGeom prst="straightConnector1">
            <a:avLst/>
          </a:prstGeom>
          <a:noFill/>
          <a:ln cap="flat" cmpd="sng" w="28575">
            <a:solidFill>
              <a:srgbClr val="002060"/>
            </a:solidFill>
            <a:prstDash val="solid"/>
            <a:miter lim="800000"/>
            <a:headEnd len="med" w="med" type="none"/>
            <a:tailEnd len="med" w="med" type="none"/>
          </a:ln>
        </p:spPr>
      </p:cxnSp>
      <p:cxnSp>
        <p:nvCxnSpPr>
          <p:cNvPr id="947" name="Google Shape;947;p79"/>
          <p:cNvCxnSpPr/>
          <p:nvPr/>
        </p:nvCxnSpPr>
        <p:spPr>
          <a:xfrm rot="5400000">
            <a:off x="4115593" y="4876006"/>
            <a:ext cx="457200" cy="1587"/>
          </a:xfrm>
          <a:prstGeom prst="straightConnector1">
            <a:avLst/>
          </a:prstGeom>
          <a:noFill/>
          <a:ln cap="flat" cmpd="sng" w="28575">
            <a:solidFill>
              <a:srgbClr val="002060"/>
            </a:solidFill>
            <a:prstDash val="solid"/>
            <a:miter lim="800000"/>
            <a:headEnd len="med" w="med" type="none"/>
            <a:tailEnd len="med" w="med" type="none"/>
          </a:ln>
        </p:spPr>
      </p:cxnSp>
      <p:cxnSp>
        <p:nvCxnSpPr>
          <p:cNvPr id="948" name="Google Shape;948;p79"/>
          <p:cNvCxnSpPr/>
          <p:nvPr/>
        </p:nvCxnSpPr>
        <p:spPr>
          <a:xfrm flipH="1">
            <a:off x="4343400" y="4114800"/>
            <a:ext cx="685800" cy="457200"/>
          </a:xfrm>
          <a:prstGeom prst="straightConnector1">
            <a:avLst/>
          </a:prstGeom>
          <a:noFill/>
          <a:ln cap="flat" cmpd="sng" w="28575">
            <a:solidFill>
              <a:srgbClr val="002060"/>
            </a:solidFill>
            <a:prstDash val="solid"/>
            <a:miter lim="800000"/>
            <a:headEnd len="med" w="med" type="none"/>
            <a:tailEnd len="med" w="med" type="none"/>
          </a:ln>
        </p:spPr>
      </p:cxnSp>
      <p:cxnSp>
        <p:nvCxnSpPr>
          <p:cNvPr id="949" name="Google Shape;949;p79"/>
          <p:cNvCxnSpPr/>
          <p:nvPr/>
        </p:nvCxnSpPr>
        <p:spPr>
          <a:xfrm rot="5400000">
            <a:off x="4724400" y="4343400"/>
            <a:ext cx="609600" cy="152400"/>
          </a:xfrm>
          <a:prstGeom prst="straightConnector1">
            <a:avLst/>
          </a:prstGeom>
          <a:noFill/>
          <a:ln cap="flat" cmpd="sng" w="28575">
            <a:solidFill>
              <a:srgbClr val="002060"/>
            </a:solidFill>
            <a:prstDash val="solid"/>
            <a:miter lim="800000"/>
            <a:headEnd len="med" w="med" type="none"/>
            <a:tailEnd len="med" w="med" type="none"/>
          </a:ln>
        </p:spPr>
      </p:cxnSp>
      <p:cxnSp>
        <p:nvCxnSpPr>
          <p:cNvPr id="950" name="Google Shape;950;p79"/>
          <p:cNvCxnSpPr/>
          <p:nvPr/>
        </p:nvCxnSpPr>
        <p:spPr>
          <a:xfrm>
            <a:off x="4116387" y="4038600"/>
            <a:ext cx="912812" cy="1587"/>
          </a:xfrm>
          <a:prstGeom prst="straightConnector1">
            <a:avLst/>
          </a:prstGeom>
          <a:noFill/>
          <a:ln cap="flat" cmpd="sng" w="28575">
            <a:solidFill>
              <a:srgbClr val="002060"/>
            </a:solidFill>
            <a:prstDash val="solid"/>
            <a:miter lim="800000"/>
            <a:headEnd len="med" w="med" type="none"/>
            <a:tailEnd len="med" w="med" type="none"/>
          </a:ln>
        </p:spPr>
      </p:cxnSp>
      <p:cxnSp>
        <p:nvCxnSpPr>
          <p:cNvPr id="951" name="Google Shape;951;p79"/>
          <p:cNvCxnSpPr/>
          <p:nvPr/>
        </p:nvCxnSpPr>
        <p:spPr>
          <a:xfrm>
            <a:off x="3429000" y="5105400"/>
            <a:ext cx="914400" cy="152400"/>
          </a:xfrm>
          <a:prstGeom prst="straightConnector1">
            <a:avLst/>
          </a:prstGeom>
          <a:noFill/>
          <a:ln cap="flat" cmpd="sng" w="28575">
            <a:solidFill>
              <a:srgbClr val="002060"/>
            </a:solidFill>
            <a:prstDash val="solid"/>
            <a:miter lim="800000"/>
            <a:headEnd len="med" w="med" type="none"/>
            <a:tailEnd len="med" w="med" type="none"/>
          </a:ln>
        </p:spPr>
      </p:cxnSp>
      <p:cxnSp>
        <p:nvCxnSpPr>
          <p:cNvPr id="952" name="Google Shape;952;p79"/>
          <p:cNvCxnSpPr/>
          <p:nvPr/>
        </p:nvCxnSpPr>
        <p:spPr>
          <a:xfrm flipH="1">
            <a:off x="4495800" y="4876800"/>
            <a:ext cx="381000" cy="304800"/>
          </a:xfrm>
          <a:prstGeom prst="straightConnector1">
            <a:avLst/>
          </a:prstGeom>
          <a:noFill/>
          <a:ln cap="flat" cmpd="sng" w="28575">
            <a:solidFill>
              <a:srgbClr val="002060"/>
            </a:solidFill>
            <a:prstDash val="solid"/>
            <a:miter lim="800000"/>
            <a:headEnd len="med" w="med" type="none"/>
            <a:tailEnd len="med" w="med" type="none"/>
          </a:ln>
        </p:spPr>
      </p:cxnSp>
      <p:pic>
        <p:nvPicPr>
          <p:cNvPr id="953" name="Google Shape;953;p79"/>
          <p:cNvPicPr preferRelativeResize="0"/>
          <p:nvPr/>
        </p:nvPicPr>
        <p:blipFill rotWithShape="1">
          <a:blip r:embed="rId3">
            <a:alphaModFix/>
          </a:blip>
          <a:srcRect b="0" l="0" r="0" t="0"/>
          <a:stretch/>
        </p:blipFill>
        <p:spPr>
          <a:xfrm>
            <a:off x="4267200" y="5029200"/>
            <a:ext cx="304800" cy="390525"/>
          </a:xfrm>
          <a:prstGeom prst="rect">
            <a:avLst/>
          </a:prstGeom>
          <a:noFill/>
          <a:ln>
            <a:noFill/>
          </a:ln>
        </p:spPr>
      </p:pic>
      <p:pic>
        <p:nvPicPr>
          <p:cNvPr id="954" name="Google Shape;954;p79"/>
          <p:cNvPicPr preferRelativeResize="0"/>
          <p:nvPr/>
        </p:nvPicPr>
        <p:blipFill rotWithShape="1">
          <a:blip r:embed="rId3">
            <a:alphaModFix/>
          </a:blip>
          <a:srcRect b="0" l="0" r="0" t="0"/>
          <a:stretch/>
        </p:blipFill>
        <p:spPr>
          <a:xfrm>
            <a:off x="4191000" y="4419600"/>
            <a:ext cx="304800" cy="390525"/>
          </a:xfrm>
          <a:prstGeom prst="rect">
            <a:avLst/>
          </a:prstGeom>
          <a:noFill/>
          <a:ln>
            <a:noFill/>
          </a:ln>
        </p:spPr>
      </p:pic>
      <p:cxnSp>
        <p:nvCxnSpPr>
          <p:cNvPr id="955" name="Google Shape;955;p79"/>
          <p:cNvCxnSpPr/>
          <p:nvPr/>
        </p:nvCxnSpPr>
        <p:spPr>
          <a:xfrm rot="5400000">
            <a:off x="3276600" y="4191000"/>
            <a:ext cx="838200" cy="685800"/>
          </a:xfrm>
          <a:prstGeom prst="straightConnector1">
            <a:avLst/>
          </a:prstGeom>
          <a:noFill/>
          <a:ln cap="flat" cmpd="sng" w="28575">
            <a:solidFill>
              <a:srgbClr val="002060"/>
            </a:solidFill>
            <a:prstDash val="solid"/>
            <a:miter lim="800000"/>
            <a:headEnd len="med" w="med" type="none"/>
            <a:tailEnd len="med" w="med" type="none"/>
          </a:ln>
        </p:spPr>
      </p:cxnSp>
      <p:cxnSp>
        <p:nvCxnSpPr>
          <p:cNvPr id="956" name="Google Shape;956;p79"/>
          <p:cNvCxnSpPr/>
          <p:nvPr/>
        </p:nvCxnSpPr>
        <p:spPr>
          <a:xfrm>
            <a:off x="5486400" y="3505200"/>
            <a:ext cx="533400" cy="228600"/>
          </a:xfrm>
          <a:prstGeom prst="straightConnector1">
            <a:avLst/>
          </a:prstGeom>
          <a:noFill/>
          <a:ln cap="flat" cmpd="sng" w="28575">
            <a:solidFill>
              <a:srgbClr val="002060"/>
            </a:solidFill>
            <a:prstDash val="solid"/>
            <a:miter lim="800000"/>
            <a:headEnd len="med" w="med" type="none"/>
            <a:tailEnd len="med" w="med" type="none"/>
          </a:ln>
        </p:spPr>
      </p:cxnSp>
      <p:cxnSp>
        <p:nvCxnSpPr>
          <p:cNvPr id="957" name="Google Shape;957;p79"/>
          <p:cNvCxnSpPr/>
          <p:nvPr/>
        </p:nvCxnSpPr>
        <p:spPr>
          <a:xfrm>
            <a:off x="2971800" y="4191000"/>
            <a:ext cx="304800" cy="762000"/>
          </a:xfrm>
          <a:prstGeom prst="straightConnector1">
            <a:avLst/>
          </a:prstGeom>
          <a:noFill/>
          <a:ln cap="flat" cmpd="sng" w="28575">
            <a:solidFill>
              <a:srgbClr val="002060"/>
            </a:solidFill>
            <a:prstDash val="solid"/>
            <a:miter lim="800000"/>
            <a:headEnd len="med" w="med" type="none"/>
            <a:tailEnd len="med" w="med" type="none"/>
          </a:ln>
        </p:spPr>
      </p:cxnSp>
      <p:cxnSp>
        <p:nvCxnSpPr>
          <p:cNvPr id="958" name="Google Shape;958;p79"/>
          <p:cNvCxnSpPr/>
          <p:nvPr/>
        </p:nvCxnSpPr>
        <p:spPr>
          <a:xfrm flipH="1" rot="10800000">
            <a:off x="2971800" y="3581400"/>
            <a:ext cx="533400" cy="533400"/>
          </a:xfrm>
          <a:prstGeom prst="straightConnector1">
            <a:avLst/>
          </a:prstGeom>
          <a:noFill/>
          <a:ln cap="flat" cmpd="sng" w="28575">
            <a:solidFill>
              <a:srgbClr val="002060"/>
            </a:solidFill>
            <a:prstDash val="solid"/>
            <a:miter lim="800000"/>
            <a:headEnd len="med" w="med" type="none"/>
            <a:tailEnd len="med" w="med" type="none"/>
          </a:ln>
        </p:spPr>
      </p:cxnSp>
      <p:cxnSp>
        <p:nvCxnSpPr>
          <p:cNvPr id="959" name="Google Shape;959;p79"/>
          <p:cNvCxnSpPr/>
          <p:nvPr/>
        </p:nvCxnSpPr>
        <p:spPr>
          <a:xfrm flipH="1" rot="10800000">
            <a:off x="5715000" y="3886200"/>
            <a:ext cx="381000" cy="762000"/>
          </a:xfrm>
          <a:prstGeom prst="straightConnector1">
            <a:avLst/>
          </a:prstGeom>
          <a:noFill/>
          <a:ln cap="flat" cmpd="sng" w="28575">
            <a:solidFill>
              <a:srgbClr val="002060"/>
            </a:solidFill>
            <a:prstDash val="solid"/>
            <a:miter lim="800000"/>
            <a:headEnd len="med" w="med" type="none"/>
            <a:tailEnd len="med" w="med" type="none"/>
          </a:ln>
        </p:spPr>
      </p:cxnSp>
      <p:cxnSp>
        <p:nvCxnSpPr>
          <p:cNvPr id="960" name="Google Shape;960;p79"/>
          <p:cNvCxnSpPr/>
          <p:nvPr/>
        </p:nvCxnSpPr>
        <p:spPr>
          <a:xfrm flipH="1" rot="10800000">
            <a:off x="3581400" y="3429000"/>
            <a:ext cx="1066800" cy="76200"/>
          </a:xfrm>
          <a:prstGeom prst="straightConnector1">
            <a:avLst/>
          </a:prstGeom>
          <a:noFill/>
          <a:ln cap="flat" cmpd="sng" w="28575">
            <a:solidFill>
              <a:srgbClr val="002060"/>
            </a:solidFill>
            <a:prstDash val="solid"/>
            <a:miter lim="800000"/>
            <a:headEnd len="med" w="med" type="none"/>
            <a:tailEnd len="med" w="med" type="none"/>
          </a:ln>
        </p:spPr>
      </p:cxnSp>
      <p:cxnSp>
        <p:nvCxnSpPr>
          <p:cNvPr id="961" name="Google Shape;961;p79"/>
          <p:cNvCxnSpPr/>
          <p:nvPr/>
        </p:nvCxnSpPr>
        <p:spPr>
          <a:xfrm>
            <a:off x="4800600" y="3429000"/>
            <a:ext cx="609600" cy="0"/>
          </a:xfrm>
          <a:prstGeom prst="straightConnector1">
            <a:avLst/>
          </a:prstGeom>
          <a:noFill/>
          <a:ln cap="flat" cmpd="sng" w="28575">
            <a:solidFill>
              <a:srgbClr val="002060"/>
            </a:solidFill>
            <a:prstDash val="solid"/>
            <a:miter lim="800000"/>
            <a:headEnd len="med" w="med" type="none"/>
            <a:tailEnd len="med" w="med" type="none"/>
          </a:ln>
        </p:spPr>
      </p:cxnSp>
      <p:cxnSp>
        <p:nvCxnSpPr>
          <p:cNvPr id="962" name="Google Shape;962;p79"/>
          <p:cNvCxnSpPr/>
          <p:nvPr/>
        </p:nvCxnSpPr>
        <p:spPr>
          <a:xfrm flipH="1" rot="10800000">
            <a:off x="4191000" y="3429000"/>
            <a:ext cx="533400" cy="533400"/>
          </a:xfrm>
          <a:prstGeom prst="straightConnector1">
            <a:avLst/>
          </a:prstGeom>
          <a:noFill/>
          <a:ln cap="flat" cmpd="sng" w="28575">
            <a:solidFill>
              <a:srgbClr val="002060"/>
            </a:solidFill>
            <a:prstDash val="solid"/>
            <a:miter lim="800000"/>
            <a:headEnd len="med" w="med" type="none"/>
            <a:tailEnd len="med" w="med" type="none"/>
          </a:ln>
        </p:spPr>
      </p:cxnSp>
      <p:cxnSp>
        <p:nvCxnSpPr>
          <p:cNvPr id="963" name="Google Shape;963;p79"/>
          <p:cNvCxnSpPr/>
          <p:nvPr/>
        </p:nvCxnSpPr>
        <p:spPr>
          <a:xfrm flipH="1" rot="10800000">
            <a:off x="5105400" y="3886200"/>
            <a:ext cx="914400" cy="228600"/>
          </a:xfrm>
          <a:prstGeom prst="straightConnector1">
            <a:avLst/>
          </a:prstGeom>
          <a:noFill/>
          <a:ln cap="flat" cmpd="sng" w="28575">
            <a:solidFill>
              <a:srgbClr val="002060"/>
            </a:solidFill>
            <a:prstDash val="solid"/>
            <a:miter lim="800000"/>
            <a:headEnd len="med" w="med" type="none"/>
            <a:tailEnd len="med" w="med" type="none"/>
          </a:ln>
        </p:spPr>
      </p:cxnSp>
      <p:cxnSp>
        <p:nvCxnSpPr>
          <p:cNvPr id="964" name="Google Shape;964;p79"/>
          <p:cNvCxnSpPr/>
          <p:nvPr/>
        </p:nvCxnSpPr>
        <p:spPr>
          <a:xfrm flipH="1" rot="10800000">
            <a:off x="4953000" y="4800600"/>
            <a:ext cx="762000" cy="76200"/>
          </a:xfrm>
          <a:prstGeom prst="straightConnector1">
            <a:avLst/>
          </a:prstGeom>
          <a:noFill/>
          <a:ln cap="flat" cmpd="sng" w="28575">
            <a:solidFill>
              <a:srgbClr val="002060"/>
            </a:solidFill>
            <a:prstDash val="solid"/>
            <a:miter lim="800000"/>
            <a:headEnd len="med" w="med" type="none"/>
            <a:tailEnd len="med" w="med" type="none"/>
          </a:ln>
        </p:spPr>
      </p:cxnSp>
      <p:cxnSp>
        <p:nvCxnSpPr>
          <p:cNvPr id="965" name="Google Shape;965;p79"/>
          <p:cNvCxnSpPr/>
          <p:nvPr/>
        </p:nvCxnSpPr>
        <p:spPr>
          <a:xfrm flipH="1" rot="10800000">
            <a:off x="5181600" y="3429000"/>
            <a:ext cx="304800" cy="533400"/>
          </a:xfrm>
          <a:prstGeom prst="straightConnector1">
            <a:avLst/>
          </a:prstGeom>
          <a:noFill/>
          <a:ln cap="flat" cmpd="sng" w="28575">
            <a:solidFill>
              <a:srgbClr val="002060"/>
            </a:solidFill>
            <a:prstDash val="solid"/>
            <a:miter lim="800000"/>
            <a:headEnd len="med" w="med" type="none"/>
            <a:tailEnd len="med" w="med" type="none"/>
          </a:ln>
        </p:spPr>
      </p:cxnSp>
      <p:pic>
        <p:nvPicPr>
          <p:cNvPr id="966" name="Google Shape;966;p79"/>
          <p:cNvPicPr preferRelativeResize="0"/>
          <p:nvPr/>
        </p:nvPicPr>
        <p:blipFill rotWithShape="1">
          <a:blip r:embed="rId3">
            <a:alphaModFix/>
          </a:blip>
          <a:srcRect b="0" l="0" r="0" t="0"/>
          <a:stretch/>
        </p:blipFill>
        <p:spPr>
          <a:xfrm>
            <a:off x="2819400" y="3886200"/>
            <a:ext cx="304800" cy="390525"/>
          </a:xfrm>
          <a:prstGeom prst="rect">
            <a:avLst/>
          </a:prstGeom>
          <a:noFill/>
          <a:ln>
            <a:noFill/>
          </a:ln>
        </p:spPr>
      </p:pic>
      <p:pic>
        <p:nvPicPr>
          <p:cNvPr id="967" name="Google Shape;967;p79"/>
          <p:cNvPicPr preferRelativeResize="0"/>
          <p:nvPr/>
        </p:nvPicPr>
        <p:blipFill rotWithShape="1">
          <a:blip r:embed="rId3">
            <a:alphaModFix/>
          </a:blip>
          <a:srcRect b="0" l="0" r="0" t="0"/>
          <a:stretch/>
        </p:blipFill>
        <p:spPr>
          <a:xfrm>
            <a:off x="4953000" y="3886200"/>
            <a:ext cx="304800" cy="390525"/>
          </a:xfrm>
          <a:prstGeom prst="rect">
            <a:avLst/>
          </a:prstGeom>
          <a:noFill/>
          <a:ln>
            <a:noFill/>
          </a:ln>
        </p:spPr>
      </p:pic>
      <p:pic>
        <p:nvPicPr>
          <p:cNvPr id="968" name="Google Shape;968;p79"/>
          <p:cNvPicPr preferRelativeResize="0"/>
          <p:nvPr/>
        </p:nvPicPr>
        <p:blipFill rotWithShape="1">
          <a:blip r:embed="rId3">
            <a:alphaModFix/>
          </a:blip>
          <a:srcRect b="0" l="0" r="0" t="0"/>
          <a:stretch/>
        </p:blipFill>
        <p:spPr>
          <a:xfrm>
            <a:off x="4800600" y="4638675"/>
            <a:ext cx="304800" cy="390525"/>
          </a:xfrm>
          <a:prstGeom prst="rect">
            <a:avLst/>
          </a:prstGeom>
          <a:noFill/>
          <a:ln>
            <a:noFill/>
          </a:ln>
        </p:spPr>
      </p:pic>
      <p:pic>
        <p:nvPicPr>
          <p:cNvPr id="969" name="Google Shape;969;p79"/>
          <p:cNvPicPr preferRelativeResize="0"/>
          <p:nvPr/>
        </p:nvPicPr>
        <p:blipFill rotWithShape="1">
          <a:blip r:embed="rId3">
            <a:alphaModFix/>
          </a:blip>
          <a:srcRect b="0" l="0" r="0" t="0"/>
          <a:stretch/>
        </p:blipFill>
        <p:spPr>
          <a:xfrm>
            <a:off x="5943600" y="3581400"/>
            <a:ext cx="304800" cy="390525"/>
          </a:xfrm>
          <a:prstGeom prst="rect">
            <a:avLst/>
          </a:prstGeom>
          <a:noFill/>
          <a:ln>
            <a:noFill/>
          </a:ln>
        </p:spPr>
      </p:pic>
      <p:pic>
        <p:nvPicPr>
          <p:cNvPr id="970" name="Google Shape;970;p79"/>
          <p:cNvPicPr preferRelativeResize="0"/>
          <p:nvPr/>
        </p:nvPicPr>
        <p:blipFill rotWithShape="1">
          <a:blip r:embed="rId3">
            <a:alphaModFix/>
          </a:blip>
          <a:srcRect b="0" l="0" r="0" t="0"/>
          <a:stretch/>
        </p:blipFill>
        <p:spPr>
          <a:xfrm>
            <a:off x="5562600" y="4572000"/>
            <a:ext cx="304800" cy="390525"/>
          </a:xfrm>
          <a:prstGeom prst="rect">
            <a:avLst/>
          </a:prstGeom>
          <a:noFill/>
          <a:ln>
            <a:noFill/>
          </a:ln>
        </p:spPr>
      </p:pic>
      <p:pic>
        <p:nvPicPr>
          <p:cNvPr id="971" name="Google Shape;971;p79"/>
          <p:cNvPicPr preferRelativeResize="0"/>
          <p:nvPr/>
        </p:nvPicPr>
        <p:blipFill rotWithShape="1">
          <a:blip r:embed="rId3">
            <a:alphaModFix/>
          </a:blip>
          <a:srcRect b="0" l="0" r="0" t="0"/>
          <a:stretch/>
        </p:blipFill>
        <p:spPr>
          <a:xfrm>
            <a:off x="5334000" y="3200400"/>
            <a:ext cx="304800" cy="390525"/>
          </a:xfrm>
          <a:prstGeom prst="rect">
            <a:avLst/>
          </a:prstGeom>
          <a:noFill/>
          <a:ln>
            <a:noFill/>
          </a:ln>
        </p:spPr>
      </p:pic>
      <p:pic>
        <p:nvPicPr>
          <p:cNvPr id="972" name="Google Shape;972;p79"/>
          <p:cNvPicPr preferRelativeResize="0"/>
          <p:nvPr/>
        </p:nvPicPr>
        <p:blipFill rotWithShape="1">
          <a:blip r:embed="rId3">
            <a:alphaModFix/>
          </a:blip>
          <a:srcRect b="0" l="0" r="0" t="0"/>
          <a:stretch/>
        </p:blipFill>
        <p:spPr>
          <a:xfrm>
            <a:off x="4572000" y="3200400"/>
            <a:ext cx="304800" cy="390525"/>
          </a:xfrm>
          <a:prstGeom prst="rect">
            <a:avLst/>
          </a:prstGeom>
          <a:noFill/>
          <a:ln>
            <a:noFill/>
          </a:ln>
        </p:spPr>
      </p:pic>
      <p:pic>
        <p:nvPicPr>
          <p:cNvPr id="973" name="Google Shape;973;p79"/>
          <p:cNvPicPr preferRelativeResize="0"/>
          <p:nvPr/>
        </p:nvPicPr>
        <p:blipFill rotWithShape="1">
          <a:blip r:embed="rId3">
            <a:alphaModFix/>
          </a:blip>
          <a:srcRect b="0" l="0" r="0" t="0"/>
          <a:stretch/>
        </p:blipFill>
        <p:spPr>
          <a:xfrm>
            <a:off x="3352800" y="3352800"/>
            <a:ext cx="304800" cy="390525"/>
          </a:xfrm>
          <a:prstGeom prst="rect">
            <a:avLst/>
          </a:prstGeom>
          <a:noFill/>
          <a:ln>
            <a:noFill/>
          </a:ln>
        </p:spPr>
      </p:pic>
      <p:pic>
        <p:nvPicPr>
          <p:cNvPr id="974" name="Google Shape;974;p79"/>
          <p:cNvPicPr preferRelativeResize="0"/>
          <p:nvPr/>
        </p:nvPicPr>
        <p:blipFill rotWithShape="1">
          <a:blip r:embed="rId3">
            <a:alphaModFix/>
          </a:blip>
          <a:srcRect b="0" l="0" r="0" t="0"/>
          <a:stretch/>
        </p:blipFill>
        <p:spPr>
          <a:xfrm>
            <a:off x="3962400" y="3810000"/>
            <a:ext cx="304800" cy="390525"/>
          </a:xfrm>
          <a:prstGeom prst="rect">
            <a:avLst/>
          </a:prstGeom>
          <a:noFill/>
          <a:ln>
            <a:noFill/>
          </a:ln>
        </p:spPr>
      </p:pic>
      <p:pic>
        <p:nvPicPr>
          <p:cNvPr id="975" name="Google Shape;975;p79"/>
          <p:cNvPicPr preferRelativeResize="0"/>
          <p:nvPr/>
        </p:nvPicPr>
        <p:blipFill rotWithShape="1">
          <a:blip r:embed="rId3">
            <a:alphaModFix/>
          </a:blip>
          <a:srcRect b="0" l="0" r="0" t="0"/>
          <a:stretch/>
        </p:blipFill>
        <p:spPr>
          <a:xfrm>
            <a:off x="3200400" y="4876800"/>
            <a:ext cx="304800" cy="390525"/>
          </a:xfrm>
          <a:prstGeom prst="rect">
            <a:avLst/>
          </a:prstGeom>
          <a:noFill/>
          <a:ln>
            <a:noFill/>
          </a:ln>
        </p:spPr>
      </p:pic>
      <p:cxnSp>
        <p:nvCxnSpPr>
          <p:cNvPr id="976" name="Google Shape;976;p79"/>
          <p:cNvCxnSpPr/>
          <p:nvPr/>
        </p:nvCxnSpPr>
        <p:spPr>
          <a:xfrm>
            <a:off x="1066800" y="3657600"/>
            <a:ext cx="1752600" cy="381000"/>
          </a:xfrm>
          <a:prstGeom prst="straightConnector1">
            <a:avLst/>
          </a:prstGeom>
          <a:noFill/>
          <a:ln cap="flat" cmpd="sng" w="38100">
            <a:solidFill>
              <a:srgbClr val="CC9900"/>
            </a:solidFill>
            <a:prstDash val="solid"/>
            <a:miter lim="800000"/>
            <a:headEnd len="med" w="med" type="none"/>
            <a:tailEnd len="med" w="med" type="none"/>
          </a:ln>
        </p:spPr>
      </p:cxnSp>
      <p:cxnSp>
        <p:nvCxnSpPr>
          <p:cNvPr id="977" name="Google Shape;977;p79"/>
          <p:cNvCxnSpPr/>
          <p:nvPr/>
        </p:nvCxnSpPr>
        <p:spPr>
          <a:xfrm flipH="1" rot="10800000">
            <a:off x="6172200" y="3352800"/>
            <a:ext cx="1752600" cy="381000"/>
          </a:xfrm>
          <a:prstGeom prst="straightConnector1">
            <a:avLst/>
          </a:prstGeom>
          <a:noFill/>
          <a:ln cap="flat" cmpd="sng" w="38100">
            <a:solidFill>
              <a:srgbClr val="CC9900"/>
            </a:solidFill>
            <a:prstDash val="solid"/>
            <a:miter lim="800000"/>
            <a:headEnd len="med" w="med" type="none"/>
            <a:tailEnd len="med" w="med" type="none"/>
          </a:ln>
        </p:spPr>
      </p:cxnSp>
      <p:cxnSp>
        <p:nvCxnSpPr>
          <p:cNvPr id="978" name="Google Shape;978;p79"/>
          <p:cNvCxnSpPr/>
          <p:nvPr/>
        </p:nvCxnSpPr>
        <p:spPr>
          <a:xfrm>
            <a:off x="6172200" y="3810000"/>
            <a:ext cx="1828800" cy="457200"/>
          </a:xfrm>
          <a:prstGeom prst="straightConnector1">
            <a:avLst/>
          </a:prstGeom>
          <a:noFill/>
          <a:ln cap="flat" cmpd="sng" w="38100">
            <a:solidFill>
              <a:srgbClr val="CC9900"/>
            </a:solidFill>
            <a:prstDash val="solid"/>
            <a:miter lim="800000"/>
            <a:headEnd len="med" w="med" type="none"/>
            <a:tailEnd len="med" w="med" type="none"/>
          </a:ln>
        </p:spPr>
      </p:cxnSp>
      <p:cxnSp>
        <p:nvCxnSpPr>
          <p:cNvPr id="979" name="Google Shape;979;p79"/>
          <p:cNvCxnSpPr/>
          <p:nvPr/>
        </p:nvCxnSpPr>
        <p:spPr>
          <a:xfrm>
            <a:off x="5867400" y="4800600"/>
            <a:ext cx="1905000" cy="914400"/>
          </a:xfrm>
          <a:prstGeom prst="straightConnector1">
            <a:avLst/>
          </a:prstGeom>
          <a:noFill/>
          <a:ln cap="flat" cmpd="sng" w="38100">
            <a:solidFill>
              <a:srgbClr val="CC9900"/>
            </a:solidFill>
            <a:prstDash val="solid"/>
            <a:miter lim="800000"/>
            <a:headEnd len="med" w="med" type="none"/>
            <a:tailEnd len="med" w="med" type="none"/>
          </a:ln>
        </p:spPr>
      </p:cxnSp>
      <p:cxnSp>
        <p:nvCxnSpPr>
          <p:cNvPr id="980" name="Google Shape;980;p79"/>
          <p:cNvCxnSpPr/>
          <p:nvPr/>
        </p:nvCxnSpPr>
        <p:spPr>
          <a:xfrm flipH="1" rot="10800000">
            <a:off x="1524000" y="5181600"/>
            <a:ext cx="1676400" cy="228600"/>
          </a:xfrm>
          <a:prstGeom prst="straightConnector1">
            <a:avLst/>
          </a:prstGeom>
          <a:noFill/>
          <a:ln cap="flat" cmpd="sng" w="38100">
            <a:solidFill>
              <a:srgbClr val="CC9900"/>
            </a:solidFill>
            <a:prstDash val="solid"/>
            <a:miter lim="800000"/>
            <a:headEnd len="med" w="med" type="none"/>
            <a:tailEnd len="med" w="med" type="none"/>
          </a:ln>
        </p:spPr>
      </p:cxnSp>
      <p:pic>
        <p:nvPicPr>
          <p:cNvPr descr="j0292020" id="981" name="Google Shape;981;p79"/>
          <p:cNvPicPr preferRelativeResize="0"/>
          <p:nvPr/>
        </p:nvPicPr>
        <p:blipFill rotWithShape="1">
          <a:blip r:embed="rId4">
            <a:alphaModFix/>
          </a:blip>
          <a:srcRect b="0" l="0" r="0" t="0"/>
          <a:stretch/>
        </p:blipFill>
        <p:spPr>
          <a:xfrm>
            <a:off x="533400" y="4792662"/>
            <a:ext cx="1011237" cy="960437"/>
          </a:xfrm>
          <a:prstGeom prst="rect">
            <a:avLst/>
          </a:prstGeom>
          <a:noFill/>
          <a:ln>
            <a:noFill/>
          </a:ln>
        </p:spPr>
      </p:pic>
      <p:pic>
        <p:nvPicPr>
          <p:cNvPr descr="j0195384" id="982" name="Google Shape;982;p79"/>
          <p:cNvPicPr preferRelativeResize="0"/>
          <p:nvPr/>
        </p:nvPicPr>
        <p:blipFill rotWithShape="1">
          <a:blip r:embed="rId5">
            <a:alphaModFix/>
          </a:blip>
          <a:srcRect b="0" l="0" r="0" t="0"/>
          <a:stretch/>
        </p:blipFill>
        <p:spPr>
          <a:xfrm>
            <a:off x="7772400" y="5181600"/>
            <a:ext cx="823912" cy="841375"/>
          </a:xfrm>
          <a:prstGeom prst="rect">
            <a:avLst/>
          </a:prstGeom>
          <a:noFill/>
          <a:ln>
            <a:noFill/>
          </a:ln>
        </p:spPr>
      </p:pic>
      <p:pic>
        <p:nvPicPr>
          <p:cNvPr descr="MCj03825990000[1]" id="983" name="Google Shape;983;p79"/>
          <p:cNvPicPr preferRelativeResize="0"/>
          <p:nvPr/>
        </p:nvPicPr>
        <p:blipFill rotWithShape="1">
          <a:blip r:embed="rId6">
            <a:alphaModFix/>
          </a:blip>
          <a:srcRect b="0" l="0" r="0" t="0"/>
          <a:stretch/>
        </p:blipFill>
        <p:spPr>
          <a:xfrm>
            <a:off x="7924800" y="2514600"/>
            <a:ext cx="706437" cy="990600"/>
          </a:xfrm>
          <a:prstGeom prst="rect">
            <a:avLst/>
          </a:prstGeom>
          <a:noFill/>
          <a:ln>
            <a:noFill/>
          </a:ln>
        </p:spPr>
      </p:pic>
      <p:pic>
        <p:nvPicPr>
          <p:cNvPr descr="MCj04247700000[1]" id="984" name="Google Shape;984;p79"/>
          <p:cNvPicPr preferRelativeResize="0"/>
          <p:nvPr/>
        </p:nvPicPr>
        <p:blipFill rotWithShape="1">
          <a:blip r:embed="rId7">
            <a:alphaModFix/>
          </a:blip>
          <a:srcRect b="0" l="0" r="0" t="0"/>
          <a:stretch/>
        </p:blipFill>
        <p:spPr>
          <a:xfrm>
            <a:off x="457200" y="3124200"/>
            <a:ext cx="735012" cy="914400"/>
          </a:xfrm>
          <a:prstGeom prst="rect">
            <a:avLst/>
          </a:prstGeom>
          <a:noFill/>
          <a:ln>
            <a:noFill/>
          </a:ln>
        </p:spPr>
      </p:pic>
      <p:pic>
        <p:nvPicPr>
          <p:cNvPr descr="MCj04399450000[1]" id="985" name="Google Shape;985;p79"/>
          <p:cNvPicPr preferRelativeResize="0"/>
          <p:nvPr/>
        </p:nvPicPr>
        <p:blipFill rotWithShape="1">
          <a:blip r:embed="rId8">
            <a:alphaModFix/>
          </a:blip>
          <a:srcRect b="0" l="0" r="0" t="0"/>
          <a:stretch/>
        </p:blipFill>
        <p:spPr>
          <a:xfrm flipH="1">
            <a:off x="8077200" y="3810000"/>
            <a:ext cx="635000" cy="825500"/>
          </a:xfrm>
          <a:prstGeom prst="rect">
            <a:avLst/>
          </a:prstGeom>
          <a:noFill/>
          <a:ln>
            <a:noFill/>
          </a:ln>
        </p:spPr>
      </p:pic>
      <p:pic>
        <p:nvPicPr>
          <p:cNvPr descr="MCj04399430000[1]" id="986" name="Google Shape;986;p79"/>
          <p:cNvPicPr preferRelativeResize="0"/>
          <p:nvPr/>
        </p:nvPicPr>
        <p:blipFill rotWithShape="1">
          <a:blip r:embed="rId9">
            <a:alphaModFix/>
          </a:blip>
          <a:srcRect b="0" l="0" r="0" t="0"/>
          <a:stretch/>
        </p:blipFill>
        <p:spPr>
          <a:xfrm>
            <a:off x="6553200" y="5638800"/>
            <a:ext cx="520700" cy="762000"/>
          </a:xfrm>
          <a:prstGeom prst="rect">
            <a:avLst/>
          </a:prstGeom>
          <a:noFill/>
          <a:ln>
            <a:noFill/>
          </a:ln>
        </p:spPr>
      </p:pic>
      <p:pic>
        <p:nvPicPr>
          <p:cNvPr descr="MCj04159260000[1]" id="987" name="Google Shape;987;p79"/>
          <p:cNvPicPr preferRelativeResize="0"/>
          <p:nvPr/>
        </p:nvPicPr>
        <p:blipFill rotWithShape="1">
          <a:blip r:embed="rId10">
            <a:alphaModFix/>
          </a:blip>
          <a:srcRect b="0" l="0" r="0" t="0"/>
          <a:stretch/>
        </p:blipFill>
        <p:spPr>
          <a:xfrm>
            <a:off x="3048000" y="5638800"/>
            <a:ext cx="860425" cy="714375"/>
          </a:xfrm>
          <a:prstGeom prst="rect">
            <a:avLst/>
          </a:prstGeom>
          <a:noFill/>
          <a:ln>
            <a:noFill/>
          </a:ln>
        </p:spPr>
      </p:pic>
      <p:cxnSp>
        <p:nvCxnSpPr>
          <p:cNvPr id="988" name="Google Shape;988;p79"/>
          <p:cNvCxnSpPr/>
          <p:nvPr/>
        </p:nvCxnSpPr>
        <p:spPr>
          <a:xfrm>
            <a:off x="5029200" y="5029200"/>
            <a:ext cx="1600200" cy="1143000"/>
          </a:xfrm>
          <a:prstGeom prst="straightConnector1">
            <a:avLst/>
          </a:prstGeom>
          <a:noFill/>
          <a:ln cap="flat" cmpd="sng" w="38100">
            <a:solidFill>
              <a:srgbClr val="CC9900"/>
            </a:solidFill>
            <a:prstDash val="solid"/>
            <a:miter lim="800000"/>
            <a:headEnd len="med" w="med" type="none"/>
            <a:tailEnd len="med" w="med" type="none"/>
          </a:ln>
        </p:spPr>
      </p:cxnSp>
      <p:cxnSp>
        <p:nvCxnSpPr>
          <p:cNvPr id="989" name="Google Shape;989;p79"/>
          <p:cNvCxnSpPr/>
          <p:nvPr/>
        </p:nvCxnSpPr>
        <p:spPr>
          <a:xfrm flipH="1" rot="10800000">
            <a:off x="3886200" y="5410200"/>
            <a:ext cx="457200" cy="609600"/>
          </a:xfrm>
          <a:prstGeom prst="straightConnector1">
            <a:avLst/>
          </a:prstGeom>
          <a:noFill/>
          <a:ln cap="flat" cmpd="sng" w="38100">
            <a:solidFill>
              <a:srgbClr val="CC9900"/>
            </a:solidFill>
            <a:prstDash val="solid"/>
            <a:miter lim="800000"/>
            <a:headEnd len="med" w="med" type="none"/>
            <a:tailEnd len="med" w="med" type="none"/>
          </a:ln>
        </p:spPr>
      </p:cxnSp>
      <p:pic>
        <p:nvPicPr>
          <p:cNvPr descr="MMj03034850000[1]" id="990" name="Google Shape;990;p79"/>
          <p:cNvPicPr preferRelativeResize="0"/>
          <p:nvPr/>
        </p:nvPicPr>
        <p:blipFill rotWithShape="1">
          <a:blip r:embed="rId11">
            <a:alphaModFix/>
          </a:blip>
          <a:srcRect b="0" l="0" r="0" t="0"/>
          <a:stretch/>
        </p:blipFill>
        <p:spPr>
          <a:xfrm>
            <a:off x="6629400" y="2286000"/>
            <a:ext cx="1133475" cy="714375"/>
          </a:xfrm>
          <a:prstGeom prst="rect">
            <a:avLst/>
          </a:prstGeom>
          <a:noFill/>
          <a:ln>
            <a:noFill/>
          </a:ln>
        </p:spPr>
      </p:pic>
      <p:cxnSp>
        <p:nvCxnSpPr>
          <p:cNvPr id="991" name="Google Shape;991;p79"/>
          <p:cNvCxnSpPr/>
          <p:nvPr/>
        </p:nvCxnSpPr>
        <p:spPr>
          <a:xfrm flipH="1" rot="10800000">
            <a:off x="5638800" y="2971800"/>
            <a:ext cx="1752600" cy="381000"/>
          </a:xfrm>
          <a:prstGeom prst="straightConnector1">
            <a:avLst/>
          </a:prstGeom>
          <a:noFill/>
          <a:ln cap="flat" cmpd="sng" w="38100">
            <a:solidFill>
              <a:srgbClr val="CC9900"/>
            </a:solidFill>
            <a:prstDash val="solid"/>
            <a:miter lim="800000"/>
            <a:headEnd len="med" w="med" type="none"/>
            <a:tailEnd len="med" w="med" type="none"/>
          </a:ln>
        </p:spPr>
      </p:cxnSp>
      <p:pic>
        <p:nvPicPr>
          <p:cNvPr id="992" name="Google Shape;992;p79"/>
          <p:cNvPicPr preferRelativeResize="0"/>
          <p:nvPr/>
        </p:nvPicPr>
        <p:blipFill rotWithShape="1">
          <a:blip r:embed="rId12">
            <a:alphaModFix/>
          </a:blip>
          <a:srcRect b="0" l="0" r="0" t="0"/>
          <a:stretch/>
        </p:blipFill>
        <p:spPr>
          <a:xfrm>
            <a:off x="381000" y="2819400"/>
            <a:ext cx="1552575" cy="609600"/>
          </a:xfrm>
          <a:prstGeom prst="rect">
            <a:avLst/>
          </a:prstGeom>
          <a:noFill/>
          <a:ln>
            <a:noFill/>
          </a:ln>
        </p:spPr>
      </p:pic>
      <p:pic>
        <p:nvPicPr>
          <p:cNvPr id="993" name="Google Shape;993;p79"/>
          <p:cNvPicPr preferRelativeResize="0"/>
          <p:nvPr/>
        </p:nvPicPr>
        <p:blipFill rotWithShape="1">
          <a:blip r:embed="rId12">
            <a:alphaModFix/>
          </a:blip>
          <a:srcRect b="0" l="0" r="0" t="0"/>
          <a:stretch/>
        </p:blipFill>
        <p:spPr>
          <a:xfrm>
            <a:off x="533400" y="5715000"/>
            <a:ext cx="1552575" cy="609600"/>
          </a:xfrm>
          <a:prstGeom prst="rect">
            <a:avLst/>
          </a:prstGeom>
          <a:noFill/>
          <a:ln>
            <a:noFill/>
          </a:ln>
        </p:spPr>
      </p:pic>
      <p:pic>
        <p:nvPicPr>
          <p:cNvPr id="994" name="Google Shape;994;p79"/>
          <p:cNvPicPr preferRelativeResize="0"/>
          <p:nvPr/>
        </p:nvPicPr>
        <p:blipFill rotWithShape="1">
          <a:blip r:embed="rId12">
            <a:alphaModFix/>
          </a:blip>
          <a:srcRect b="0" l="0" r="0" t="0"/>
          <a:stretch/>
        </p:blipFill>
        <p:spPr>
          <a:xfrm>
            <a:off x="3962400" y="5715000"/>
            <a:ext cx="1552575" cy="609600"/>
          </a:xfrm>
          <a:prstGeom prst="rect">
            <a:avLst/>
          </a:prstGeom>
          <a:noFill/>
          <a:ln>
            <a:noFill/>
          </a:ln>
        </p:spPr>
      </p:pic>
      <p:pic>
        <p:nvPicPr>
          <p:cNvPr id="995" name="Google Shape;995;p79"/>
          <p:cNvPicPr preferRelativeResize="0"/>
          <p:nvPr/>
        </p:nvPicPr>
        <p:blipFill rotWithShape="1">
          <a:blip r:embed="rId12">
            <a:alphaModFix/>
          </a:blip>
          <a:srcRect b="0" l="0" r="0" t="0"/>
          <a:stretch/>
        </p:blipFill>
        <p:spPr>
          <a:xfrm>
            <a:off x="6096000" y="6248400"/>
            <a:ext cx="1552575" cy="609600"/>
          </a:xfrm>
          <a:prstGeom prst="rect">
            <a:avLst/>
          </a:prstGeom>
          <a:noFill/>
          <a:ln>
            <a:noFill/>
          </a:ln>
        </p:spPr>
      </p:pic>
      <p:pic>
        <p:nvPicPr>
          <p:cNvPr id="996" name="Google Shape;996;p79"/>
          <p:cNvPicPr preferRelativeResize="0"/>
          <p:nvPr/>
        </p:nvPicPr>
        <p:blipFill rotWithShape="1">
          <a:blip r:embed="rId12">
            <a:alphaModFix/>
          </a:blip>
          <a:srcRect b="0" l="0" r="0" t="0"/>
          <a:stretch/>
        </p:blipFill>
        <p:spPr>
          <a:xfrm>
            <a:off x="6553200" y="4724400"/>
            <a:ext cx="1552575" cy="609600"/>
          </a:xfrm>
          <a:prstGeom prst="rect">
            <a:avLst/>
          </a:prstGeom>
          <a:noFill/>
          <a:ln>
            <a:noFill/>
          </a:ln>
        </p:spPr>
      </p:pic>
      <p:pic>
        <p:nvPicPr>
          <p:cNvPr id="997" name="Google Shape;997;p79"/>
          <p:cNvPicPr preferRelativeResize="0"/>
          <p:nvPr/>
        </p:nvPicPr>
        <p:blipFill rotWithShape="1">
          <a:blip r:embed="rId12">
            <a:alphaModFix/>
          </a:blip>
          <a:srcRect b="0" l="0" r="0" t="0"/>
          <a:stretch/>
        </p:blipFill>
        <p:spPr>
          <a:xfrm>
            <a:off x="6553200" y="3886200"/>
            <a:ext cx="1552575" cy="609600"/>
          </a:xfrm>
          <a:prstGeom prst="rect">
            <a:avLst/>
          </a:prstGeom>
          <a:noFill/>
          <a:ln>
            <a:noFill/>
          </a:ln>
        </p:spPr>
      </p:pic>
      <p:pic>
        <p:nvPicPr>
          <p:cNvPr id="998" name="Google Shape;998;p79"/>
          <p:cNvPicPr preferRelativeResize="0"/>
          <p:nvPr/>
        </p:nvPicPr>
        <p:blipFill rotWithShape="1">
          <a:blip r:embed="rId12">
            <a:alphaModFix/>
          </a:blip>
          <a:srcRect b="0" l="0" r="0" t="0"/>
          <a:stretch/>
        </p:blipFill>
        <p:spPr>
          <a:xfrm>
            <a:off x="6781800" y="3124200"/>
            <a:ext cx="1552575" cy="609600"/>
          </a:xfrm>
          <a:prstGeom prst="rect">
            <a:avLst/>
          </a:prstGeom>
          <a:noFill/>
          <a:ln>
            <a:noFill/>
          </a:ln>
        </p:spPr>
      </p:pic>
      <p:pic>
        <p:nvPicPr>
          <p:cNvPr id="999" name="Google Shape;999;p79"/>
          <p:cNvPicPr preferRelativeResize="0"/>
          <p:nvPr/>
        </p:nvPicPr>
        <p:blipFill rotWithShape="1">
          <a:blip r:embed="rId12">
            <a:alphaModFix/>
          </a:blip>
          <a:srcRect b="0" l="0" r="0" t="0"/>
          <a:stretch/>
        </p:blipFill>
        <p:spPr>
          <a:xfrm>
            <a:off x="5334000" y="2286000"/>
            <a:ext cx="1552575" cy="609600"/>
          </a:xfrm>
          <a:prstGeom prst="rect">
            <a:avLst/>
          </a:prstGeom>
          <a:noFill/>
          <a:ln>
            <a:noFill/>
          </a:ln>
        </p:spPr>
      </p:pic>
      <p:sp>
        <p:nvSpPr>
          <p:cNvPr id="1000" name="Google Shape;1000;p79"/>
          <p:cNvSpPr/>
          <p:nvPr/>
        </p:nvSpPr>
        <p:spPr>
          <a:xfrm>
            <a:off x="1447800" y="3048000"/>
            <a:ext cx="4724400" cy="2209800"/>
          </a:xfrm>
          <a:prstGeom prst="flowChartAlternateProcess">
            <a:avLst/>
          </a:prstGeom>
          <a:gradFill>
            <a:gsLst>
              <a:gs pos="0">
                <a:schemeClr val="lt1"/>
              </a:gs>
              <a:gs pos="100000">
                <a:srgbClr val="939393"/>
              </a:gs>
            </a:gsLst>
            <a:path path="circle">
              <a:fillToRect b="50%" l="50%" r="50%" t="50%"/>
            </a:path>
            <a:tileRect/>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Arial Black"/>
              <a:buNone/>
            </a:pPr>
            <a:r>
              <a:rPr b="1" i="0" lang="en-US" sz="3200" u="none" cap="none" strike="noStrike">
                <a:solidFill>
                  <a:schemeClr val="dk1"/>
                </a:solidFill>
                <a:latin typeface="Arial Black"/>
                <a:ea typeface="Arial Black"/>
                <a:cs typeface="Arial Black"/>
                <a:sym typeface="Arial Black"/>
              </a:rPr>
              <a:t>Same content </a:t>
            </a:r>
            <a:r>
              <a:rPr b="1" i="0" lang="en-US" sz="3200" u="none" cap="none" strike="noStrike">
                <a:solidFill>
                  <a:srgbClr val="FF0000"/>
                </a:solidFill>
                <a:latin typeface="Arial Black"/>
                <a:ea typeface="Arial Black"/>
                <a:cs typeface="Arial Black"/>
                <a:sym typeface="Arial Black"/>
              </a:rPr>
              <a:t>format</a:t>
            </a:r>
            <a:r>
              <a:rPr b="1" i="0" lang="en-US" sz="3200" u="none" cap="none" strike="noStrike">
                <a:solidFill>
                  <a:schemeClr val="dk1"/>
                </a:solidFill>
                <a:latin typeface="Arial Black"/>
                <a:ea typeface="Arial Black"/>
                <a:cs typeface="Arial Black"/>
                <a:sym typeface="Arial Black"/>
              </a:rPr>
              <a:t> may </a:t>
            </a:r>
            <a:r>
              <a:rPr b="1" i="0" lang="en-US" sz="3200" u="none" cap="none" strike="noStrike">
                <a:solidFill>
                  <a:srgbClr val="FF0000"/>
                </a:solidFill>
                <a:latin typeface="Arial Black"/>
                <a:ea typeface="Arial Black"/>
                <a:cs typeface="Arial Black"/>
                <a:sym typeface="Arial Black"/>
              </a:rPr>
              <a:t>not</a:t>
            </a:r>
            <a:r>
              <a:rPr b="1" i="0" lang="en-US" sz="3200" u="none" cap="none" strike="noStrike">
                <a:solidFill>
                  <a:schemeClr val="dk1"/>
                </a:solidFill>
                <a:latin typeface="Arial Black"/>
                <a:ea typeface="Arial Black"/>
                <a:cs typeface="Arial Black"/>
                <a:sym typeface="Arial Black"/>
              </a:rPr>
              <a:t> be consumable by all subscribers!!!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2"/>
                                        </p:tgtEl>
                                        <p:attrNameLst>
                                          <p:attrName>style.visibility</p:attrName>
                                        </p:attrNameLst>
                                      </p:cBhvr>
                                      <p:to>
                                        <p:strVal val="visible"/>
                                      </p:to>
                                    </p:set>
                                    <p:animEffect filter="fade" transition="in">
                                      <p:cBhvr>
                                        <p:cTn dur="500"/>
                                        <p:tgtEl>
                                          <p:spTgt spid="9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960"/>
                                        </p:tgtEl>
                                      </p:cBhvr>
                                    </p:animEffect>
                                    <p:set>
                                      <p:cBhvr>
                                        <p:cTn dur="1" fill="hold">
                                          <p:stCondLst>
                                            <p:cond delay="500"/>
                                          </p:stCondLst>
                                        </p:cTn>
                                        <p:tgtEl>
                                          <p:spTgt spid="96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958"/>
                                        </p:tgtEl>
                                      </p:cBhvr>
                                    </p:animEffect>
                                    <p:set>
                                      <p:cBhvr>
                                        <p:cTn dur="1" fill="hold">
                                          <p:stCondLst>
                                            <p:cond delay="500"/>
                                          </p:stCondLst>
                                        </p:cTn>
                                        <p:tgtEl>
                                          <p:spTgt spid="95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961"/>
                                        </p:tgtEl>
                                      </p:cBhvr>
                                    </p:animEffect>
                                    <p:set>
                                      <p:cBhvr>
                                        <p:cTn dur="1" fill="hold">
                                          <p:stCondLst>
                                            <p:cond delay="500"/>
                                          </p:stCondLst>
                                        </p:cTn>
                                        <p:tgtEl>
                                          <p:spTgt spid="96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962"/>
                                        </p:tgtEl>
                                      </p:cBhvr>
                                    </p:animEffect>
                                    <p:set>
                                      <p:cBhvr>
                                        <p:cTn dur="1" fill="hold">
                                          <p:stCondLst>
                                            <p:cond delay="500"/>
                                          </p:stCondLst>
                                        </p:cTn>
                                        <p:tgtEl>
                                          <p:spTgt spid="96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955"/>
                                        </p:tgtEl>
                                      </p:cBhvr>
                                    </p:animEffect>
                                    <p:set>
                                      <p:cBhvr>
                                        <p:cTn dur="1" fill="hold">
                                          <p:stCondLst>
                                            <p:cond delay="500"/>
                                          </p:stCondLst>
                                        </p:cTn>
                                        <p:tgtEl>
                                          <p:spTgt spid="95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951"/>
                                        </p:tgtEl>
                                      </p:cBhvr>
                                    </p:animEffect>
                                    <p:set>
                                      <p:cBhvr>
                                        <p:cTn dur="1" fill="hold">
                                          <p:stCondLst>
                                            <p:cond delay="500"/>
                                          </p:stCondLst>
                                        </p:cTn>
                                        <p:tgtEl>
                                          <p:spTgt spid="95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948"/>
                                        </p:tgtEl>
                                      </p:cBhvr>
                                    </p:animEffect>
                                    <p:set>
                                      <p:cBhvr>
                                        <p:cTn dur="1" fill="hold">
                                          <p:stCondLst>
                                            <p:cond delay="500"/>
                                          </p:stCondLst>
                                        </p:cTn>
                                        <p:tgtEl>
                                          <p:spTgt spid="94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952"/>
                                        </p:tgtEl>
                                      </p:cBhvr>
                                    </p:animEffect>
                                    <p:set>
                                      <p:cBhvr>
                                        <p:cTn dur="1" fill="hold">
                                          <p:stCondLst>
                                            <p:cond delay="500"/>
                                          </p:stCondLst>
                                        </p:cTn>
                                        <p:tgtEl>
                                          <p:spTgt spid="95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959"/>
                                        </p:tgtEl>
                                      </p:cBhvr>
                                    </p:animEffect>
                                    <p:set>
                                      <p:cBhvr>
                                        <p:cTn dur="1" fill="hold">
                                          <p:stCondLst>
                                            <p:cond delay="500"/>
                                          </p:stCondLst>
                                        </p:cTn>
                                        <p:tgtEl>
                                          <p:spTgt spid="95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956"/>
                                        </p:tgtEl>
                                      </p:cBhvr>
                                    </p:animEffect>
                                    <p:set>
                                      <p:cBhvr>
                                        <p:cTn dur="1" fill="hold">
                                          <p:stCondLst>
                                            <p:cond delay="500"/>
                                          </p:stCondLst>
                                        </p:cTn>
                                        <p:tgtEl>
                                          <p:spTgt spid="95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992"/>
                                        </p:tgtEl>
                                      </p:cBhvr>
                                    </p:animEffect>
                                    <p:set>
                                      <p:cBhvr>
                                        <p:cTn dur="1" fill="hold">
                                          <p:stCondLst>
                                            <p:cond delay="500"/>
                                          </p:stCondLst>
                                        </p:cTn>
                                        <p:tgtEl>
                                          <p:spTgt spid="99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9"/>
                                        </p:tgtEl>
                                        <p:attrNameLst>
                                          <p:attrName>style.visibility</p:attrName>
                                        </p:attrNameLst>
                                      </p:cBhvr>
                                      <p:to>
                                        <p:strVal val="visible"/>
                                      </p:to>
                                    </p:set>
                                    <p:animEffect filter="fade" transition="in">
                                      <p:cBhvr>
                                        <p:cTn dur="500"/>
                                        <p:tgtEl>
                                          <p:spTgt spid="999"/>
                                        </p:tgtEl>
                                      </p:cBhvr>
                                    </p:animEffect>
                                  </p:childTnLst>
                                </p:cTn>
                              </p:par>
                              <p:par>
                                <p:cTn fill="hold" nodeType="withEffect" presetClass="entr" presetID="10" presetSubtype="0">
                                  <p:stCondLst>
                                    <p:cond delay="0"/>
                                  </p:stCondLst>
                                  <p:childTnLst>
                                    <p:set>
                                      <p:cBhvr>
                                        <p:cTn dur="1" fill="hold">
                                          <p:stCondLst>
                                            <p:cond delay="0"/>
                                          </p:stCondLst>
                                        </p:cTn>
                                        <p:tgtEl>
                                          <p:spTgt spid="998"/>
                                        </p:tgtEl>
                                        <p:attrNameLst>
                                          <p:attrName>style.visibility</p:attrName>
                                        </p:attrNameLst>
                                      </p:cBhvr>
                                      <p:to>
                                        <p:strVal val="visible"/>
                                      </p:to>
                                    </p:set>
                                    <p:animEffect filter="fade" transition="in">
                                      <p:cBhvr>
                                        <p:cTn dur="500"/>
                                        <p:tgtEl>
                                          <p:spTgt spid="998"/>
                                        </p:tgtEl>
                                      </p:cBhvr>
                                    </p:animEffect>
                                  </p:childTnLst>
                                </p:cTn>
                              </p:par>
                              <p:par>
                                <p:cTn fill="hold" nodeType="withEffect" presetClass="entr" presetID="10" presetSubtype="0">
                                  <p:stCondLst>
                                    <p:cond delay="0"/>
                                  </p:stCondLst>
                                  <p:childTnLst>
                                    <p:set>
                                      <p:cBhvr>
                                        <p:cTn dur="1" fill="hold">
                                          <p:stCondLst>
                                            <p:cond delay="0"/>
                                          </p:stCondLst>
                                        </p:cTn>
                                        <p:tgtEl>
                                          <p:spTgt spid="997"/>
                                        </p:tgtEl>
                                        <p:attrNameLst>
                                          <p:attrName>style.visibility</p:attrName>
                                        </p:attrNameLst>
                                      </p:cBhvr>
                                      <p:to>
                                        <p:strVal val="visible"/>
                                      </p:to>
                                    </p:set>
                                    <p:animEffect filter="fade" transition="in">
                                      <p:cBhvr>
                                        <p:cTn dur="500"/>
                                        <p:tgtEl>
                                          <p:spTgt spid="997"/>
                                        </p:tgtEl>
                                      </p:cBhvr>
                                    </p:animEffect>
                                  </p:childTnLst>
                                </p:cTn>
                              </p:par>
                              <p:par>
                                <p:cTn fill="hold" nodeType="withEffect" presetClass="entr" presetID="10" presetSubtype="0">
                                  <p:stCondLst>
                                    <p:cond delay="0"/>
                                  </p:stCondLst>
                                  <p:childTnLst>
                                    <p:set>
                                      <p:cBhvr>
                                        <p:cTn dur="1" fill="hold">
                                          <p:stCondLst>
                                            <p:cond delay="0"/>
                                          </p:stCondLst>
                                        </p:cTn>
                                        <p:tgtEl>
                                          <p:spTgt spid="996"/>
                                        </p:tgtEl>
                                        <p:attrNameLst>
                                          <p:attrName>style.visibility</p:attrName>
                                        </p:attrNameLst>
                                      </p:cBhvr>
                                      <p:to>
                                        <p:strVal val="visible"/>
                                      </p:to>
                                    </p:set>
                                    <p:animEffect filter="fade" transition="in">
                                      <p:cBhvr>
                                        <p:cTn dur="500"/>
                                        <p:tgtEl>
                                          <p:spTgt spid="996"/>
                                        </p:tgtEl>
                                      </p:cBhvr>
                                    </p:animEffect>
                                  </p:childTnLst>
                                </p:cTn>
                              </p:par>
                              <p:par>
                                <p:cTn fill="hold" nodeType="withEffect" presetClass="entr" presetID="10" presetSubtype="0">
                                  <p:stCondLst>
                                    <p:cond delay="0"/>
                                  </p:stCondLst>
                                  <p:childTnLst>
                                    <p:set>
                                      <p:cBhvr>
                                        <p:cTn dur="1" fill="hold">
                                          <p:stCondLst>
                                            <p:cond delay="0"/>
                                          </p:stCondLst>
                                        </p:cTn>
                                        <p:tgtEl>
                                          <p:spTgt spid="995"/>
                                        </p:tgtEl>
                                        <p:attrNameLst>
                                          <p:attrName>style.visibility</p:attrName>
                                        </p:attrNameLst>
                                      </p:cBhvr>
                                      <p:to>
                                        <p:strVal val="visible"/>
                                      </p:to>
                                    </p:set>
                                    <p:animEffect filter="fade" transition="in">
                                      <p:cBhvr>
                                        <p:cTn dur="500"/>
                                        <p:tgtEl>
                                          <p:spTgt spid="995"/>
                                        </p:tgtEl>
                                      </p:cBhvr>
                                    </p:animEffect>
                                  </p:childTnLst>
                                </p:cTn>
                              </p:par>
                              <p:par>
                                <p:cTn fill="hold" nodeType="withEffect" presetClass="entr" presetID="10" presetSubtype="0">
                                  <p:stCondLst>
                                    <p:cond delay="0"/>
                                  </p:stCondLst>
                                  <p:childTnLst>
                                    <p:set>
                                      <p:cBhvr>
                                        <p:cTn dur="1" fill="hold">
                                          <p:stCondLst>
                                            <p:cond delay="0"/>
                                          </p:stCondLst>
                                        </p:cTn>
                                        <p:tgtEl>
                                          <p:spTgt spid="994"/>
                                        </p:tgtEl>
                                        <p:attrNameLst>
                                          <p:attrName>style.visibility</p:attrName>
                                        </p:attrNameLst>
                                      </p:cBhvr>
                                      <p:to>
                                        <p:strVal val="visible"/>
                                      </p:to>
                                    </p:set>
                                    <p:animEffect filter="fade" transition="in">
                                      <p:cBhvr>
                                        <p:cTn dur="500"/>
                                        <p:tgtEl>
                                          <p:spTgt spid="994"/>
                                        </p:tgtEl>
                                      </p:cBhvr>
                                    </p:animEffect>
                                  </p:childTnLst>
                                </p:cTn>
                              </p:par>
                              <p:par>
                                <p:cTn fill="hold" nodeType="withEffect" presetClass="entr" presetID="10" presetSubtype="0">
                                  <p:stCondLst>
                                    <p:cond delay="0"/>
                                  </p:stCondLst>
                                  <p:childTnLst>
                                    <p:set>
                                      <p:cBhvr>
                                        <p:cTn dur="1" fill="hold">
                                          <p:stCondLst>
                                            <p:cond delay="0"/>
                                          </p:stCondLst>
                                        </p:cTn>
                                        <p:tgtEl>
                                          <p:spTgt spid="993"/>
                                        </p:tgtEl>
                                        <p:attrNameLst>
                                          <p:attrName>style.visibility</p:attrName>
                                        </p:attrNameLst>
                                      </p:cBhvr>
                                      <p:to>
                                        <p:strVal val="visible"/>
                                      </p:to>
                                    </p:set>
                                    <p:animEffect filter="fade" transition="in">
                                      <p:cBhvr>
                                        <p:cTn dur="500"/>
                                        <p:tgtEl>
                                          <p:spTgt spid="9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4" name="Shape 1004"/>
        <p:cNvGrpSpPr/>
        <p:nvPr/>
      </p:nvGrpSpPr>
      <p:grpSpPr>
        <a:xfrm>
          <a:off x="0" y="0"/>
          <a:ext cx="0" cy="0"/>
          <a:chOff x="0" y="0"/>
          <a:chExt cx="0" cy="0"/>
        </a:xfrm>
      </p:grpSpPr>
      <p:sp>
        <p:nvSpPr>
          <p:cNvPr id="1005" name="Google Shape;1005;p80"/>
          <p:cNvSpPr txBox="1"/>
          <p:nvPr/>
        </p:nvSpPr>
        <p:spPr>
          <a:xfrm>
            <a:off x="4318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Hojjat Jafarpour</a:t>
            </a:r>
            <a:endParaRPr/>
          </a:p>
        </p:txBody>
      </p:sp>
      <p:sp>
        <p:nvSpPr>
          <p:cNvPr id="1006" name="Google Shape;1006;p80"/>
          <p:cNvSpPr txBox="1"/>
          <p:nvPr/>
        </p:nvSpPr>
        <p:spPr>
          <a:xfrm>
            <a:off x="3124200" y="6229350"/>
            <a:ext cx="2895600" cy="4572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CCD: Efficient Customized Content Dissemination in Distributed Pub/Sub</a:t>
            </a:r>
            <a:endParaRPr/>
          </a:p>
        </p:txBody>
      </p:sp>
      <p:sp>
        <p:nvSpPr>
          <p:cNvPr id="1007" name="Google Shape;1007;p80"/>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1008" name="Google Shape;1008;p80"/>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Content customization</a:t>
            </a:r>
            <a:endParaRPr/>
          </a:p>
        </p:txBody>
      </p:sp>
      <p:sp>
        <p:nvSpPr>
          <p:cNvPr id="1009" name="Google Shape;1009;p80"/>
          <p:cNvSpPr txBox="1"/>
          <p:nvPr>
            <p:ph idx="1" type="body"/>
          </p:nvPr>
        </p:nvSpPr>
        <p:spPr>
          <a:xfrm>
            <a:off x="457200" y="1600200"/>
            <a:ext cx="8229600" cy="21336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3600"/>
              <a:buFont typeface="Arial"/>
              <a:buChar char="●"/>
            </a:pPr>
            <a:r>
              <a:rPr b="0" i="0" lang="en-US" sz="3600" u="none">
                <a:solidFill>
                  <a:schemeClr val="dk1"/>
                </a:solidFill>
                <a:latin typeface="Garamond"/>
                <a:ea typeface="Garamond"/>
                <a:cs typeface="Garamond"/>
                <a:sym typeface="Garamond"/>
              </a:rPr>
              <a:t>How content customization is done?</a:t>
            </a:r>
            <a:endParaRPr/>
          </a:p>
          <a:p>
            <a:pPr indent="-285750" lvl="1" marL="742950" rtl="0" algn="l">
              <a:lnSpc>
                <a:spcPct val="100000"/>
              </a:lnSpc>
              <a:spcBef>
                <a:spcPts val="640"/>
              </a:spcBef>
              <a:spcAft>
                <a:spcPts val="0"/>
              </a:spcAft>
              <a:buClr>
                <a:schemeClr val="accent2"/>
              </a:buClr>
              <a:buSzPts val="3200"/>
              <a:buFont typeface="Arial"/>
              <a:buChar char="●"/>
            </a:pPr>
            <a:r>
              <a:rPr b="0" i="0" lang="en-US" sz="3200" u="none">
                <a:solidFill>
                  <a:srgbClr val="FF0000"/>
                </a:solidFill>
                <a:latin typeface="Garamond"/>
                <a:ea typeface="Garamond"/>
                <a:cs typeface="Garamond"/>
                <a:sym typeface="Garamond"/>
              </a:rPr>
              <a:t>Adaptation operators</a:t>
            </a:r>
            <a:endParaRPr/>
          </a:p>
        </p:txBody>
      </p:sp>
      <p:pic>
        <p:nvPicPr>
          <p:cNvPr id="1010" name="Google Shape;1010;p80"/>
          <p:cNvPicPr preferRelativeResize="0"/>
          <p:nvPr/>
        </p:nvPicPr>
        <p:blipFill rotWithShape="1">
          <a:blip r:embed="rId3">
            <a:alphaModFix/>
          </a:blip>
          <a:srcRect b="0" l="0" r="0" t="0"/>
          <a:stretch/>
        </p:blipFill>
        <p:spPr>
          <a:xfrm>
            <a:off x="381000" y="4302125"/>
            <a:ext cx="2743200" cy="1077912"/>
          </a:xfrm>
          <a:prstGeom prst="rect">
            <a:avLst/>
          </a:prstGeom>
          <a:noFill/>
          <a:ln>
            <a:noFill/>
          </a:ln>
        </p:spPr>
      </p:pic>
      <p:sp>
        <p:nvSpPr>
          <p:cNvPr id="1011" name="Google Shape;1011;p80"/>
          <p:cNvSpPr txBox="1"/>
          <p:nvPr/>
        </p:nvSpPr>
        <p:spPr>
          <a:xfrm>
            <a:off x="609600" y="5334000"/>
            <a:ext cx="1936750" cy="6413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1800"/>
              <a:buFont typeface="Times New Roman"/>
              <a:buNone/>
            </a:pPr>
            <a:r>
              <a:rPr b="0" i="0" lang="en-US" sz="1800" u="none">
                <a:solidFill>
                  <a:srgbClr val="FF0000"/>
                </a:solidFill>
                <a:latin typeface="Times New Roman"/>
                <a:ea typeface="Times New Roman"/>
                <a:cs typeface="Times New Roman"/>
                <a:sym typeface="Times New Roman"/>
              </a:rPr>
              <a:t>Original content</a:t>
            </a:r>
            <a:endParaRPr/>
          </a:p>
          <a:p>
            <a:pPr indent="0" lvl="0" marL="0" marR="0" rtl="0" algn="ctr">
              <a:lnSpc>
                <a:spcPct val="100000"/>
              </a:lnSpc>
              <a:spcBef>
                <a:spcPts val="0"/>
              </a:spcBef>
              <a:spcAft>
                <a:spcPts val="0"/>
              </a:spcAft>
              <a:buClr>
                <a:srgbClr val="FF0000"/>
              </a:buClr>
              <a:buSzPts val="1800"/>
              <a:buFont typeface="Times New Roman"/>
              <a:buNone/>
            </a:pPr>
            <a:r>
              <a:rPr b="0" i="0" lang="en-US" sz="1800" u="none">
                <a:solidFill>
                  <a:srgbClr val="FF0000"/>
                </a:solidFill>
                <a:latin typeface="Times New Roman"/>
                <a:ea typeface="Times New Roman"/>
                <a:cs typeface="Times New Roman"/>
                <a:sym typeface="Times New Roman"/>
              </a:rPr>
              <a:t>Size: 28MB</a:t>
            </a:r>
            <a:endParaRPr/>
          </a:p>
        </p:txBody>
      </p:sp>
      <p:pic>
        <p:nvPicPr>
          <p:cNvPr id="1012" name="Google Shape;1012;p80"/>
          <p:cNvPicPr preferRelativeResize="0"/>
          <p:nvPr/>
        </p:nvPicPr>
        <p:blipFill rotWithShape="1">
          <a:blip r:embed="rId4">
            <a:alphaModFix/>
          </a:blip>
          <a:srcRect b="0" l="0" r="0" t="0"/>
          <a:stretch/>
        </p:blipFill>
        <p:spPr>
          <a:xfrm>
            <a:off x="7010400" y="4724400"/>
            <a:ext cx="990600" cy="388937"/>
          </a:xfrm>
          <a:prstGeom prst="rect">
            <a:avLst/>
          </a:prstGeom>
          <a:noFill/>
          <a:ln>
            <a:noFill/>
          </a:ln>
        </p:spPr>
      </p:pic>
      <p:sp>
        <p:nvSpPr>
          <p:cNvPr id="1013" name="Google Shape;1013;p80"/>
          <p:cNvSpPr txBox="1"/>
          <p:nvPr/>
        </p:nvSpPr>
        <p:spPr>
          <a:xfrm>
            <a:off x="7010400" y="5235575"/>
            <a:ext cx="2017712" cy="8223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200"/>
              <a:buFont typeface="Times New Roman"/>
              <a:buNone/>
            </a:pPr>
            <a:r>
              <a:rPr b="0" i="0" lang="en-US" sz="1200" u="none">
                <a:solidFill>
                  <a:srgbClr val="FF0000"/>
                </a:solidFill>
                <a:latin typeface="Times New Roman"/>
                <a:ea typeface="Times New Roman"/>
                <a:cs typeface="Times New Roman"/>
                <a:sym typeface="Times New Roman"/>
              </a:rPr>
              <a:t>Low resolution and small</a:t>
            </a:r>
            <a:endParaRPr/>
          </a:p>
          <a:p>
            <a:pPr indent="0" lvl="0" marL="0" marR="0" rtl="0" algn="l">
              <a:lnSpc>
                <a:spcPct val="100000"/>
              </a:lnSpc>
              <a:spcBef>
                <a:spcPts val="0"/>
              </a:spcBef>
              <a:spcAft>
                <a:spcPts val="0"/>
              </a:spcAft>
              <a:buClr>
                <a:srgbClr val="FF0000"/>
              </a:buClr>
              <a:buSzPts val="1200"/>
              <a:buFont typeface="Times New Roman"/>
              <a:buNone/>
            </a:pPr>
            <a:r>
              <a:rPr b="0" i="0" lang="en-US" sz="1200" u="none">
                <a:solidFill>
                  <a:srgbClr val="FF0000"/>
                </a:solidFill>
                <a:latin typeface="Times New Roman"/>
                <a:ea typeface="Times New Roman"/>
                <a:cs typeface="Times New Roman"/>
                <a:sym typeface="Times New Roman"/>
              </a:rPr>
              <a:t>content suitable for </a:t>
            </a:r>
            <a:endParaRPr/>
          </a:p>
          <a:p>
            <a:pPr indent="0" lvl="0" marL="0" marR="0" rtl="0" algn="l">
              <a:lnSpc>
                <a:spcPct val="100000"/>
              </a:lnSpc>
              <a:spcBef>
                <a:spcPts val="0"/>
              </a:spcBef>
              <a:spcAft>
                <a:spcPts val="0"/>
              </a:spcAft>
              <a:buClr>
                <a:srgbClr val="FF0000"/>
              </a:buClr>
              <a:buSzPts val="1200"/>
              <a:buFont typeface="Times New Roman"/>
              <a:buNone/>
            </a:pPr>
            <a:r>
              <a:rPr b="0" i="0" lang="en-US" sz="1200" u="none">
                <a:solidFill>
                  <a:srgbClr val="FF0000"/>
                </a:solidFill>
                <a:latin typeface="Times New Roman"/>
                <a:ea typeface="Times New Roman"/>
                <a:cs typeface="Times New Roman"/>
                <a:sym typeface="Times New Roman"/>
              </a:rPr>
              <a:t>mobile clients</a:t>
            </a:r>
            <a:endParaRPr/>
          </a:p>
          <a:p>
            <a:pPr indent="0" lvl="0" marL="0" marR="0" rtl="0" algn="l">
              <a:lnSpc>
                <a:spcPct val="100000"/>
              </a:lnSpc>
              <a:spcBef>
                <a:spcPts val="0"/>
              </a:spcBef>
              <a:spcAft>
                <a:spcPts val="0"/>
              </a:spcAft>
              <a:buClr>
                <a:srgbClr val="FF0000"/>
              </a:buClr>
              <a:buSzPts val="1200"/>
              <a:buFont typeface="Times New Roman"/>
              <a:buNone/>
            </a:pPr>
            <a:r>
              <a:rPr b="0" i="0" lang="en-US" sz="1200" u="none">
                <a:solidFill>
                  <a:srgbClr val="FF0000"/>
                </a:solidFill>
                <a:latin typeface="Times New Roman"/>
                <a:ea typeface="Times New Roman"/>
                <a:cs typeface="Times New Roman"/>
                <a:sym typeface="Times New Roman"/>
              </a:rPr>
              <a:t>Size: 8MB</a:t>
            </a:r>
            <a:endParaRPr/>
          </a:p>
        </p:txBody>
      </p:sp>
      <p:pic>
        <p:nvPicPr>
          <p:cNvPr descr="C:\Users\Hojjat\AppData\Local\Microsoft\Windows\Temporary Internet Files\Content.IE5\5EN941SM\MCj02808030000[1].wmf" id="1014" name="Google Shape;1014;p80"/>
          <p:cNvPicPr preferRelativeResize="0"/>
          <p:nvPr/>
        </p:nvPicPr>
        <p:blipFill rotWithShape="1">
          <a:blip r:embed="rId5">
            <a:alphaModFix/>
          </a:blip>
          <a:srcRect b="0" l="0" r="0" t="0"/>
          <a:stretch/>
        </p:blipFill>
        <p:spPr>
          <a:xfrm>
            <a:off x="4724400" y="4572000"/>
            <a:ext cx="762000" cy="603250"/>
          </a:xfrm>
          <a:prstGeom prst="rect">
            <a:avLst/>
          </a:prstGeom>
          <a:noFill/>
          <a:ln>
            <a:noFill/>
          </a:ln>
        </p:spPr>
      </p:pic>
      <p:sp>
        <p:nvSpPr>
          <p:cNvPr id="1015" name="Google Shape;1015;p80"/>
          <p:cNvSpPr/>
          <p:nvPr/>
        </p:nvSpPr>
        <p:spPr>
          <a:xfrm>
            <a:off x="3200400" y="4800600"/>
            <a:ext cx="1371600" cy="152400"/>
          </a:xfrm>
          <a:prstGeom prst="rightArrow">
            <a:avLst>
              <a:gd fmla="val 50000" name="adj1"/>
              <a:gd fmla="val 50000"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016" name="Google Shape;1016;p80"/>
          <p:cNvSpPr/>
          <p:nvPr/>
        </p:nvSpPr>
        <p:spPr>
          <a:xfrm>
            <a:off x="5562600" y="4800600"/>
            <a:ext cx="1371600" cy="152400"/>
          </a:xfrm>
          <a:prstGeom prst="rightArrow">
            <a:avLst>
              <a:gd fmla="val 50000" name="adj1"/>
              <a:gd fmla="val 50000"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017" name="Google Shape;1017;p80"/>
          <p:cNvSpPr/>
          <p:nvPr/>
        </p:nvSpPr>
        <p:spPr>
          <a:xfrm>
            <a:off x="4343400" y="5334000"/>
            <a:ext cx="1676400" cy="533400"/>
          </a:xfrm>
          <a:prstGeom prst="wedgeRoundRectCallout">
            <a:avLst>
              <a:gd fmla="val 6484" name="adj1"/>
              <a:gd fmla="val -7264" name="adj2"/>
              <a:gd fmla="val 0" name="adj3"/>
            </a:avLst>
          </a:prstGeom>
          <a:gradFill>
            <a:gsLst>
              <a:gs pos="0">
                <a:srgbClr val="5E4700"/>
              </a:gs>
              <a:gs pos="50000">
                <a:srgbClr val="CC9900"/>
              </a:gs>
              <a:gs pos="100000">
                <a:srgbClr val="5E4700"/>
              </a:gs>
            </a:gsLst>
            <a:lin ang="5400000" scaled="0"/>
          </a:gra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Times New Roman"/>
              <a:buNone/>
            </a:pPr>
            <a:r>
              <a:rPr b="0" i="0" lang="en-US" sz="1200" u="none">
                <a:solidFill>
                  <a:schemeClr val="lt1"/>
                </a:solidFill>
                <a:latin typeface="Times New Roman"/>
                <a:ea typeface="Times New Roman"/>
                <a:cs typeface="Times New Roman"/>
                <a:sym typeface="Times New Roman"/>
              </a:rPr>
              <a:t>Transcoder</a:t>
            </a:r>
            <a:endParaRPr/>
          </a:p>
          <a:p>
            <a:pPr indent="0" lvl="0" marL="0" marR="0" rtl="0" algn="ctr">
              <a:lnSpc>
                <a:spcPct val="100000"/>
              </a:lnSpc>
              <a:spcBef>
                <a:spcPts val="0"/>
              </a:spcBef>
              <a:spcAft>
                <a:spcPts val="0"/>
              </a:spcAft>
              <a:buClr>
                <a:schemeClr val="lt1"/>
              </a:buClr>
              <a:buSzPts val="1200"/>
              <a:buFont typeface="Times New Roman"/>
              <a:buNone/>
            </a:pPr>
            <a:r>
              <a:rPr b="0" i="0" lang="en-US" sz="1200" u="none">
                <a:solidFill>
                  <a:schemeClr val="lt1"/>
                </a:solidFill>
                <a:latin typeface="Times New Roman"/>
                <a:ea typeface="Times New Roman"/>
                <a:cs typeface="Times New Roman"/>
                <a:sym typeface="Times New Roman"/>
              </a:rPr>
              <a:t>Operator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0"/>
                                        </p:tgtEl>
                                        <p:attrNameLst>
                                          <p:attrName>style.visibility</p:attrName>
                                        </p:attrNameLst>
                                      </p:cBhvr>
                                      <p:to>
                                        <p:strVal val="visible"/>
                                      </p:to>
                                    </p:set>
                                    <p:animEffect filter="fade" transition="in">
                                      <p:cBhvr>
                                        <p:cTn dur="500"/>
                                        <p:tgtEl>
                                          <p:spTgt spid="1010"/>
                                        </p:tgtEl>
                                      </p:cBhvr>
                                    </p:animEffect>
                                  </p:childTnLst>
                                </p:cTn>
                              </p:par>
                              <p:par>
                                <p:cTn fill="hold" nodeType="withEffect" presetClass="entr" presetID="10" presetSubtype="0">
                                  <p:stCondLst>
                                    <p:cond delay="0"/>
                                  </p:stCondLst>
                                  <p:childTnLst>
                                    <p:set>
                                      <p:cBhvr>
                                        <p:cTn dur="1" fill="hold">
                                          <p:stCondLst>
                                            <p:cond delay="0"/>
                                          </p:stCondLst>
                                        </p:cTn>
                                        <p:tgtEl>
                                          <p:spTgt spid="1011"/>
                                        </p:tgtEl>
                                        <p:attrNameLst>
                                          <p:attrName>style.visibility</p:attrName>
                                        </p:attrNameLst>
                                      </p:cBhvr>
                                      <p:to>
                                        <p:strVal val="visible"/>
                                      </p:to>
                                    </p:set>
                                    <p:animEffect filter="fade" transition="in">
                                      <p:cBhvr>
                                        <p:cTn dur="500"/>
                                        <p:tgtEl>
                                          <p:spTgt spid="10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4"/>
                                        </p:tgtEl>
                                        <p:attrNameLst>
                                          <p:attrName>style.visibility</p:attrName>
                                        </p:attrNameLst>
                                      </p:cBhvr>
                                      <p:to>
                                        <p:strVal val="visible"/>
                                      </p:to>
                                    </p:set>
                                    <p:animEffect filter="fade" transition="in">
                                      <p:cBhvr>
                                        <p:cTn dur="500"/>
                                        <p:tgtEl>
                                          <p:spTgt spid="1014"/>
                                        </p:tgtEl>
                                      </p:cBhvr>
                                    </p:animEffect>
                                  </p:childTnLst>
                                </p:cTn>
                              </p:par>
                              <p:par>
                                <p:cTn fill="hold" nodeType="withEffect" presetClass="entr" presetID="10" presetSubtype="0">
                                  <p:stCondLst>
                                    <p:cond delay="0"/>
                                  </p:stCondLst>
                                  <p:childTnLst>
                                    <p:set>
                                      <p:cBhvr>
                                        <p:cTn dur="1" fill="hold">
                                          <p:stCondLst>
                                            <p:cond delay="0"/>
                                          </p:stCondLst>
                                        </p:cTn>
                                        <p:tgtEl>
                                          <p:spTgt spid="1017"/>
                                        </p:tgtEl>
                                        <p:attrNameLst>
                                          <p:attrName>style.visibility</p:attrName>
                                        </p:attrNameLst>
                                      </p:cBhvr>
                                      <p:to>
                                        <p:strVal val="visible"/>
                                      </p:to>
                                    </p:set>
                                    <p:animEffect filter="fade" transition="in">
                                      <p:cBhvr>
                                        <p:cTn dur="500"/>
                                        <p:tgtEl>
                                          <p:spTgt spid="1017"/>
                                        </p:tgtEl>
                                      </p:cBhvr>
                                    </p:animEffect>
                                  </p:childTnLst>
                                </p:cTn>
                              </p:par>
                              <p:par>
                                <p:cTn fill="hold" nodeType="withEffect" presetClass="entr" presetID="10" presetSubtype="0">
                                  <p:stCondLst>
                                    <p:cond delay="0"/>
                                  </p:stCondLst>
                                  <p:childTnLst>
                                    <p:set>
                                      <p:cBhvr>
                                        <p:cTn dur="1" fill="hold">
                                          <p:stCondLst>
                                            <p:cond delay="0"/>
                                          </p:stCondLst>
                                        </p:cTn>
                                        <p:tgtEl>
                                          <p:spTgt spid="1015"/>
                                        </p:tgtEl>
                                        <p:attrNameLst>
                                          <p:attrName>style.visibility</p:attrName>
                                        </p:attrNameLst>
                                      </p:cBhvr>
                                      <p:to>
                                        <p:strVal val="visible"/>
                                      </p:to>
                                    </p:set>
                                    <p:animEffect filter="fade" transition="in">
                                      <p:cBhvr>
                                        <p:cTn dur="500"/>
                                        <p:tgtEl>
                                          <p:spTgt spid="1015"/>
                                        </p:tgtEl>
                                      </p:cBhvr>
                                    </p:animEffect>
                                  </p:childTnLst>
                                </p:cTn>
                              </p:par>
                              <p:par>
                                <p:cTn fill="hold" nodeType="withEffect" presetClass="entr" presetID="10" presetSubtype="0">
                                  <p:stCondLst>
                                    <p:cond delay="0"/>
                                  </p:stCondLst>
                                  <p:childTnLst>
                                    <p:set>
                                      <p:cBhvr>
                                        <p:cTn dur="1" fill="hold">
                                          <p:stCondLst>
                                            <p:cond delay="0"/>
                                          </p:stCondLst>
                                        </p:cTn>
                                        <p:tgtEl>
                                          <p:spTgt spid="1016"/>
                                        </p:tgtEl>
                                        <p:attrNameLst>
                                          <p:attrName>style.visibility</p:attrName>
                                        </p:attrNameLst>
                                      </p:cBhvr>
                                      <p:to>
                                        <p:strVal val="visible"/>
                                      </p:to>
                                    </p:set>
                                    <p:animEffect filter="fade" transition="in">
                                      <p:cBhvr>
                                        <p:cTn dur="500"/>
                                        <p:tgtEl>
                                          <p:spTgt spid="101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12"/>
                                        </p:tgtEl>
                                        <p:attrNameLst>
                                          <p:attrName>style.visibility</p:attrName>
                                        </p:attrNameLst>
                                      </p:cBhvr>
                                      <p:to>
                                        <p:strVal val="visible"/>
                                      </p:to>
                                    </p:set>
                                    <p:animEffect filter="fade" transition="in">
                                      <p:cBhvr>
                                        <p:cTn dur="500"/>
                                        <p:tgtEl>
                                          <p:spTgt spid="101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13"/>
                                        </p:tgtEl>
                                        <p:attrNameLst>
                                          <p:attrName>style.visibility</p:attrName>
                                        </p:attrNameLst>
                                      </p:cBhvr>
                                      <p:to>
                                        <p:strVal val="visible"/>
                                      </p:to>
                                    </p:set>
                                    <p:animEffect filter="fade" transition="in">
                                      <p:cBhvr>
                                        <p:cTn dur="500"/>
                                        <p:tgtEl>
                                          <p:spTgt spid="10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1" name="Shape 1021"/>
        <p:cNvGrpSpPr/>
        <p:nvPr/>
      </p:nvGrpSpPr>
      <p:grpSpPr>
        <a:xfrm>
          <a:off x="0" y="0"/>
          <a:ext cx="0" cy="0"/>
          <a:chOff x="0" y="0"/>
          <a:chExt cx="0" cy="0"/>
        </a:xfrm>
      </p:grpSpPr>
      <p:sp>
        <p:nvSpPr>
          <p:cNvPr id="1022" name="Google Shape;1022;p81"/>
          <p:cNvSpPr txBox="1"/>
          <p:nvPr/>
        </p:nvSpPr>
        <p:spPr>
          <a:xfrm>
            <a:off x="4318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Hojjat Jafarpour</a:t>
            </a:r>
            <a:endParaRPr/>
          </a:p>
        </p:txBody>
      </p:sp>
      <p:sp>
        <p:nvSpPr>
          <p:cNvPr id="1023" name="Google Shape;1023;p81"/>
          <p:cNvSpPr txBox="1"/>
          <p:nvPr/>
        </p:nvSpPr>
        <p:spPr>
          <a:xfrm>
            <a:off x="3124200" y="6229350"/>
            <a:ext cx="2895600" cy="4572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CCD: Efficient Customized Content Dissemination in Distributed Pub/Sub</a:t>
            </a:r>
            <a:endParaRPr/>
          </a:p>
        </p:txBody>
      </p:sp>
      <p:sp>
        <p:nvSpPr>
          <p:cNvPr id="1024" name="Google Shape;1024;p81"/>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1025" name="Google Shape;1025;p81"/>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Challenges</a:t>
            </a:r>
            <a:endParaRPr/>
          </a:p>
        </p:txBody>
      </p:sp>
      <p:sp>
        <p:nvSpPr>
          <p:cNvPr id="1026" name="Google Shape;1026;p81"/>
          <p:cNvSpPr txBox="1"/>
          <p:nvPr>
            <p:ph idx="1" type="body"/>
          </p:nvPr>
        </p:nvSpPr>
        <p:spPr>
          <a:xfrm>
            <a:off x="457200" y="1295400"/>
            <a:ext cx="8229600" cy="9144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2800"/>
              <a:buFont typeface="Arial"/>
              <a:buChar char="●"/>
            </a:pPr>
            <a:r>
              <a:rPr b="1" i="0" lang="en-US" sz="2800" u="none">
                <a:solidFill>
                  <a:srgbClr val="FF0000"/>
                </a:solidFill>
                <a:latin typeface="Garamond"/>
                <a:ea typeface="Garamond"/>
                <a:cs typeface="Garamond"/>
                <a:sym typeface="Garamond"/>
              </a:rPr>
              <a:t>How to do customization in distributed pub/sub?</a:t>
            </a:r>
            <a:endParaRPr/>
          </a:p>
        </p:txBody>
      </p:sp>
      <p:pic>
        <p:nvPicPr>
          <p:cNvPr descr="MCj00787110000[1]" id="1027" name="Google Shape;1027;p81"/>
          <p:cNvPicPr preferRelativeResize="0"/>
          <p:nvPr/>
        </p:nvPicPr>
        <p:blipFill rotWithShape="1">
          <a:blip r:embed="rId3">
            <a:alphaModFix/>
          </a:blip>
          <a:srcRect b="0" l="0" r="0" t="0"/>
          <a:stretch/>
        </p:blipFill>
        <p:spPr>
          <a:xfrm>
            <a:off x="7413625" y="2438400"/>
            <a:ext cx="1371600" cy="3324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27"/>
                                        </p:tgtEl>
                                        <p:attrNameLst>
                                          <p:attrName>style.visibility</p:attrName>
                                        </p:attrNameLst>
                                      </p:cBhvr>
                                      <p:to>
                                        <p:strVal val="visible"/>
                                      </p:to>
                                    </p:set>
                                    <p:animEffect filter="fade" transition="in">
                                      <p:cBhvr>
                                        <p:cTn dur="500"/>
                                        <p:tgtEl>
                                          <p:spTgt spid="10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1" name="Shape 1031"/>
        <p:cNvGrpSpPr/>
        <p:nvPr/>
      </p:nvGrpSpPr>
      <p:grpSpPr>
        <a:xfrm>
          <a:off x="0" y="0"/>
          <a:ext cx="0" cy="0"/>
          <a:chOff x="0" y="0"/>
          <a:chExt cx="0" cy="0"/>
        </a:xfrm>
      </p:grpSpPr>
      <p:sp>
        <p:nvSpPr>
          <p:cNvPr id="1032" name="Google Shape;1032;p82"/>
          <p:cNvSpPr txBox="1"/>
          <p:nvPr/>
        </p:nvSpPr>
        <p:spPr>
          <a:xfrm>
            <a:off x="4318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Hojjat Jafarpour</a:t>
            </a:r>
            <a:endParaRPr/>
          </a:p>
        </p:txBody>
      </p:sp>
      <p:sp>
        <p:nvSpPr>
          <p:cNvPr id="1033" name="Google Shape;1033;p82"/>
          <p:cNvSpPr txBox="1"/>
          <p:nvPr/>
        </p:nvSpPr>
        <p:spPr>
          <a:xfrm>
            <a:off x="3124200" y="6229350"/>
            <a:ext cx="2895600" cy="4572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CCD: Efficient Customized Content Dissemination in Distributed Pub/Sub</a:t>
            </a:r>
            <a:endParaRPr/>
          </a:p>
        </p:txBody>
      </p:sp>
      <p:sp>
        <p:nvSpPr>
          <p:cNvPr id="1034" name="Google Shape;1034;p82"/>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1035" name="Google Shape;1035;p82"/>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Challenges</a:t>
            </a:r>
            <a:endParaRPr/>
          </a:p>
        </p:txBody>
      </p:sp>
      <p:sp>
        <p:nvSpPr>
          <p:cNvPr id="1036" name="Google Shape;1036;p82"/>
          <p:cNvSpPr txBox="1"/>
          <p:nvPr>
            <p:ph idx="1" type="body"/>
          </p:nvPr>
        </p:nvSpPr>
        <p:spPr>
          <a:xfrm>
            <a:off x="381000" y="1143000"/>
            <a:ext cx="8610600" cy="11430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2400"/>
              <a:buFont typeface="Arial"/>
              <a:buChar char="●"/>
            </a:pPr>
            <a:r>
              <a:rPr b="0" i="0" lang="en-US" sz="2400" u="none">
                <a:solidFill>
                  <a:srgbClr val="FF0000"/>
                </a:solidFill>
                <a:latin typeface="Garamond"/>
                <a:ea typeface="Garamond"/>
                <a:cs typeface="Garamond"/>
                <a:sym typeface="Garamond"/>
              </a:rPr>
              <a:t>Option 1:</a:t>
            </a:r>
            <a:r>
              <a:rPr b="0" i="0" lang="en-US" sz="2400" u="none">
                <a:solidFill>
                  <a:schemeClr val="dk1"/>
                </a:solidFill>
                <a:latin typeface="Garamond"/>
                <a:ea typeface="Garamond"/>
                <a:cs typeface="Garamond"/>
                <a:sym typeface="Garamond"/>
              </a:rPr>
              <a:t> Perform all the required customizations in the sender broker</a:t>
            </a:r>
            <a:endParaRPr/>
          </a:p>
        </p:txBody>
      </p:sp>
      <p:sp>
        <p:nvSpPr>
          <p:cNvPr id="1037" name="Google Shape;1037;p82"/>
          <p:cNvSpPr/>
          <p:nvPr/>
        </p:nvSpPr>
        <p:spPr>
          <a:xfrm>
            <a:off x="2057400" y="2895600"/>
            <a:ext cx="5257800" cy="2667000"/>
          </a:xfrm>
          <a:custGeom>
            <a:rect b="b" l="l" r="r" t="t"/>
            <a:pathLst>
              <a:path extrusionOk="0" h="43200" w="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lnTo>
                  <a:pt x="3900" y="14370"/>
                </a:lnTo>
                <a:close/>
              </a:path>
              <a:path extrusionOk="0" fill="none" h="43200" w="43200">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gradFill>
            <a:gsLst>
              <a:gs pos="0">
                <a:srgbClr val="FFD147"/>
              </a:gs>
              <a:gs pos="100000">
                <a:srgbClr val="766121"/>
              </a:gs>
            </a:gsLst>
            <a:lin ang="5400000" scaled="0"/>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pic>
        <p:nvPicPr>
          <p:cNvPr id="1038" name="Google Shape;1038;p82"/>
          <p:cNvPicPr preferRelativeResize="0"/>
          <p:nvPr/>
        </p:nvPicPr>
        <p:blipFill rotWithShape="1">
          <a:blip r:embed="rId3">
            <a:alphaModFix/>
          </a:blip>
          <a:srcRect b="0" l="0" r="0" t="0"/>
          <a:stretch/>
        </p:blipFill>
        <p:spPr>
          <a:xfrm>
            <a:off x="3048000" y="3800475"/>
            <a:ext cx="304800" cy="390525"/>
          </a:xfrm>
          <a:prstGeom prst="rect">
            <a:avLst/>
          </a:prstGeom>
          <a:noFill/>
          <a:ln>
            <a:noFill/>
          </a:ln>
        </p:spPr>
      </p:pic>
      <p:cxnSp>
        <p:nvCxnSpPr>
          <p:cNvPr id="1039" name="Google Shape;1039;p82"/>
          <p:cNvCxnSpPr/>
          <p:nvPr/>
        </p:nvCxnSpPr>
        <p:spPr>
          <a:xfrm>
            <a:off x="4741862" y="3209925"/>
            <a:ext cx="533400" cy="304800"/>
          </a:xfrm>
          <a:prstGeom prst="straightConnector1">
            <a:avLst/>
          </a:prstGeom>
          <a:noFill/>
          <a:ln cap="flat" cmpd="sng" w="38100">
            <a:solidFill>
              <a:srgbClr val="002060"/>
            </a:solidFill>
            <a:prstDash val="solid"/>
            <a:miter lim="800000"/>
            <a:headEnd len="med" w="med" type="none"/>
            <a:tailEnd len="med" w="med" type="stealth"/>
          </a:ln>
        </p:spPr>
      </p:cxnSp>
      <p:cxnSp>
        <p:nvCxnSpPr>
          <p:cNvPr id="1040" name="Google Shape;1040;p82"/>
          <p:cNvCxnSpPr/>
          <p:nvPr/>
        </p:nvCxnSpPr>
        <p:spPr>
          <a:xfrm>
            <a:off x="6019800" y="3929062"/>
            <a:ext cx="609600" cy="414337"/>
          </a:xfrm>
          <a:prstGeom prst="straightConnector1">
            <a:avLst/>
          </a:prstGeom>
          <a:noFill/>
          <a:ln cap="flat" cmpd="sng" w="38100">
            <a:solidFill>
              <a:srgbClr val="002060"/>
            </a:solidFill>
            <a:prstDash val="solid"/>
            <a:miter lim="800000"/>
            <a:headEnd len="med" w="med" type="none"/>
            <a:tailEnd len="med" w="med" type="stealth"/>
          </a:ln>
        </p:spPr>
      </p:cxnSp>
      <p:cxnSp>
        <p:nvCxnSpPr>
          <p:cNvPr id="1041" name="Google Shape;1041;p82"/>
          <p:cNvCxnSpPr/>
          <p:nvPr/>
        </p:nvCxnSpPr>
        <p:spPr>
          <a:xfrm flipH="1">
            <a:off x="5486400" y="3962400"/>
            <a:ext cx="550862" cy="447675"/>
          </a:xfrm>
          <a:prstGeom prst="straightConnector1">
            <a:avLst/>
          </a:prstGeom>
          <a:noFill/>
          <a:ln cap="flat" cmpd="sng" w="38100">
            <a:solidFill>
              <a:srgbClr val="002060"/>
            </a:solidFill>
            <a:prstDash val="solid"/>
            <a:miter lim="800000"/>
            <a:headEnd len="med" w="med" type="none"/>
            <a:tailEnd len="med" w="med" type="stealth"/>
          </a:ln>
        </p:spPr>
      </p:cxnSp>
      <p:cxnSp>
        <p:nvCxnSpPr>
          <p:cNvPr id="1042" name="Google Shape;1042;p82"/>
          <p:cNvCxnSpPr/>
          <p:nvPr/>
        </p:nvCxnSpPr>
        <p:spPr>
          <a:xfrm flipH="1">
            <a:off x="3979862" y="3209925"/>
            <a:ext cx="533400" cy="381000"/>
          </a:xfrm>
          <a:prstGeom prst="straightConnector1">
            <a:avLst/>
          </a:prstGeom>
          <a:noFill/>
          <a:ln cap="flat" cmpd="sng" w="38100">
            <a:solidFill>
              <a:srgbClr val="002060"/>
            </a:solidFill>
            <a:prstDash val="solid"/>
            <a:miter lim="800000"/>
            <a:headEnd len="med" w="med" type="none"/>
            <a:tailEnd len="med" w="med" type="stealth"/>
          </a:ln>
        </p:spPr>
      </p:cxnSp>
      <p:cxnSp>
        <p:nvCxnSpPr>
          <p:cNvPr id="1043" name="Google Shape;1043;p82"/>
          <p:cNvCxnSpPr/>
          <p:nvPr/>
        </p:nvCxnSpPr>
        <p:spPr>
          <a:xfrm flipH="1">
            <a:off x="3352800" y="3657600"/>
            <a:ext cx="457200" cy="338137"/>
          </a:xfrm>
          <a:prstGeom prst="straightConnector1">
            <a:avLst/>
          </a:prstGeom>
          <a:noFill/>
          <a:ln cap="flat" cmpd="sng" w="38100">
            <a:solidFill>
              <a:srgbClr val="002060"/>
            </a:solidFill>
            <a:prstDash val="solid"/>
            <a:miter lim="800000"/>
            <a:headEnd len="med" w="med" type="none"/>
            <a:tailEnd len="med" w="med" type="stealth"/>
          </a:ln>
        </p:spPr>
      </p:cxnSp>
      <p:cxnSp>
        <p:nvCxnSpPr>
          <p:cNvPr id="1044" name="Google Shape;1044;p82"/>
          <p:cNvCxnSpPr/>
          <p:nvPr/>
        </p:nvCxnSpPr>
        <p:spPr>
          <a:xfrm flipH="1">
            <a:off x="2590800" y="4191000"/>
            <a:ext cx="533400" cy="381000"/>
          </a:xfrm>
          <a:prstGeom prst="straightConnector1">
            <a:avLst/>
          </a:prstGeom>
          <a:noFill/>
          <a:ln cap="flat" cmpd="sng" w="38100">
            <a:solidFill>
              <a:srgbClr val="002060"/>
            </a:solidFill>
            <a:prstDash val="solid"/>
            <a:miter lim="800000"/>
            <a:headEnd len="med" w="med" type="none"/>
            <a:tailEnd len="med" w="med" type="stealth"/>
          </a:ln>
        </p:spPr>
      </p:cxnSp>
      <p:cxnSp>
        <p:nvCxnSpPr>
          <p:cNvPr id="1045" name="Google Shape;1045;p82"/>
          <p:cNvCxnSpPr/>
          <p:nvPr/>
        </p:nvCxnSpPr>
        <p:spPr>
          <a:xfrm flipH="1">
            <a:off x="3141662" y="4191000"/>
            <a:ext cx="1587" cy="381000"/>
          </a:xfrm>
          <a:prstGeom prst="straightConnector1">
            <a:avLst/>
          </a:prstGeom>
          <a:noFill/>
          <a:ln cap="flat" cmpd="sng" w="38100">
            <a:solidFill>
              <a:srgbClr val="002060"/>
            </a:solidFill>
            <a:prstDash val="solid"/>
            <a:miter lim="800000"/>
            <a:headEnd len="med" w="med" type="none"/>
            <a:tailEnd len="med" w="med" type="stealth"/>
          </a:ln>
        </p:spPr>
      </p:cxnSp>
      <p:cxnSp>
        <p:nvCxnSpPr>
          <p:cNvPr id="1046" name="Google Shape;1046;p82"/>
          <p:cNvCxnSpPr/>
          <p:nvPr/>
        </p:nvCxnSpPr>
        <p:spPr>
          <a:xfrm>
            <a:off x="3200400" y="4191000"/>
            <a:ext cx="533400" cy="304800"/>
          </a:xfrm>
          <a:prstGeom prst="straightConnector1">
            <a:avLst/>
          </a:prstGeom>
          <a:noFill/>
          <a:ln cap="flat" cmpd="sng" w="38100">
            <a:solidFill>
              <a:srgbClr val="002060"/>
            </a:solidFill>
            <a:prstDash val="solid"/>
            <a:miter lim="800000"/>
            <a:headEnd len="med" w="med" type="none"/>
            <a:tailEnd len="med" w="med" type="stealth"/>
          </a:ln>
        </p:spPr>
      </p:cxnSp>
      <p:cxnSp>
        <p:nvCxnSpPr>
          <p:cNvPr id="1047" name="Google Shape;1047;p82"/>
          <p:cNvCxnSpPr/>
          <p:nvPr/>
        </p:nvCxnSpPr>
        <p:spPr>
          <a:xfrm flipH="1">
            <a:off x="4800600" y="3581400"/>
            <a:ext cx="474662" cy="414337"/>
          </a:xfrm>
          <a:prstGeom prst="straightConnector1">
            <a:avLst/>
          </a:prstGeom>
          <a:noFill/>
          <a:ln cap="flat" cmpd="sng" w="38100">
            <a:solidFill>
              <a:srgbClr val="002060"/>
            </a:solidFill>
            <a:prstDash val="solid"/>
            <a:miter lim="800000"/>
            <a:headEnd len="med" w="med" type="none"/>
            <a:tailEnd len="med" w="med" type="stealth"/>
          </a:ln>
        </p:spPr>
      </p:cxnSp>
      <p:cxnSp>
        <p:nvCxnSpPr>
          <p:cNvPr id="1048" name="Google Shape;1048;p82"/>
          <p:cNvCxnSpPr/>
          <p:nvPr/>
        </p:nvCxnSpPr>
        <p:spPr>
          <a:xfrm flipH="1">
            <a:off x="4419600" y="4005262"/>
            <a:ext cx="457200" cy="481012"/>
          </a:xfrm>
          <a:prstGeom prst="straightConnector1">
            <a:avLst/>
          </a:prstGeom>
          <a:noFill/>
          <a:ln cap="flat" cmpd="sng" w="38100">
            <a:solidFill>
              <a:srgbClr val="002060"/>
            </a:solidFill>
            <a:prstDash val="solid"/>
            <a:miter lim="800000"/>
            <a:headEnd len="med" w="med" type="none"/>
            <a:tailEnd len="med" w="med" type="stealth"/>
          </a:ln>
        </p:spPr>
      </p:cxnSp>
      <p:pic>
        <p:nvPicPr>
          <p:cNvPr id="1049" name="Google Shape;1049;p82"/>
          <p:cNvPicPr preferRelativeResize="0"/>
          <p:nvPr/>
        </p:nvPicPr>
        <p:blipFill rotWithShape="1">
          <a:blip r:embed="rId3">
            <a:alphaModFix/>
          </a:blip>
          <a:srcRect b="0" l="0" r="0" t="0"/>
          <a:stretch/>
        </p:blipFill>
        <p:spPr>
          <a:xfrm>
            <a:off x="4513262" y="3038475"/>
            <a:ext cx="304800" cy="390525"/>
          </a:xfrm>
          <a:prstGeom prst="rect">
            <a:avLst/>
          </a:prstGeom>
          <a:noFill/>
          <a:ln>
            <a:noFill/>
          </a:ln>
        </p:spPr>
      </p:pic>
      <p:pic>
        <p:nvPicPr>
          <p:cNvPr id="1050" name="Google Shape;1050;p82"/>
          <p:cNvPicPr preferRelativeResize="0"/>
          <p:nvPr/>
        </p:nvPicPr>
        <p:blipFill rotWithShape="1">
          <a:blip r:embed="rId3">
            <a:alphaModFix/>
          </a:blip>
          <a:srcRect b="0" l="0" r="0" t="0"/>
          <a:stretch/>
        </p:blipFill>
        <p:spPr>
          <a:xfrm>
            <a:off x="3675062" y="3438525"/>
            <a:ext cx="304800" cy="390525"/>
          </a:xfrm>
          <a:prstGeom prst="rect">
            <a:avLst/>
          </a:prstGeom>
          <a:noFill/>
          <a:ln>
            <a:noFill/>
          </a:ln>
        </p:spPr>
      </p:pic>
      <p:pic>
        <p:nvPicPr>
          <p:cNvPr id="1051" name="Google Shape;1051;p82"/>
          <p:cNvPicPr preferRelativeResize="0"/>
          <p:nvPr/>
        </p:nvPicPr>
        <p:blipFill rotWithShape="1">
          <a:blip r:embed="rId3">
            <a:alphaModFix/>
          </a:blip>
          <a:srcRect b="0" l="0" r="0" t="0"/>
          <a:stretch/>
        </p:blipFill>
        <p:spPr>
          <a:xfrm>
            <a:off x="4572000" y="3810000"/>
            <a:ext cx="304800" cy="390525"/>
          </a:xfrm>
          <a:prstGeom prst="rect">
            <a:avLst/>
          </a:prstGeom>
          <a:noFill/>
          <a:ln>
            <a:noFill/>
          </a:ln>
        </p:spPr>
      </p:pic>
      <p:pic>
        <p:nvPicPr>
          <p:cNvPr id="1052" name="Google Shape;1052;p82"/>
          <p:cNvPicPr preferRelativeResize="0"/>
          <p:nvPr/>
        </p:nvPicPr>
        <p:blipFill rotWithShape="1">
          <a:blip r:embed="rId3">
            <a:alphaModFix/>
          </a:blip>
          <a:srcRect b="0" l="0" r="0" t="0"/>
          <a:stretch/>
        </p:blipFill>
        <p:spPr>
          <a:xfrm>
            <a:off x="6019800" y="3733800"/>
            <a:ext cx="304800" cy="390525"/>
          </a:xfrm>
          <a:prstGeom prst="rect">
            <a:avLst/>
          </a:prstGeom>
          <a:noFill/>
          <a:ln>
            <a:noFill/>
          </a:ln>
        </p:spPr>
      </p:pic>
      <p:pic>
        <p:nvPicPr>
          <p:cNvPr id="1053" name="Google Shape;1053;p82"/>
          <p:cNvPicPr preferRelativeResize="0"/>
          <p:nvPr/>
        </p:nvPicPr>
        <p:blipFill rotWithShape="1">
          <a:blip r:embed="rId3">
            <a:alphaModFix/>
          </a:blip>
          <a:srcRect b="0" l="0" r="0" t="0"/>
          <a:stretch/>
        </p:blipFill>
        <p:spPr>
          <a:xfrm>
            <a:off x="2438400" y="4552950"/>
            <a:ext cx="304800" cy="390525"/>
          </a:xfrm>
          <a:prstGeom prst="rect">
            <a:avLst/>
          </a:prstGeom>
          <a:noFill/>
          <a:ln>
            <a:noFill/>
          </a:ln>
        </p:spPr>
      </p:pic>
      <p:pic>
        <p:nvPicPr>
          <p:cNvPr id="1054" name="Google Shape;1054;p82"/>
          <p:cNvPicPr preferRelativeResize="0"/>
          <p:nvPr/>
        </p:nvPicPr>
        <p:blipFill rotWithShape="1">
          <a:blip r:embed="rId3">
            <a:alphaModFix/>
          </a:blip>
          <a:srcRect b="0" l="0" r="0" t="0"/>
          <a:stretch/>
        </p:blipFill>
        <p:spPr>
          <a:xfrm>
            <a:off x="4267200" y="4486275"/>
            <a:ext cx="304800" cy="390525"/>
          </a:xfrm>
          <a:prstGeom prst="rect">
            <a:avLst/>
          </a:prstGeom>
          <a:noFill/>
          <a:ln>
            <a:noFill/>
          </a:ln>
        </p:spPr>
      </p:pic>
      <p:pic>
        <p:nvPicPr>
          <p:cNvPr id="1055" name="Google Shape;1055;p82"/>
          <p:cNvPicPr preferRelativeResize="0"/>
          <p:nvPr/>
        </p:nvPicPr>
        <p:blipFill rotWithShape="1">
          <a:blip r:embed="rId3">
            <a:alphaModFix/>
          </a:blip>
          <a:srcRect b="0" l="0" r="0" t="0"/>
          <a:stretch/>
        </p:blipFill>
        <p:spPr>
          <a:xfrm>
            <a:off x="5334000" y="4410075"/>
            <a:ext cx="304800" cy="390525"/>
          </a:xfrm>
          <a:prstGeom prst="rect">
            <a:avLst/>
          </a:prstGeom>
          <a:noFill/>
          <a:ln>
            <a:noFill/>
          </a:ln>
        </p:spPr>
      </p:pic>
      <p:pic>
        <p:nvPicPr>
          <p:cNvPr id="1056" name="Google Shape;1056;p82"/>
          <p:cNvPicPr preferRelativeResize="0"/>
          <p:nvPr/>
        </p:nvPicPr>
        <p:blipFill rotWithShape="1">
          <a:blip r:embed="rId3">
            <a:alphaModFix/>
          </a:blip>
          <a:srcRect b="0" l="0" r="0" t="0"/>
          <a:stretch/>
        </p:blipFill>
        <p:spPr>
          <a:xfrm>
            <a:off x="2971800" y="4552950"/>
            <a:ext cx="304800" cy="390525"/>
          </a:xfrm>
          <a:prstGeom prst="rect">
            <a:avLst/>
          </a:prstGeom>
          <a:noFill/>
          <a:ln>
            <a:noFill/>
          </a:ln>
        </p:spPr>
      </p:pic>
      <p:pic>
        <p:nvPicPr>
          <p:cNvPr id="1057" name="Google Shape;1057;p82"/>
          <p:cNvPicPr preferRelativeResize="0"/>
          <p:nvPr/>
        </p:nvPicPr>
        <p:blipFill rotWithShape="1">
          <a:blip r:embed="rId3">
            <a:alphaModFix/>
          </a:blip>
          <a:srcRect b="0" l="0" r="0" t="0"/>
          <a:stretch/>
        </p:blipFill>
        <p:spPr>
          <a:xfrm>
            <a:off x="3657600" y="4486275"/>
            <a:ext cx="304800" cy="390525"/>
          </a:xfrm>
          <a:prstGeom prst="rect">
            <a:avLst/>
          </a:prstGeom>
          <a:noFill/>
          <a:ln>
            <a:noFill/>
          </a:ln>
        </p:spPr>
      </p:pic>
      <p:pic>
        <p:nvPicPr>
          <p:cNvPr id="1058" name="Google Shape;1058;p82"/>
          <p:cNvPicPr preferRelativeResize="0"/>
          <p:nvPr/>
        </p:nvPicPr>
        <p:blipFill rotWithShape="1">
          <a:blip r:embed="rId3">
            <a:alphaModFix/>
          </a:blip>
          <a:srcRect b="0" l="0" r="0" t="0"/>
          <a:stretch/>
        </p:blipFill>
        <p:spPr>
          <a:xfrm>
            <a:off x="6477000" y="4343400"/>
            <a:ext cx="304800" cy="390525"/>
          </a:xfrm>
          <a:prstGeom prst="rect">
            <a:avLst/>
          </a:prstGeom>
          <a:noFill/>
          <a:ln>
            <a:noFill/>
          </a:ln>
        </p:spPr>
      </p:pic>
      <p:pic>
        <p:nvPicPr>
          <p:cNvPr id="1059" name="Google Shape;1059;p82"/>
          <p:cNvPicPr preferRelativeResize="0"/>
          <p:nvPr/>
        </p:nvPicPr>
        <p:blipFill rotWithShape="1">
          <a:blip r:embed="rId4">
            <a:alphaModFix/>
          </a:blip>
          <a:srcRect b="0" l="0" r="0" t="0"/>
          <a:stretch/>
        </p:blipFill>
        <p:spPr>
          <a:xfrm>
            <a:off x="6400800" y="5638800"/>
            <a:ext cx="260350" cy="333375"/>
          </a:xfrm>
          <a:prstGeom prst="rect">
            <a:avLst/>
          </a:prstGeom>
          <a:noFill/>
          <a:ln>
            <a:noFill/>
          </a:ln>
        </p:spPr>
      </p:pic>
      <p:pic>
        <p:nvPicPr>
          <p:cNvPr id="1060" name="Google Shape;1060;p82"/>
          <p:cNvPicPr preferRelativeResize="0"/>
          <p:nvPr/>
        </p:nvPicPr>
        <p:blipFill rotWithShape="1">
          <a:blip r:embed="rId5">
            <a:alphaModFix/>
          </a:blip>
          <a:srcRect b="0" l="0" r="0" t="0"/>
          <a:stretch/>
        </p:blipFill>
        <p:spPr>
          <a:xfrm>
            <a:off x="4495800" y="5562600"/>
            <a:ext cx="381000" cy="381000"/>
          </a:xfrm>
          <a:prstGeom prst="rect">
            <a:avLst/>
          </a:prstGeom>
          <a:noFill/>
          <a:ln>
            <a:noFill/>
          </a:ln>
        </p:spPr>
      </p:pic>
      <p:pic>
        <p:nvPicPr>
          <p:cNvPr id="1061" name="Google Shape;1061;p82"/>
          <p:cNvPicPr preferRelativeResize="0"/>
          <p:nvPr/>
        </p:nvPicPr>
        <p:blipFill rotWithShape="1">
          <a:blip r:embed="rId6">
            <a:alphaModFix/>
          </a:blip>
          <a:srcRect b="0" l="0" r="0" t="0"/>
          <a:stretch/>
        </p:blipFill>
        <p:spPr>
          <a:xfrm>
            <a:off x="5181600" y="5562600"/>
            <a:ext cx="476250" cy="374650"/>
          </a:xfrm>
          <a:prstGeom prst="rect">
            <a:avLst/>
          </a:prstGeom>
          <a:noFill/>
          <a:ln>
            <a:noFill/>
          </a:ln>
        </p:spPr>
      </p:pic>
      <p:pic>
        <p:nvPicPr>
          <p:cNvPr id="1062" name="Google Shape;1062;p82"/>
          <p:cNvPicPr preferRelativeResize="0"/>
          <p:nvPr/>
        </p:nvPicPr>
        <p:blipFill rotWithShape="1">
          <a:blip r:embed="rId7">
            <a:alphaModFix/>
          </a:blip>
          <a:srcRect b="0" l="0" r="0" t="0"/>
          <a:stretch/>
        </p:blipFill>
        <p:spPr>
          <a:xfrm>
            <a:off x="1676400" y="5638800"/>
            <a:ext cx="257175" cy="381000"/>
          </a:xfrm>
          <a:prstGeom prst="rect">
            <a:avLst/>
          </a:prstGeom>
          <a:noFill/>
          <a:ln>
            <a:noFill/>
          </a:ln>
        </p:spPr>
      </p:pic>
      <p:pic>
        <p:nvPicPr>
          <p:cNvPr id="1063" name="Google Shape;1063;p82"/>
          <p:cNvPicPr preferRelativeResize="0"/>
          <p:nvPr/>
        </p:nvPicPr>
        <p:blipFill rotWithShape="1">
          <a:blip r:embed="rId8">
            <a:alphaModFix/>
          </a:blip>
          <a:srcRect b="0" l="0" r="0" t="0"/>
          <a:stretch/>
        </p:blipFill>
        <p:spPr>
          <a:xfrm>
            <a:off x="7086600" y="5638800"/>
            <a:ext cx="257175" cy="381000"/>
          </a:xfrm>
          <a:prstGeom prst="rect">
            <a:avLst/>
          </a:prstGeom>
          <a:noFill/>
          <a:ln>
            <a:noFill/>
          </a:ln>
        </p:spPr>
      </p:pic>
      <p:pic>
        <p:nvPicPr>
          <p:cNvPr id="1064" name="Google Shape;1064;p82"/>
          <p:cNvPicPr preferRelativeResize="0"/>
          <p:nvPr/>
        </p:nvPicPr>
        <p:blipFill rotWithShape="1">
          <a:blip r:embed="rId5">
            <a:alphaModFix/>
          </a:blip>
          <a:srcRect b="0" l="0" r="0" t="0"/>
          <a:stretch/>
        </p:blipFill>
        <p:spPr>
          <a:xfrm>
            <a:off x="2590800" y="5638800"/>
            <a:ext cx="381000" cy="381000"/>
          </a:xfrm>
          <a:prstGeom prst="rect">
            <a:avLst/>
          </a:prstGeom>
          <a:noFill/>
          <a:ln>
            <a:noFill/>
          </a:ln>
        </p:spPr>
      </p:pic>
      <p:pic>
        <p:nvPicPr>
          <p:cNvPr id="1065" name="Google Shape;1065;p82"/>
          <p:cNvPicPr preferRelativeResize="0"/>
          <p:nvPr/>
        </p:nvPicPr>
        <p:blipFill rotWithShape="1">
          <a:blip r:embed="rId6">
            <a:alphaModFix/>
          </a:blip>
          <a:srcRect b="0" l="0" r="0" t="0"/>
          <a:stretch/>
        </p:blipFill>
        <p:spPr>
          <a:xfrm>
            <a:off x="3714750" y="5562600"/>
            <a:ext cx="476250" cy="374650"/>
          </a:xfrm>
          <a:prstGeom prst="rect">
            <a:avLst/>
          </a:prstGeom>
          <a:noFill/>
          <a:ln>
            <a:noFill/>
          </a:ln>
        </p:spPr>
      </p:pic>
      <p:pic>
        <p:nvPicPr>
          <p:cNvPr id="1066" name="Google Shape;1066;p82"/>
          <p:cNvPicPr preferRelativeResize="0"/>
          <p:nvPr/>
        </p:nvPicPr>
        <p:blipFill rotWithShape="1">
          <a:blip r:embed="rId5">
            <a:alphaModFix/>
          </a:blip>
          <a:srcRect b="0" l="0" r="0" t="0"/>
          <a:stretch/>
        </p:blipFill>
        <p:spPr>
          <a:xfrm>
            <a:off x="7315200" y="3733800"/>
            <a:ext cx="381000" cy="381000"/>
          </a:xfrm>
          <a:prstGeom prst="rect">
            <a:avLst/>
          </a:prstGeom>
          <a:noFill/>
          <a:ln>
            <a:noFill/>
          </a:ln>
        </p:spPr>
      </p:pic>
      <p:pic>
        <p:nvPicPr>
          <p:cNvPr id="1067" name="Google Shape;1067;p82"/>
          <p:cNvPicPr preferRelativeResize="0"/>
          <p:nvPr/>
        </p:nvPicPr>
        <p:blipFill rotWithShape="1">
          <a:blip r:embed="rId4">
            <a:alphaModFix/>
          </a:blip>
          <a:srcRect b="0" l="0" r="0" t="0"/>
          <a:stretch/>
        </p:blipFill>
        <p:spPr>
          <a:xfrm>
            <a:off x="1600200" y="3857625"/>
            <a:ext cx="260350" cy="333375"/>
          </a:xfrm>
          <a:prstGeom prst="rect">
            <a:avLst/>
          </a:prstGeom>
          <a:noFill/>
          <a:ln>
            <a:noFill/>
          </a:ln>
        </p:spPr>
      </p:pic>
      <p:cxnSp>
        <p:nvCxnSpPr>
          <p:cNvPr id="1068" name="Google Shape;1068;p82"/>
          <p:cNvCxnSpPr/>
          <p:nvPr/>
        </p:nvCxnSpPr>
        <p:spPr>
          <a:xfrm>
            <a:off x="5275262" y="3548062"/>
            <a:ext cx="744537" cy="381000"/>
          </a:xfrm>
          <a:prstGeom prst="straightConnector1">
            <a:avLst/>
          </a:prstGeom>
          <a:noFill/>
          <a:ln cap="flat" cmpd="sng" w="38100">
            <a:solidFill>
              <a:srgbClr val="002060"/>
            </a:solidFill>
            <a:prstDash val="solid"/>
            <a:miter lim="800000"/>
            <a:headEnd len="med" w="med" type="none"/>
            <a:tailEnd len="med" w="med" type="stealth"/>
          </a:ln>
        </p:spPr>
      </p:cxnSp>
      <p:pic>
        <p:nvPicPr>
          <p:cNvPr id="1069" name="Google Shape;1069;p82"/>
          <p:cNvPicPr preferRelativeResize="0"/>
          <p:nvPr/>
        </p:nvPicPr>
        <p:blipFill rotWithShape="1">
          <a:blip r:embed="rId3">
            <a:alphaModFix/>
          </a:blip>
          <a:srcRect b="0" l="0" r="0" t="0"/>
          <a:stretch/>
        </p:blipFill>
        <p:spPr>
          <a:xfrm>
            <a:off x="5275262" y="3352800"/>
            <a:ext cx="304800" cy="390525"/>
          </a:xfrm>
          <a:prstGeom prst="rect">
            <a:avLst/>
          </a:prstGeom>
          <a:noFill/>
          <a:ln>
            <a:noFill/>
          </a:ln>
        </p:spPr>
      </p:pic>
      <p:pic>
        <p:nvPicPr>
          <p:cNvPr descr="MCj04247700000[1]" id="1070" name="Google Shape;1070;p82"/>
          <p:cNvPicPr preferRelativeResize="0"/>
          <p:nvPr/>
        </p:nvPicPr>
        <p:blipFill rotWithShape="1">
          <a:blip r:embed="rId9">
            <a:alphaModFix/>
          </a:blip>
          <a:srcRect b="0" l="0" r="0" t="0"/>
          <a:stretch/>
        </p:blipFill>
        <p:spPr>
          <a:xfrm>
            <a:off x="4495800" y="2057400"/>
            <a:ext cx="490537" cy="609600"/>
          </a:xfrm>
          <a:prstGeom prst="rect">
            <a:avLst/>
          </a:prstGeom>
          <a:noFill/>
          <a:ln>
            <a:noFill/>
          </a:ln>
        </p:spPr>
      </p:pic>
      <p:cxnSp>
        <p:nvCxnSpPr>
          <p:cNvPr id="1071" name="Google Shape;1071;p82"/>
          <p:cNvCxnSpPr/>
          <p:nvPr/>
        </p:nvCxnSpPr>
        <p:spPr>
          <a:xfrm>
            <a:off x="1828800" y="4038600"/>
            <a:ext cx="1219200" cy="0"/>
          </a:xfrm>
          <a:prstGeom prst="straightConnector1">
            <a:avLst/>
          </a:prstGeom>
          <a:noFill/>
          <a:ln cap="flat" cmpd="sng" w="12700">
            <a:solidFill>
              <a:srgbClr val="FF0000"/>
            </a:solidFill>
            <a:prstDash val="solid"/>
            <a:miter lim="800000"/>
            <a:headEnd len="med" w="med" type="none"/>
            <a:tailEnd len="med" w="med" type="none"/>
          </a:ln>
        </p:spPr>
      </p:cxnSp>
      <p:cxnSp>
        <p:nvCxnSpPr>
          <p:cNvPr id="1072" name="Google Shape;1072;p82"/>
          <p:cNvCxnSpPr/>
          <p:nvPr/>
        </p:nvCxnSpPr>
        <p:spPr>
          <a:xfrm flipH="1" rot="10800000">
            <a:off x="1905000" y="4876800"/>
            <a:ext cx="609600" cy="838200"/>
          </a:xfrm>
          <a:prstGeom prst="straightConnector1">
            <a:avLst/>
          </a:prstGeom>
          <a:noFill/>
          <a:ln cap="flat" cmpd="sng" w="12700">
            <a:solidFill>
              <a:srgbClr val="FF0000"/>
            </a:solidFill>
            <a:prstDash val="solid"/>
            <a:miter lim="800000"/>
            <a:headEnd len="med" w="med" type="none"/>
            <a:tailEnd len="med" w="med" type="none"/>
          </a:ln>
        </p:spPr>
      </p:cxnSp>
      <p:cxnSp>
        <p:nvCxnSpPr>
          <p:cNvPr id="1073" name="Google Shape;1073;p82"/>
          <p:cNvCxnSpPr/>
          <p:nvPr/>
        </p:nvCxnSpPr>
        <p:spPr>
          <a:xfrm flipH="1" rot="10800000">
            <a:off x="2819400" y="4876800"/>
            <a:ext cx="304800" cy="838200"/>
          </a:xfrm>
          <a:prstGeom prst="straightConnector1">
            <a:avLst/>
          </a:prstGeom>
          <a:noFill/>
          <a:ln cap="flat" cmpd="sng" w="12700">
            <a:solidFill>
              <a:srgbClr val="FF0000"/>
            </a:solidFill>
            <a:prstDash val="solid"/>
            <a:miter lim="800000"/>
            <a:headEnd len="med" w="med" type="none"/>
            <a:tailEnd len="med" w="med" type="none"/>
          </a:ln>
        </p:spPr>
      </p:cxnSp>
      <p:cxnSp>
        <p:nvCxnSpPr>
          <p:cNvPr id="1074" name="Google Shape;1074;p82"/>
          <p:cNvCxnSpPr/>
          <p:nvPr/>
        </p:nvCxnSpPr>
        <p:spPr>
          <a:xfrm rot="10800000">
            <a:off x="3810000" y="4800600"/>
            <a:ext cx="152400" cy="914400"/>
          </a:xfrm>
          <a:prstGeom prst="straightConnector1">
            <a:avLst/>
          </a:prstGeom>
          <a:noFill/>
          <a:ln cap="flat" cmpd="sng" w="12700">
            <a:solidFill>
              <a:srgbClr val="FF0000"/>
            </a:solidFill>
            <a:prstDash val="solid"/>
            <a:miter lim="800000"/>
            <a:headEnd len="med" w="med" type="none"/>
            <a:tailEnd len="med" w="med" type="none"/>
          </a:ln>
        </p:spPr>
      </p:cxnSp>
      <p:cxnSp>
        <p:nvCxnSpPr>
          <p:cNvPr id="1075" name="Google Shape;1075;p82"/>
          <p:cNvCxnSpPr/>
          <p:nvPr/>
        </p:nvCxnSpPr>
        <p:spPr>
          <a:xfrm rot="10800000">
            <a:off x="4495800" y="4800600"/>
            <a:ext cx="152400" cy="914400"/>
          </a:xfrm>
          <a:prstGeom prst="straightConnector1">
            <a:avLst/>
          </a:prstGeom>
          <a:noFill/>
          <a:ln cap="flat" cmpd="sng" w="12700">
            <a:solidFill>
              <a:srgbClr val="FF0000"/>
            </a:solidFill>
            <a:prstDash val="solid"/>
            <a:miter lim="800000"/>
            <a:headEnd len="med" w="med" type="none"/>
            <a:tailEnd len="med" w="med" type="none"/>
          </a:ln>
        </p:spPr>
      </p:cxnSp>
      <p:cxnSp>
        <p:nvCxnSpPr>
          <p:cNvPr id="1076" name="Google Shape;1076;p82"/>
          <p:cNvCxnSpPr/>
          <p:nvPr/>
        </p:nvCxnSpPr>
        <p:spPr>
          <a:xfrm rot="10800000">
            <a:off x="5486400" y="4800600"/>
            <a:ext cx="0" cy="914400"/>
          </a:xfrm>
          <a:prstGeom prst="straightConnector1">
            <a:avLst/>
          </a:prstGeom>
          <a:noFill/>
          <a:ln cap="flat" cmpd="sng" w="12700">
            <a:solidFill>
              <a:srgbClr val="FF0000"/>
            </a:solidFill>
            <a:prstDash val="solid"/>
            <a:miter lim="800000"/>
            <a:headEnd len="med" w="med" type="none"/>
            <a:tailEnd len="med" w="med" type="none"/>
          </a:ln>
        </p:spPr>
      </p:cxnSp>
      <p:cxnSp>
        <p:nvCxnSpPr>
          <p:cNvPr id="1077" name="Google Shape;1077;p82"/>
          <p:cNvCxnSpPr/>
          <p:nvPr/>
        </p:nvCxnSpPr>
        <p:spPr>
          <a:xfrm rot="10800000">
            <a:off x="6629400" y="4724400"/>
            <a:ext cx="0" cy="914400"/>
          </a:xfrm>
          <a:prstGeom prst="straightConnector1">
            <a:avLst/>
          </a:prstGeom>
          <a:noFill/>
          <a:ln cap="flat" cmpd="sng" w="12700">
            <a:solidFill>
              <a:srgbClr val="FF0000"/>
            </a:solidFill>
            <a:prstDash val="solid"/>
            <a:miter lim="800000"/>
            <a:headEnd len="med" w="med" type="none"/>
            <a:tailEnd len="med" w="med" type="none"/>
          </a:ln>
        </p:spPr>
      </p:cxnSp>
      <p:cxnSp>
        <p:nvCxnSpPr>
          <p:cNvPr id="1078" name="Google Shape;1078;p82"/>
          <p:cNvCxnSpPr/>
          <p:nvPr/>
        </p:nvCxnSpPr>
        <p:spPr>
          <a:xfrm rot="10800000">
            <a:off x="6705600" y="4724400"/>
            <a:ext cx="457200" cy="990600"/>
          </a:xfrm>
          <a:prstGeom prst="straightConnector1">
            <a:avLst/>
          </a:prstGeom>
          <a:noFill/>
          <a:ln cap="flat" cmpd="sng" w="12700">
            <a:solidFill>
              <a:srgbClr val="FF0000"/>
            </a:solidFill>
            <a:prstDash val="solid"/>
            <a:miter lim="800000"/>
            <a:headEnd len="med" w="med" type="none"/>
            <a:tailEnd len="med" w="med" type="none"/>
          </a:ln>
        </p:spPr>
      </p:cxnSp>
      <p:cxnSp>
        <p:nvCxnSpPr>
          <p:cNvPr id="1079" name="Google Shape;1079;p82"/>
          <p:cNvCxnSpPr/>
          <p:nvPr/>
        </p:nvCxnSpPr>
        <p:spPr>
          <a:xfrm rot="10800000">
            <a:off x="6248400" y="3886200"/>
            <a:ext cx="1219200" cy="0"/>
          </a:xfrm>
          <a:prstGeom prst="straightConnector1">
            <a:avLst/>
          </a:prstGeom>
          <a:noFill/>
          <a:ln cap="flat" cmpd="sng" w="12700">
            <a:solidFill>
              <a:srgbClr val="FF0000"/>
            </a:solidFill>
            <a:prstDash val="solid"/>
            <a:miter lim="800000"/>
            <a:headEnd len="med" w="med" type="none"/>
            <a:tailEnd len="med" w="med" type="none"/>
          </a:ln>
        </p:spPr>
      </p:cxnSp>
      <p:cxnSp>
        <p:nvCxnSpPr>
          <p:cNvPr id="1080" name="Google Shape;1080;p82"/>
          <p:cNvCxnSpPr/>
          <p:nvPr/>
        </p:nvCxnSpPr>
        <p:spPr>
          <a:xfrm rot="10800000">
            <a:off x="4648200" y="2667000"/>
            <a:ext cx="0" cy="381000"/>
          </a:xfrm>
          <a:prstGeom prst="straightConnector1">
            <a:avLst/>
          </a:prstGeom>
          <a:noFill/>
          <a:ln cap="flat" cmpd="sng" w="12700">
            <a:solidFill>
              <a:srgbClr val="FF0000"/>
            </a:solidFill>
            <a:prstDash val="solid"/>
            <a:miter lim="800000"/>
            <a:headEnd len="med" w="med" type="none"/>
            <a:tailEnd len="med" w="med" type="none"/>
          </a:ln>
        </p:spPr>
      </p:cxnSp>
      <p:pic>
        <p:nvPicPr>
          <p:cNvPr id="1081" name="Google Shape;1081;p82"/>
          <p:cNvPicPr preferRelativeResize="0"/>
          <p:nvPr/>
        </p:nvPicPr>
        <p:blipFill rotWithShape="1">
          <a:blip r:embed="rId10">
            <a:alphaModFix/>
          </a:blip>
          <a:srcRect b="0" l="0" r="0" t="0"/>
          <a:stretch/>
        </p:blipFill>
        <p:spPr>
          <a:xfrm>
            <a:off x="2819400" y="2057400"/>
            <a:ext cx="1676400" cy="658812"/>
          </a:xfrm>
          <a:prstGeom prst="rect">
            <a:avLst/>
          </a:prstGeom>
          <a:noFill/>
          <a:ln>
            <a:noFill/>
          </a:ln>
        </p:spPr>
      </p:pic>
      <p:sp>
        <p:nvSpPr>
          <p:cNvPr id="1082" name="Google Shape;1082;p82"/>
          <p:cNvSpPr txBox="1"/>
          <p:nvPr/>
        </p:nvSpPr>
        <p:spPr>
          <a:xfrm>
            <a:off x="2057400" y="2093912"/>
            <a:ext cx="793750"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800"/>
              <a:buFont typeface="Times New Roman"/>
              <a:buNone/>
            </a:pPr>
            <a:r>
              <a:rPr b="0" i="0" lang="en-US" sz="1800" u="none">
                <a:solidFill>
                  <a:srgbClr val="FF0000"/>
                </a:solidFill>
                <a:latin typeface="Times New Roman"/>
                <a:ea typeface="Times New Roman"/>
                <a:cs typeface="Times New Roman"/>
                <a:sym typeface="Times New Roman"/>
              </a:rPr>
              <a:t>28MB</a:t>
            </a:r>
            <a:endParaRPr/>
          </a:p>
        </p:txBody>
      </p:sp>
      <p:pic>
        <p:nvPicPr>
          <p:cNvPr descr="C:\Users\Hojjat\AppData\Local\Microsoft\Windows\Temporary Internet Files\Content.IE5\5EN941SM\MCj02808030000[1].wmf" id="1083" name="Google Shape;1083;p82"/>
          <p:cNvPicPr preferRelativeResize="0"/>
          <p:nvPr/>
        </p:nvPicPr>
        <p:blipFill rotWithShape="1">
          <a:blip r:embed="rId11">
            <a:alphaModFix/>
          </a:blip>
          <a:srcRect b="0" l="0" r="0" t="0"/>
          <a:stretch/>
        </p:blipFill>
        <p:spPr>
          <a:xfrm>
            <a:off x="4724400" y="2608262"/>
            <a:ext cx="685800" cy="542925"/>
          </a:xfrm>
          <a:prstGeom prst="rect">
            <a:avLst/>
          </a:prstGeom>
          <a:noFill/>
          <a:ln>
            <a:noFill/>
          </a:ln>
        </p:spPr>
      </p:pic>
      <p:sp>
        <p:nvSpPr>
          <p:cNvPr id="1084" name="Google Shape;1084;p82"/>
          <p:cNvSpPr txBox="1"/>
          <p:nvPr/>
        </p:nvSpPr>
        <p:spPr>
          <a:xfrm>
            <a:off x="3625850" y="5881687"/>
            <a:ext cx="793750"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800"/>
              <a:buFont typeface="Times New Roman"/>
              <a:buNone/>
            </a:pPr>
            <a:r>
              <a:rPr b="0" i="0" lang="en-US" sz="1800" u="none">
                <a:solidFill>
                  <a:srgbClr val="FF0000"/>
                </a:solidFill>
                <a:latin typeface="Times New Roman"/>
                <a:ea typeface="Times New Roman"/>
                <a:cs typeface="Times New Roman"/>
                <a:sym typeface="Times New Roman"/>
              </a:rPr>
              <a:t>28MB</a:t>
            </a:r>
            <a:endParaRPr/>
          </a:p>
        </p:txBody>
      </p:sp>
      <p:sp>
        <p:nvSpPr>
          <p:cNvPr id="1085" name="Google Shape;1085;p82"/>
          <p:cNvSpPr txBox="1"/>
          <p:nvPr/>
        </p:nvSpPr>
        <p:spPr>
          <a:xfrm>
            <a:off x="5149850" y="5881687"/>
            <a:ext cx="793750"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800"/>
              <a:buFont typeface="Times New Roman"/>
              <a:buNone/>
            </a:pPr>
            <a:r>
              <a:rPr b="0" i="0" lang="en-US" sz="1800" u="none">
                <a:solidFill>
                  <a:srgbClr val="FF0000"/>
                </a:solidFill>
                <a:latin typeface="Times New Roman"/>
                <a:ea typeface="Times New Roman"/>
                <a:cs typeface="Times New Roman"/>
                <a:sym typeface="Times New Roman"/>
              </a:rPr>
              <a:t>28MB</a:t>
            </a:r>
            <a:endParaRPr/>
          </a:p>
        </p:txBody>
      </p:sp>
      <p:sp>
        <p:nvSpPr>
          <p:cNvPr id="1086" name="Google Shape;1086;p82"/>
          <p:cNvSpPr txBox="1"/>
          <p:nvPr/>
        </p:nvSpPr>
        <p:spPr>
          <a:xfrm>
            <a:off x="4311650" y="5881687"/>
            <a:ext cx="793750"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800"/>
              <a:buFont typeface="Times New Roman"/>
              <a:buNone/>
            </a:pPr>
            <a:r>
              <a:rPr b="0" i="0" lang="en-US" sz="1800" u="none">
                <a:solidFill>
                  <a:srgbClr val="FF0000"/>
                </a:solidFill>
                <a:latin typeface="Times New Roman"/>
                <a:ea typeface="Times New Roman"/>
                <a:cs typeface="Times New Roman"/>
                <a:sym typeface="Times New Roman"/>
              </a:rPr>
              <a:t>15MB</a:t>
            </a:r>
            <a:endParaRPr/>
          </a:p>
        </p:txBody>
      </p:sp>
      <p:sp>
        <p:nvSpPr>
          <p:cNvPr id="1087" name="Google Shape;1087;p82"/>
          <p:cNvSpPr txBox="1"/>
          <p:nvPr/>
        </p:nvSpPr>
        <p:spPr>
          <a:xfrm>
            <a:off x="2362200" y="5867400"/>
            <a:ext cx="793750"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800"/>
              <a:buFont typeface="Times New Roman"/>
              <a:buNone/>
            </a:pPr>
            <a:r>
              <a:rPr b="0" i="0" lang="en-US" sz="1800" u="none">
                <a:solidFill>
                  <a:srgbClr val="FF0000"/>
                </a:solidFill>
                <a:latin typeface="Times New Roman"/>
                <a:ea typeface="Times New Roman"/>
                <a:cs typeface="Times New Roman"/>
                <a:sym typeface="Times New Roman"/>
              </a:rPr>
              <a:t>12MB</a:t>
            </a:r>
            <a:endParaRPr/>
          </a:p>
        </p:txBody>
      </p:sp>
      <p:sp>
        <p:nvSpPr>
          <p:cNvPr id="1088" name="Google Shape;1088;p82"/>
          <p:cNvSpPr txBox="1"/>
          <p:nvPr/>
        </p:nvSpPr>
        <p:spPr>
          <a:xfrm>
            <a:off x="1219200" y="5867400"/>
            <a:ext cx="666750"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800"/>
              <a:buFont typeface="Times New Roman"/>
              <a:buNone/>
            </a:pPr>
            <a:r>
              <a:rPr b="0" i="0" lang="en-US" sz="1800" u="none">
                <a:solidFill>
                  <a:srgbClr val="FF0000"/>
                </a:solidFill>
                <a:latin typeface="Times New Roman"/>
                <a:ea typeface="Times New Roman"/>
                <a:cs typeface="Times New Roman"/>
                <a:sym typeface="Times New Roman"/>
              </a:rPr>
              <a:t>8MB</a:t>
            </a:r>
            <a:endParaRPr/>
          </a:p>
        </p:txBody>
      </p:sp>
      <p:sp>
        <p:nvSpPr>
          <p:cNvPr id="1089" name="Google Shape;1089;p82"/>
          <p:cNvSpPr txBox="1"/>
          <p:nvPr/>
        </p:nvSpPr>
        <p:spPr>
          <a:xfrm>
            <a:off x="1066800" y="3976687"/>
            <a:ext cx="666750"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800"/>
              <a:buFont typeface="Times New Roman"/>
              <a:buNone/>
            </a:pPr>
            <a:r>
              <a:rPr b="0" i="0" lang="en-US" sz="1800" u="none">
                <a:solidFill>
                  <a:srgbClr val="FF0000"/>
                </a:solidFill>
                <a:latin typeface="Times New Roman"/>
                <a:ea typeface="Times New Roman"/>
                <a:cs typeface="Times New Roman"/>
                <a:sym typeface="Times New Roman"/>
              </a:rPr>
              <a:t>8MB</a:t>
            </a:r>
            <a:endParaRPr/>
          </a:p>
        </p:txBody>
      </p:sp>
      <p:sp>
        <p:nvSpPr>
          <p:cNvPr id="1090" name="Google Shape;1090;p82"/>
          <p:cNvSpPr txBox="1"/>
          <p:nvPr/>
        </p:nvSpPr>
        <p:spPr>
          <a:xfrm>
            <a:off x="6172200" y="5881687"/>
            <a:ext cx="666750"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800"/>
              <a:buFont typeface="Times New Roman"/>
              <a:buNone/>
            </a:pPr>
            <a:r>
              <a:rPr b="0" i="0" lang="en-US" sz="1800" u="none">
                <a:solidFill>
                  <a:srgbClr val="FF0000"/>
                </a:solidFill>
                <a:latin typeface="Times New Roman"/>
                <a:ea typeface="Times New Roman"/>
                <a:cs typeface="Times New Roman"/>
                <a:sym typeface="Times New Roman"/>
              </a:rPr>
              <a:t>8MB</a:t>
            </a:r>
            <a:endParaRPr/>
          </a:p>
        </p:txBody>
      </p:sp>
      <p:sp>
        <p:nvSpPr>
          <p:cNvPr id="1091" name="Google Shape;1091;p82"/>
          <p:cNvSpPr txBox="1"/>
          <p:nvPr/>
        </p:nvSpPr>
        <p:spPr>
          <a:xfrm>
            <a:off x="6877050" y="5881687"/>
            <a:ext cx="666750"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800"/>
              <a:buFont typeface="Times New Roman"/>
              <a:buNone/>
            </a:pPr>
            <a:r>
              <a:rPr b="0" i="0" lang="en-US" sz="1800" u="none">
                <a:solidFill>
                  <a:srgbClr val="FF0000"/>
                </a:solidFill>
                <a:latin typeface="Times New Roman"/>
                <a:ea typeface="Times New Roman"/>
                <a:cs typeface="Times New Roman"/>
                <a:sym typeface="Times New Roman"/>
              </a:rPr>
              <a:t>8MB</a:t>
            </a:r>
            <a:endParaRPr/>
          </a:p>
        </p:txBody>
      </p:sp>
      <p:sp>
        <p:nvSpPr>
          <p:cNvPr id="1092" name="Google Shape;1092;p82"/>
          <p:cNvSpPr txBox="1"/>
          <p:nvPr/>
        </p:nvSpPr>
        <p:spPr>
          <a:xfrm>
            <a:off x="7315200" y="4038600"/>
            <a:ext cx="793750"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800"/>
              <a:buFont typeface="Times New Roman"/>
              <a:buNone/>
            </a:pPr>
            <a:r>
              <a:rPr b="0" i="0" lang="en-US" sz="1800" u="none">
                <a:solidFill>
                  <a:srgbClr val="FF0000"/>
                </a:solidFill>
                <a:latin typeface="Times New Roman"/>
                <a:ea typeface="Times New Roman"/>
                <a:cs typeface="Times New Roman"/>
                <a:sym typeface="Times New Roman"/>
              </a:rPr>
              <a:t>15MB</a:t>
            </a:r>
            <a:endParaRPr/>
          </a:p>
        </p:txBody>
      </p:sp>
      <p:sp>
        <p:nvSpPr>
          <p:cNvPr id="1093" name="Google Shape;1093;p82"/>
          <p:cNvSpPr txBox="1"/>
          <p:nvPr/>
        </p:nvSpPr>
        <p:spPr>
          <a:xfrm>
            <a:off x="1444625" y="3048000"/>
            <a:ext cx="1374775" cy="276225"/>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70C0"/>
              </a:buClr>
              <a:buSzPts val="1200"/>
              <a:buFont typeface="Times New Roman"/>
              <a:buNone/>
            </a:pPr>
            <a:r>
              <a:rPr b="0" i="0" lang="en-US" sz="1200" u="none">
                <a:solidFill>
                  <a:srgbClr val="0070C0"/>
                </a:solidFill>
                <a:latin typeface="Times New Roman"/>
                <a:ea typeface="Times New Roman"/>
                <a:cs typeface="Times New Roman"/>
                <a:sym typeface="Times New Roman"/>
              </a:rPr>
              <a:t>28+12+8 = 48MB</a:t>
            </a:r>
            <a:endParaRPr/>
          </a:p>
        </p:txBody>
      </p:sp>
      <p:sp>
        <p:nvSpPr>
          <p:cNvPr id="1094" name="Google Shape;1094;p82"/>
          <p:cNvSpPr/>
          <p:nvPr/>
        </p:nvSpPr>
        <p:spPr>
          <a:xfrm>
            <a:off x="2786062" y="3090862"/>
            <a:ext cx="1571625" cy="225425"/>
          </a:xfrm>
          <a:custGeom>
            <a:rect b="b" l="l" r="r" t="t"/>
            <a:pathLst>
              <a:path extrusionOk="0" h="224972" w="1571171">
                <a:moveTo>
                  <a:pt x="0" y="65314"/>
                </a:moveTo>
                <a:cubicBezTo>
                  <a:pt x="450850" y="32657"/>
                  <a:pt x="901700" y="0"/>
                  <a:pt x="1153886" y="21771"/>
                </a:cubicBezTo>
                <a:cubicBezTo>
                  <a:pt x="1406072" y="43542"/>
                  <a:pt x="1455057" y="166914"/>
                  <a:pt x="1513114" y="195943"/>
                </a:cubicBezTo>
                <a:cubicBezTo>
                  <a:pt x="1571171" y="224972"/>
                  <a:pt x="1536699" y="210457"/>
                  <a:pt x="1502228" y="1959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095" name="Google Shape;1095;p82"/>
          <p:cNvSpPr/>
          <p:nvPr/>
        </p:nvSpPr>
        <p:spPr>
          <a:xfrm>
            <a:off x="2601912" y="3309937"/>
            <a:ext cx="1042987" cy="477837"/>
          </a:xfrm>
          <a:custGeom>
            <a:rect b="b" l="l" r="r" t="t"/>
            <a:pathLst>
              <a:path extrusionOk="0" h="478972" w="1043214">
                <a:moveTo>
                  <a:pt x="0" y="0"/>
                </a:moveTo>
                <a:cubicBezTo>
                  <a:pt x="360136" y="63500"/>
                  <a:pt x="720272" y="127000"/>
                  <a:pt x="881743" y="206829"/>
                </a:cubicBezTo>
                <a:cubicBezTo>
                  <a:pt x="1043214" y="286658"/>
                  <a:pt x="968828" y="478972"/>
                  <a:pt x="968828" y="47897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096" name="Google Shape;1096;p82"/>
          <p:cNvSpPr txBox="1"/>
          <p:nvPr/>
        </p:nvSpPr>
        <p:spPr>
          <a:xfrm>
            <a:off x="7159625" y="3124200"/>
            <a:ext cx="1374775" cy="276225"/>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70C0"/>
              </a:buClr>
              <a:buSzPts val="1200"/>
              <a:buFont typeface="Times New Roman"/>
              <a:buNone/>
            </a:pPr>
            <a:r>
              <a:rPr b="0" i="0" lang="en-US" sz="1200" u="none">
                <a:solidFill>
                  <a:srgbClr val="0070C0"/>
                </a:solidFill>
                <a:latin typeface="Times New Roman"/>
                <a:ea typeface="Times New Roman"/>
                <a:cs typeface="Times New Roman"/>
                <a:sym typeface="Times New Roman"/>
              </a:rPr>
              <a:t>28+12+8 = 48MB</a:t>
            </a:r>
            <a:endParaRPr/>
          </a:p>
        </p:txBody>
      </p:sp>
      <p:sp>
        <p:nvSpPr>
          <p:cNvPr id="1097" name="Google Shape;1097;p82"/>
          <p:cNvSpPr/>
          <p:nvPr/>
        </p:nvSpPr>
        <p:spPr>
          <a:xfrm>
            <a:off x="5072062" y="2911475"/>
            <a:ext cx="2090737" cy="398462"/>
          </a:xfrm>
          <a:custGeom>
            <a:rect b="b" l="l" r="r" t="t"/>
            <a:pathLst>
              <a:path extrusionOk="0" h="397328" w="2090057">
                <a:moveTo>
                  <a:pt x="2090057" y="168728"/>
                </a:moveTo>
                <a:cubicBezTo>
                  <a:pt x="1496785" y="84364"/>
                  <a:pt x="903514" y="0"/>
                  <a:pt x="555171" y="38100"/>
                </a:cubicBezTo>
                <a:cubicBezTo>
                  <a:pt x="206828" y="76200"/>
                  <a:pt x="0" y="397328"/>
                  <a:pt x="0" y="39732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098" name="Google Shape;1098;p82"/>
          <p:cNvSpPr/>
          <p:nvPr/>
        </p:nvSpPr>
        <p:spPr>
          <a:xfrm>
            <a:off x="5638800" y="3063875"/>
            <a:ext cx="1524000" cy="669925"/>
          </a:xfrm>
          <a:custGeom>
            <a:rect b="b" l="l" r="r" t="t"/>
            <a:pathLst>
              <a:path extrusionOk="0" h="397328" w="2090057">
                <a:moveTo>
                  <a:pt x="2090057" y="168728"/>
                </a:moveTo>
                <a:cubicBezTo>
                  <a:pt x="1496785" y="84364"/>
                  <a:pt x="903514" y="0"/>
                  <a:pt x="555171" y="38100"/>
                </a:cubicBezTo>
                <a:cubicBezTo>
                  <a:pt x="206828" y="76200"/>
                  <a:pt x="0" y="397328"/>
                  <a:pt x="0" y="39732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099" name="Google Shape;1099;p82"/>
          <p:cNvSpPr txBox="1"/>
          <p:nvPr/>
        </p:nvSpPr>
        <p:spPr>
          <a:xfrm>
            <a:off x="1524000" y="4572000"/>
            <a:ext cx="593725" cy="276225"/>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70C0"/>
              </a:buClr>
              <a:buSzPts val="1200"/>
              <a:buFont typeface="Times New Roman"/>
              <a:buNone/>
            </a:pPr>
            <a:r>
              <a:rPr b="0" i="0" lang="en-US" sz="1200" u="none">
                <a:solidFill>
                  <a:srgbClr val="0070C0"/>
                </a:solidFill>
                <a:latin typeface="Times New Roman"/>
                <a:ea typeface="Times New Roman"/>
                <a:cs typeface="Times New Roman"/>
                <a:sym typeface="Times New Roman"/>
              </a:rPr>
              <a:t>12MB</a:t>
            </a:r>
            <a:endParaRPr/>
          </a:p>
        </p:txBody>
      </p:sp>
      <p:sp>
        <p:nvSpPr>
          <p:cNvPr id="1100" name="Google Shape;1100;p82"/>
          <p:cNvSpPr/>
          <p:nvPr/>
        </p:nvSpPr>
        <p:spPr>
          <a:xfrm>
            <a:off x="1905000" y="4194175"/>
            <a:ext cx="1241425" cy="377825"/>
          </a:xfrm>
          <a:custGeom>
            <a:rect b="b" l="l" r="r" t="t"/>
            <a:pathLst>
              <a:path extrusionOk="0" h="235858" w="1382485">
                <a:moveTo>
                  <a:pt x="0" y="235858"/>
                </a:moveTo>
                <a:cubicBezTo>
                  <a:pt x="254907" y="136072"/>
                  <a:pt x="509814" y="36286"/>
                  <a:pt x="740228" y="18143"/>
                </a:cubicBezTo>
                <a:cubicBezTo>
                  <a:pt x="970642" y="0"/>
                  <a:pt x="1382485" y="127001"/>
                  <a:pt x="1382485" y="127001"/>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101" name="Google Shape;1101;p82"/>
          <p:cNvSpPr/>
          <p:nvPr/>
        </p:nvSpPr>
        <p:spPr>
          <a:xfrm>
            <a:off x="914400" y="4267200"/>
            <a:ext cx="1905000" cy="228600"/>
          </a:xfrm>
          <a:custGeom>
            <a:rect b="b" l="l" r="r" t="t"/>
            <a:pathLst>
              <a:path extrusionOk="0" h="235858" w="1382485">
                <a:moveTo>
                  <a:pt x="0" y="235858"/>
                </a:moveTo>
                <a:cubicBezTo>
                  <a:pt x="254907" y="136072"/>
                  <a:pt x="509814" y="36286"/>
                  <a:pt x="740228" y="18143"/>
                </a:cubicBezTo>
                <a:cubicBezTo>
                  <a:pt x="970642" y="0"/>
                  <a:pt x="1382485" y="127001"/>
                  <a:pt x="1382485" y="127001"/>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102" name="Google Shape;1102;p82"/>
          <p:cNvSpPr txBox="1"/>
          <p:nvPr/>
        </p:nvSpPr>
        <p:spPr>
          <a:xfrm>
            <a:off x="609600" y="4524375"/>
            <a:ext cx="508000" cy="276225"/>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70C0"/>
              </a:buClr>
              <a:buSzPts val="1200"/>
              <a:buFont typeface="Times New Roman"/>
              <a:buNone/>
            </a:pPr>
            <a:r>
              <a:rPr b="0" i="0" lang="en-US" sz="1200" u="none">
                <a:solidFill>
                  <a:srgbClr val="0070C0"/>
                </a:solidFill>
                <a:latin typeface="Times New Roman"/>
                <a:ea typeface="Times New Roman"/>
                <a:cs typeface="Times New Roman"/>
                <a:sym typeface="Times New Roman"/>
              </a:rPr>
              <a:t>8MB</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1"/>
                                        </p:tgtEl>
                                        <p:attrNameLst>
                                          <p:attrName>style.visibility</p:attrName>
                                        </p:attrNameLst>
                                      </p:cBhvr>
                                      <p:to>
                                        <p:strVal val="visible"/>
                                      </p:to>
                                    </p:set>
                                    <p:animEffect filter="fade" transition="in">
                                      <p:cBhvr>
                                        <p:cTn dur="500"/>
                                        <p:tgtEl>
                                          <p:spTgt spid="1081"/>
                                        </p:tgtEl>
                                      </p:cBhvr>
                                    </p:animEffect>
                                  </p:childTnLst>
                                </p:cTn>
                              </p:par>
                              <p:par>
                                <p:cTn fill="hold" nodeType="withEffect" presetClass="entr" presetID="10" presetSubtype="0">
                                  <p:stCondLst>
                                    <p:cond delay="0"/>
                                  </p:stCondLst>
                                  <p:childTnLst>
                                    <p:set>
                                      <p:cBhvr>
                                        <p:cTn dur="1" fill="hold">
                                          <p:stCondLst>
                                            <p:cond delay="0"/>
                                          </p:stCondLst>
                                        </p:cTn>
                                        <p:tgtEl>
                                          <p:spTgt spid="1082"/>
                                        </p:tgtEl>
                                        <p:attrNameLst>
                                          <p:attrName>style.visibility</p:attrName>
                                        </p:attrNameLst>
                                      </p:cBhvr>
                                      <p:to>
                                        <p:strVal val="visible"/>
                                      </p:to>
                                    </p:set>
                                    <p:animEffect filter="fade" transition="in">
                                      <p:cBhvr>
                                        <p:cTn dur="500"/>
                                        <p:tgtEl>
                                          <p:spTgt spid="10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7"/>
                                        </p:tgtEl>
                                        <p:attrNameLst>
                                          <p:attrName>style.visibility</p:attrName>
                                        </p:attrNameLst>
                                      </p:cBhvr>
                                      <p:to>
                                        <p:strVal val="visible"/>
                                      </p:to>
                                    </p:set>
                                    <p:animEffect filter="fade" transition="in">
                                      <p:cBhvr>
                                        <p:cTn dur="500"/>
                                        <p:tgtEl>
                                          <p:spTgt spid="1087"/>
                                        </p:tgtEl>
                                      </p:cBhvr>
                                    </p:animEffect>
                                  </p:childTnLst>
                                </p:cTn>
                              </p:par>
                              <p:par>
                                <p:cTn fill="hold" nodeType="withEffect" presetClass="entr" presetID="10" presetSubtype="0">
                                  <p:stCondLst>
                                    <p:cond delay="0"/>
                                  </p:stCondLst>
                                  <p:childTnLst>
                                    <p:set>
                                      <p:cBhvr>
                                        <p:cTn dur="1" fill="hold">
                                          <p:stCondLst>
                                            <p:cond delay="0"/>
                                          </p:stCondLst>
                                        </p:cTn>
                                        <p:tgtEl>
                                          <p:spTgt spid="1088"/>
                                        </p:tgtEl>
                                        <p:attrNameLst>
                                          <p:attrName>style.visibility</p:attrName>
                                        </p:attrNameLst>
                                      </p:cBhvr>
                                      <p:to>
                                        <p:strVal val="visible"/>
                                      </p:to>
                                    </p:set>
                                    <p:animEffect filter="fade" transition="in">
                                      <p:cBhvr>
                                        <p:cTn dur="500"/>
                                        <p:tgtEl>
                                          <p:spTgt spid="1088"/>
                                        </p:tgtEl>
                                      </p:cBhvr>
                                    </p:animEffect>
                                  </p:childTnLst>
                                </p:cTn>
                              </p:par>
                              <p:par>
                                <p:cTn fill="hold" nodeType="withEffect" presetClass="entr" presetID="10" presetSubtype="0">
                                  <p:stCondLst>
                                    <p:cond delay="0"/>
                                  </p:stCondLst>
                                  <p:childTnLst>
                                    <p:set>
                                      <p:cBhvr>
                                        <p:cTn dur="1" fill="hold">
                                          <p:stCondLst>
                                            <p:cond delay="0"/>
                                          </p:stCondLst>
                                        </p:cTn>
                                        <p:tgtEl>
                                          <p:spTgt spid="1089"/>
                                        </p:tgtEl>
                                        <p:attrNameLst>
                                          <p:attrName>style.visibility</p:attrName>
                                        </p:attrNameLst>
                                      </p:cBhvr>
                                      <p:to>
                                        <p:strVal val="visible"/>
                                      </p:to>
                                    </p:set>
                                    <p:animEffect filter="fade" transition="in">
                                      <p:cBhvr>
                                        <p:cTn dur="500"/>
                                        <p:tgtEl>
                                          <p:spTgt spid="1089"/>
                                        </p:tgtEl>
                                      </p:cBhvr>
                                    </p:animEffect>
                                  </p:childTnLst>
                                </p:cTn>
                              </p:par>
                              <p:par>
                                <p:cTn fill="hold" nodeType="withEffect" presetClass="entr" presetID="10" presetSubtype="0">
                                  <p:stCondLst>
                                    <p:cond delay="0"/>
                                  </p:stCondLst>
                                  <p:childTnLst>
                                    <p:set>
                                      <p:cBhvr>
                                        <p:cTn dur="1" fill="hold">
                                          <p:stCondLst>
                                            <p:cond delay="0"/>
                                          </p:stCondLst>
                                        </p:cTn>
                                        <p:tgtEl>
                                          <p:spTgt spid="1084"/>
                                        </p:tgtEl>
                                        <p:attrNameLst>
                                          <p:attrName>style.visibility</p:attrName>
                                        </p:attrNameLst>
                                      </p:cBhvr>
                                      <p:to>
                                        <p:strVal val="visible"/>
                                      </p:to>
                                    </p:set>
                                    <p:animEffect filter="fade" transition="in">
                                      <p:cBhvr>
                                        <p:cTn dur="500"/>
                                        <p:tgtEl>
                                          <p:spTgt spid="1084"/>
                                        </p:tgtEl>
                                      </p:cBhvr>
                                    </p:animEffect>
                                  </p:childTnLst>
                                </p:cTn>
                              </p:par>
                              <p:par>
                                <p:cTn fill="hold" nodeType="withEffect" presetClass="entr" presetID="10" presetSubtype="0">
                                  <p:stCondLst>
                                    <p:cond delay="0"/>
                                  </p:stCondLst>
                                  <p:childTnLst>
                                    <p:set>
                                      <p:cBhvr>
                                        <p:cTn dur="1" fill="hold">
                                          <p:stCondLst>
                                            <p:cond delay="0"/>
                                          </p:stCondLst>
                                        </p:cTn>
                                        <p:tgtEl>
                                          <p:spTgt spid="1086"/>
                                        </p:tgtEl>
                                        <p:attrNameLst>
                                          <p:attrName>style.visibility</p:attrName>
                                        </p:attrNameLst>
                                      </p:cBhvr>
                                      <p:to>
                                        <p:strVal val="visible"/>
                                      </p:to>
                                    </p:set>
                                    <p:animEffect filter="fade" transition="in">
                                      <p:cBhvr>
                                        <p:cTn dur="500"/>
                                        <p:tgtEl>
                                          <p:spTgt spid="1086"/>
                                        </p:tgtEl>
                                      </p:cBhvr>
                                    </p:animEffect>
                                  </p:childTnLst>
                                </p:cTn>
                              </p:par>
                              <p:par>
                                <p:cTn fill="hold" nodeType="withEffect" presetClass="entr" presetID="10" presetSubtype="0">
                                  <p:stCondLst>
                                    <p:cond delay="0"/>
                                  </p:stCondLst>
                                  <p:childTnLst>
                                    <p:set>
                                      <p:cBhvr>
                                        <p:cTn dur="1" fill="hold">
                                          <p:stCondLst>
                                            <p:cond delay="0"/>
                                          </p:stCondLst>
                                        </p:cTn>
                                        <p:tgtEl>
                                          <p:spTgt spid="1085"/>
                                        </p:tgtEl>
                                        <p:attrNameLst>
                                          <p:attrName>style.visibility</p:attrName>
                                        </p:attrNameLst>
                                      </p:cBhvr>
                                      <p:to>
                                        <p:strVal val="visible"/>
                                      </p:to>
                                    </p:set>
                                    <p:animEffect filter="fade" transition="in">
                                      <p:cBhvr>
                                        <p:cTn dur="500"/>
                                        <p:tgtEl>
                                          <p:spTgt spid="1085"/>
                                        </p:tgtEl>
                                      </p:cBhvr>
                                    </p:animEffect>
                                  </p:childTnLst>
                                </p:cTn>
                              </p:par>
                              <p:par>
                                <p:cTn fill="hold" nodeType="withEffect" presetClass="entr" presetID="10" presetSubtype="0">
                                  <p:stCondLst>
                                    <p:cond delay="0"/>
                                  </p:stCondLst>
                                  <p:childTnLst>
                                    <p:set>
                                      <p:cBhvr>
                                        <p:cTn dur="1" fill="hold">
                                          <p:stCondLst>
                                            <p:cond delay="0"/>
                                          </p:stCondLst>
                                        </p:cTn>
                                        <p:tgtEl>
                                          <p:spTgt spid="1090"/>
                                        </p:tgtEl>
                                        <p:attrNameLst>
                                          <p:attrName>style.visibility</p:attrName>
                                        </p:attrNameLst>
                                      </p:cBhvr>
                                      <p:to>
                                        <p:strVal val="visible"/>
                                      </p:to>
                                    </p:set>
                                    <p:animEffect filter="fade" transition="in">
                                      <p:cBhvr>
                                        <p:cTn dur="500"/>
                                        <p:tgtEl>
                                          <p:spTgt spid="1090"/>
                                        </p:tgtEl>
                                      </p:cBhvr>
                                    </p:animEffect>
                                  </p:childTnLst>
                                </p:cTn>
                              </p:par>
                              <p:par>
                                <p:cTn fill="hold" nodeType="withEffect" presetClass="entr" presetID="10" presetSubtype="0">
                                  <p:stCondLst>
                                    <p:cond delay="0"/>
                                  </p:stCondLst>
                                  <p:childTnLst>
                                    <p:set>
                                      <p:cBhvr>
                                        <p:cTn dur="1" fill="hold">
                                          <p:stCondLst>
                                            <p:cond delay="0"/>
                                          </p:stCondLst>
                                        </p:cTn>
                                        <p:tgtEl>
                                          <p:spTgt spid="1091"/>
                                        </p:tgtEl>
                                        <p:attrNameLst>
                                          <p:attrName>style.visibility</p:attrName>
                                        </p:attrNameLst>
                                      </p:cBhvr>
                                      <p:to>
                                        <p:strVal val="visible"/>
                                      </p:to>
                                    </p:set>
                                    <p:animEffect filter="fade" transition="in">
                                      <p:cBhvr>
                                        <p:cTn dur="500"/>
                                        <p:tgtEl>
                                          <p:spTgt spid="1091"/>
                                        </p:tgtEl>
                                      </p:cBhvr>
                                    </p:animEffect>
                                  </p:childTnLst>
                                </p:cTn>
                              </p:par>
                              <p:par>
                                <p:cTn fill="hold" nodeType="withEffect" presetClass="entr" presetID="10" presetSubtype="0">
                                  <p:stCondLst>
                                    <p:cond delay="0"/>
                                  </p:stCondLst>
                                  <p:childTnLst>
                                    <p:set>
                                      <p:cBhvr>
                                        <p:cTn dur="1" fill="hold">
                                          <p:stCondLst>
                                            <p:cond delay="0"/>
                                          </p:stCondLst>
                                        </p:cTn>
                                        <p:tgtEl>
                                          <p:spTgt spid="1092"/>
                                        </p:tgtEl>
                                        <p:attrNameLst>
                                          <p:attrName>style.visibility</p:attrName>
                                        </p:attrNameLst>
                                      </p:cBhvr>
                                      <p:to>
                                        <p:strVal val="visible"/>
                                      </p:to>
                                    </p:set>
                                    <p:animEffect filter="fade" transition="in">
                                      <p:cBhvr>
                                        <p:cTn dur="500"/>
                                        <p:tgtEl>
                                          <p:spTgt spid="10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3"/>
                                        </p:tgtEl>
                                        <p:attrNameLst>
                                          <p:attrName>style.visibility</p:attrName>
                                        </p:attrNameLst>
                                      </p:cBhvr>
                                      <p:to>
                                        <p:strVal val="visible"/>
                                      </p:to>
                                    </p:set>
                                    <p:animEffect filter="fade" transition="in">
                                      <p:cBhvr>
                                        <p:cTn dur="500"/>
                                        <p:tgtEl>
                                          <p:spTgt spid="10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3"/>
                                        </p:tgtEl>
                                        <p:attrNameLst>
                                          <p:attrName>style.visibility</p:attrName>
                                        </p:attrNameLst>
                                      </p:cBhvr>
                                      <p:to>
                                        <p:strVal val="visible"/>
                                      </p:to>
                                    </p:set>
                                    <p:animEffect filter="fade" transition="in">
                                      <p:cBhvr>
                                        <p:cTn dur="500"/>
                                        <p:tgtEl>
                                          <p:spTgt spid="1093"/>
                                        </p:tgtEl>
                                      </p:cBhvr>
                                    </p:animEffect>
                                  </p:childTnLst>
                                </p:cTn>
                              </p:par>
                              <p:par>
                                <p:cTn fill="hold" nodeType="withEffect" presetClass="entr" presetID="10" presetSubtype="0">
                                  <p:stCondLst>
                                    <p:cond delay="0"/>
                                  </p:stCondLst>
                                  <p:childTnLst>
                                    <p:set>
                                      <p:cBhvr>
                                        <p:cTn dur="1" fill="hold">
                                          <p:stCondLst>
                                            <p:cond delay="0"/>
                                          </p:stCondLst>
                                        </p:cTn>
                                        <p:tgtEl>
                                          <p:spTgt spid="1095"/>
                                        </p:tgtEl>
                                        <p:attrNameLst>
                                          <p:attrName>style.visibility</p:attrName>
                                        </p:attrNameLst>
                                      </p:cBhvr>
                                      <p:to>
                                        <p:strVal val="visible"/>
                                      </p:to>
                                    </p:set>
                                    <p:animEffect filter="fade" transition="in">
                                      <p:cBhvr>
                                        <p:cTn dur="500"/>
                                        <p:tgtEl>
                                          <p:spTgt spid="1095"/>
                                        </p:tgtEl>
                                      </p:cBhvr>
                                    </p:animEffect>
                                  </p:childTnLst>
                                </p:cTn>
                              </p:par>
                              <p:par>
                                <p:cTn fill="hold" nodeType="withEffect" presetClass="entr" presetID="10" presetSubtype="0">
                                  <p:stCondLst>
                                    <p:cond delay="0"/>
                                  </p:stCondLst>
                                  <p:childTnLst>
                                    <p:set>
                                      <p:cBhvr>
                                        <p:cTn dur="1" fill="hold">
                                          <p:stCondLst>
                                            <p:cond delay="0"/>
                                          </p:stCondLst>
                                        </p:cTn>
                                        <p:tgtEl>
                                          <p:spTgt spid="1094"/>
                                        </p:tgtEl>
                                        <p:attrNameLst>
                                          <p:attrName>style.visibility</p:attrName>
                                        </p:attrNameLst>
                                      </p:cBhvr>
                                      <p:to>
                                        <p:strVal val="visible"/>
                                      </p:to>
                                    </p:set>
                                    <p:animEffect filter="fade" transition="in">
                                      <p:cBhvr>
                                        <p:cTn dur="500"/>
                                        <p:tgtEl>
                                          <p:spTgt spid="1094"/>
                                        </p:tgtEl>
                                      </p:cBhvr>
                                    </p:animEffect>
                                  </p:childTnLst>
                                </p:cTn>
                              </p:par>
                              <p:par>
                                <p:cTn fill="hold" nodeType="withEffect" presetClass="entr" presetID="10" presetSubtype="0">
                                  <p:stCondLst>
                                    <p:cond delay="0"/>
                                  </p:stCondLst>
                                  <p:childTnLst>
                                    <p:set>
                                      <p:cBhvr>
                                        <p:cTn dur="1" fill="hold">
                                          <p:stCondLst>
                                            <p:cond delay="0"/>
                                          </p:stCondLst>
                                        </p:cTn>
                                        <p:tgtEl>
                                          <p:spTgt spid="1097"/>
                                        </p:tgtEl>
                                        <p:attrNameLst>
                                          <p:attrName>style.visibility</p:attrName>
                                        </p:attrNameLst>
                                      </p:cBhvr>
                                      <p:to>
                                        <p:strVal val="visible"/>
                                      </p:to>
                                    </p:set>
                                    <p:animEffect filter="fade" transition="in">
                                      <p:cBhvr>
                                        <p:cTn dur="500"/>
                                        <p:tgtEl>
                                          <p:spTgt spid="1097"/>
                                        </p:tgtEl>
                                      </p:cBhvr>
                                    </p:animEffect>
                                  </p:childTnLst>
                                </p:cTn>
                              </p:par>
                              <p:par>
                                <p:cTn fill="hold" nodeType="withEffect" presetClass="entr" presetID="10" presetSubtype="0">
                                  <p:stCondLst>
                                    <p:cond delay="0"/>
                                  </p:stCondLst>
                                  <p:childTnLst>
                                    <p:set>
                                      <p:cBhvr>
                                        <p:cTn dur="1" fill="hold">
                                          <p:stCondLst>
                                            <p:cond delay="0"/>
                                          </p:stCondLst>
                                        </p:cTn>
                                        <p:tgtEl>
                                          <p:spTgt spid="1098"/>
                                        </p:tgtEl>
                                        <p:attrNameLst>
                                          <p:attrName>style.visibility</p:attrName>
                                        </p:attrNameLst>
                                      </p:cBhvr>
                                      <p:to>
                                        <p:strVal val="visible"/>
                                      </p:to>
                                    </p:set>
                                    <p:animEffect filter="fade" transition="in">
                                      <p:cBhvr>
                                        <p:cTn dur="500"/>
                                        <p:tgtEl>
                                          <p:spTgt spid="1098"/>
                                        </p:tgtEl>
                                      </p:cBhvr>
                                    </p:animEffect>
                                  </p:childTnLst>
                                </p:cTn>
                              </p:par>
                              <p:par>
                                <p:cTn fill="hold" nodeType="withEffect" presetClass="entr" presetID="10" presetSubtype="0">
                                  <p:stCondLst>
                                    <p:cond delay="0"/>
                                  </p:stCondLst>
                                  <p:childTnLst>
                                    <p:set>
                                      <p:cBhvr>
                                        <p:cTn dur="1" fill="hold">
                                          <p:stCondLst>
                                            <p:cond delay="0"/>
                                          </p:stCondLst>
                                        </p:cTn>
                                        <p:tgtEl>
                                          <p:spTgt spid="1096"/>
                                        </p:tgtEl>
                                        <p:attrNameLst>
                                          <p:attrName>style.visibility</p:attrName>
                                        </p:attrNameLst>
                                      </p:cBhvr>
                                      <p:to>
                                        <p:strVal val="visible"/>
                                      </p:to>
                                    </p:set>
                                    <p:animEffect filter="fade" transition="in">
                                      <p:cBhvr>
                                        <p:cTn dur="500"/>
                                        <p:tgtEl>
                                          <p:spTgt spid="10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9"/>
                                        </p:tgtEl>
                                        <p:attrNameLst>
                                          <p:attrName>style.visibility</p:attrName>
                                        </p:attrNameLst>
                                      </p:cBhvr>
                                      <p:to>
                                        <p:strVal val="visible"/>
                                      </p:to>
                                    </p:set>
                                    <p:animEffect filter="fade" transition="in">
                                      <p:cBhvr>
                                        <p:cTn dur="500"/>
                                        <p:tgtEl>
                                          <p:spTgt spid="1099"/>
                                        </p:tgtEl>
                                      </p:cBhvr>
                                    </p:animEffect>
                                  </p:childTnLst>
                                </p:cTn>
                              </p:par>
                              <p:par>
                                <p:cTn fill="hold" nodeType="withEffect" presetClass="entr" presetID="10" presetSubtype="0">
                                  <p:stCondLst>
                                    <p:cond delay="0"/>
                                  </p:stCondLst>
                                  <p:childTnLst>
                                    <p:set>
                                      <p:cBhvr>
                                        <p:cTn dur="1" fill="hold">
                                          <p:stCondLst>
                                            <p:cond delay="0"/>
                                          </p:stCondLst>
                                        </p:cTn>
                                        <p:tgtEl>
                                          <p:spTgt spid="1101"/>
                                        </p:tgtEl>
                                        <p:attrNameLst>
                                          <p:attrName>style.visibility</p:attrName>
                                        </p:attrNameLst>
                                      </p:cBhvr>
                                      <p:to>
                                        <p:strVal val="visible"/>
                                      </p:to>
                                    </p:set>
                                    <p:animEffect filter="fade" transition="in">
                                      <p:cBhvr>
                                        <p:cTn dur="500"/>
                                        <p:tgtEl>
                                          <p:spTgt spid="1101"/>
                                        </p:tgtEl>
                                      </p:cBhvr>
                                    </p:animEffect>
                                  </p:childTnLst>
                                </p:cTn>
                              </p:par>
                              <p:par>
                                <p:cTn fill="hold" nodeType="withEffect" presetClass="entr" presetID="10" presetSubtype="0">
                                  <p:stCondLst>
                                    <p:cond delay="0"/>
                                  </p:stCondLst>
                                  <p:childTnLst>
                                    <p:set>
                                      <p:cBhvr>
                                        <p:cTn dur="1" fill="hold">
                                          <p:stCondLst>
                                            <p:cond delay="0"/>
                                          </p:stCondLst>
                                        </p:cTn>
                                        <p:tgtEl>
                                          <p:spTgt spid="1100"/>
                                        </p:tgtEl>
                                        <p:attrNameLst>
                                          <p:attrName>style.visibility</p:attrName>
                                        </p:attrNameLst>
                                      </p:cBhvr>
                                      <p:to>
                                        <p:strVal val="visible"/>
                                      </p:to>
                                    </p:set>
                                    <p:animEffect filter="fade" transition="in">
                                      <p:cBhvr>
                                        <p:cTn dur="500"/>
                                        <p:tgtEl>
                                          <p:spTgt spid="1100"/>
                                        </p:tgtEl>
                                      </p:cBhvr>
                                    </p:animEffect>
                                  </p:childTnLst>
                                </p:cTn>
                              </p:par>
                              <p:par>
                                <p:cTn fill="hold" nodeType="withEffect" presetClass="entr" presetID="10" presetSubtype="0">
                                  <p:stCondLst>
                                    <p:cond delay="0"/>
                                  </p:stCondLst>
                                  <p:childTnLst>
                                    <p:set>
                                      <p:cBhvr>
                                        <p:cTn dur="1" fill="hold">
                                          <p:stCondLst>
                                            <p:cond delay="0"/>
                                          </p:stCondLst>
                                        </p:cTn>
                                        <p:tgtEl>
                                          <p:spTgt spid="1102"/>
                                        </p:tgtEl>
                                        <p:attrNameLst>
                                          <p:attrName>style.visibility</p:attrName>
                                        </p:attrNameLst>
                                      </p:cBhvr>
                                      <p:to>
                                        <p:strVal val="visible"/>
                                      </p:to>
                                    </p:set>
                                    <p:animEffect filter="fade" transition="in">
                                      <p:cBhvr>
                                        <p:cTn dur="500"/>
                                        <p:tgtEl>
                                          <p:spTgt spid="11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6" name="Shape 1106"/>
        <p:cNvGrpSpPr/>
        <p:nvPr/>
      </p:nvGrpSpPr>
      <p:grpSpPr>
        <a:xfrm>
          <a:off x="0" y="0"/>
          <a:ext cx="0" cy="0"/>
          <a:chOff x="0" y="0"/>
          <a:chExt cx="0" cy="0"/>
        </a:xfrm>
      </p:grpSpPr>
      <p:sp>
        <p:nvSpPr>
          <p:cNvPr id="1107" name="Google Shape;1107;p83"/>
          <p:cNvSpPr txBox="1"/>
          <p:nvPr/>
        </p:nvSpPr>
        <p:spPr>
          <a:xfrm>
            <a:off x="4318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Hojjat Jafarpour</a:t>
            </a:r>
            <a:endParaRPr/>
          </a:p>
        </p:txBody>
      </p:sp>
      <p:sp>
        <p:nvSpPr>
          <p:cNvPr id="1108" name="Google Shape;1108;p83"/>
          <p:cNvSpPr txBox="1"/>
          <p:nvPr/>
        </p:nvSpPr>
        <p:spPr>
          <a:xfrm>
            <a:off x="3124200" y="6229350"/>
            <a:ext cx="2895600" cy="4572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CCD: Efficient Customized Content Dissemination in Distributed Pub/Sub</a:t>
            </a:r>
            <a:endParaRPr/>
          </a:p>
        </p:txBody>
      </p:sp>
      <p:sp>
        <p:nvSpPr>
          <p:cNvPr id="1109" name="Google Shape;1109;p83"/>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1110" name="Google Shape;1110;p83"/>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Challenges</a:t>
            </a:r>
            <a:endParaRPr/>
          </a:p>
        </p:txBody>
      </p:sp>
      <p:sp>
        <p:nvSpPr>
          <p:cNvPr id="1111" name="Google Shape;1111;p83"/>
          <p:cNvSpPr txBox="1"/>
          <p:nvPr>
            <p:ph idx="1" type="body"/>
          </p:nvPr>
        </p:nvSpPr>
        <p:spPr>
          <a:xfrm>
            <a:off x="457200" y="1143000"/>
            <a:ext cx="8229600" cy="11430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2400"/>
              <a:buFont typeface="Arial"/>
              <a:buChar char="●"/>
            </a:pPr>
            <a:r>
              <a:rPr b="0" i="0" lang="en-US" sz="2400" u="none">
                <a:solidFill>
                  <a:srgbClr val="FF0000"/>
                </a:solidFill>
                <a:latin typeface="Garamond"/>
                <a:ea typeface="Garamond"/>
                <a:cs typeface="Garamond"/>
                <a:sym typeface="Garamond"/>
              </a:rPr>
              <a:t>Option 2:</a:t>
            </a:r>
            <a:r>
              <a:rPr b="0" i="0" lang="en-US" sz="2400" u="none">
                <a:solidFill>
                  <a:schemeClr val="dk1"/>
                </a:solidFill>
                <a:latin typeface="Garamond"/>
                <a:ea typeface="Garamond"/>
                <a:cs typeface="Garamond"/>
                <a:sym typeface="Garamond"/>
              </a:rPr>
              <a:t> Perform all the required customization in the proxy brokers (leaves)</a:t>
            </a:r>
            <a:endParaRPr/>
          </a:p>
        </p:txBody>
      </p:sp>
      <p:sp>
        <p:nvSpPr>
          <p:cNvPr id="1112" name="Google Shape;1112;p83"/>
          <p:cNvSpPr/>
          <p:nvPr/>
        </p:nvSpPr>
        <p:spPr>
          <a:xfrm>
            <a:off x="2057400" y="2895600"/>
            <a:ext cx="5257800" cy="2667000"/>
          </a:xfrm>
          <a:custGeom>
            <a:rect b="b" l="l" r="r" t="t"/>
            <a:pathLst>
              <a:path extrusionOk="0" h="43200" w="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lnTo>
                  <a:pt x="3900" y="14370"/>
                </a:lnTo>
                <a:close/>
              </a:path>
              <a:path extrusionOk="0" fill="none" h="43200" w="43200">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gradFill>
            <a:gsLst>
              <a:gs pos="0">
                <a:srgbClr val="FFD147"/>
              </a:gs>
              <a:gs pos="100000">
                <a:srgbClr val="766121"/>
              </a:gs>
            </a:gsLst>
            <a:lin ang="5400000" scaled="0"/>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pic>
        <p:nvPicPr>
          <p:cNvPr id="1113" name="Google Shape;1113;p83"/>
          <p:cNvPicPr preferRelativeResize="0"/>
          <p:nvPr/>
        </p:nvPicPr>
        <p:blipFill rotWithShape="1">
          <a:blip r:embed="rId3">
            <a:alphaModFix/>
          </a:blip>
          <a:srcRect b="0" l="0" r="0" t="0"/>
          <a:stretch/>
        </p:blipFill>
        <p:spPr>
          <a:xfrm>
            <a:off x="3048000" y="3800475"/>
            <a:ext cx="304800" cy="390525"/>
          </a:xfrm>
          <a:prstGeom prst="rect">
            <a:avLst/>
          </a:prstGeom>
          <a:noFill/>
          <a:ln>
            <a:noFill/>
          </a:ln>
        </p:spPr>
      </p:pic>
      <p:cxnSp>
        <p:nvCxnSpPr>
          <p:cNvPr id="1114" name="Google Shape;1114;p83"/>
          <p:cNvCxnSpPr/>
          <p:nvPr/>
        </p:nvCxnSpPr>
        <p:spPr>
          <a:xfrm>
            <a:off x="4741862" y="3209925"/>
            <a:ext cx="533400" cy="304800"/>
          </a:xfrm>
          <a:prstGeom prst="straightConnector1">
            <a:avLst/>
          </a:prstGeom>
          <a:noFill/>
          <a:ln cap="flat" cmpd="sng" w="38100">
            <a:solidFill>
              <a:srgbClr val="002060"/>
            </a:solidFill>
            <a:prstDash val="solid"/>
            <a:miter lim="800000"/>
            <a:headEnd len="med" w="med" type="none"/>
            <a:tailEnd len="med" w="med" type="stealth"/>
          </a:ln>
        </p:spPr>
      </p:cxnSp>
      <p:cxnSp>
        <p:nvCxnSpPr>
          <p:cNvPr id="1115" name="Google Shape;1115;p83"/>
          <p:cNvCxnSpPr/>
          <p:nvPr/>
        </p:nvCxnSpPr>
        <p:spPr>
          <a:xfrm>
            <a:off x="6019800" y="3929062"/>
            <a:ext cx="609600" cy="414337"/>
          </a:xfrm>
          <a:prstGeom prst="straightConnector1">
            <a:avLst/>
          </a:prstGeom>
          <a:noFill/>
          <a:ln cap="flat" cmpd="sng" w="38100">
            <a:solidFill>
              <a:srgbClr val="002060"/>
            </a:solidFill>
            <a:prstDash val="solid"/>
            <a:miter lim="800000"/>
            <a:headEnd len="med" w="med" type="none"/>
            <a:tailEnd len="med" w="med" type="stealth"/>
          </a:ln>
        </p:spPr>
      </p:cxnSp>
      <p:cxnSp>
        <p:nvCxnSpPr>
          <p:cNvPr id="1116" name="Google Shape;1116;p83"/>
          <p:cNvCxnSpPr/>
          <p:nvPr/>
        </p:nvCxnSpPr>
        <p:spPr>
          <a:xfrm flipH="1">
            <a:off x="5486400" y="3962400"/>
            <a:ext cx="550862" cy="447675"/>
          </a:xfrm>
          <a:prstGeom prst="straightConnector1">
            <a:avLst/>
          </a:prstGeom>
          <a:noFill/>
          <a:ln cap="flat" cmpd="sng" w="38100">
            <a:solidFill>
              <a:srgbClr val="002060"/>
            </a:solidFill>
            <a:prstDash val="solid"/>
            <a:miter lim="800000"/>
            <a:headEnd len="med" w="med" type="none"/>
            <a:tailEnd len="med" w="med" type="stealth"/>
          </a:ln>
        </p:spPr>
      </p:cxnSp>
      <p:cxnSp>
        <p:nvCxnSpPr>
          <p:cNvPr id="1117" name="Google Shape;1117;p83"/>
          <p:cNvCxnSpPr/>
          <p:nvPr/>
        </p:nvCxnSpPr>
        <p:spPr>
          <a:xfrm flipH="1">
            <a:off x="3979862" y="3209925"/>
            <a:ext cx="533400" cy="381000"/>
          </a:xfrm>
          <a:prstGeom prst="straightConnector1">
            <a:avLst/>
          </a:prstGeom>
          <a:noFill/>
          <a:ln cap="flat" cmpd="sng" w="38100">
            <a:solidFill>
              <a:srgbClr val="002060"/>
            </a:solidFill>
            <a:prstDash val="solid"/>
            <a:miter lim="800000"/>
            <a:headEnd len="med" w="med" type="none"/>
            <a:tailEnd len="med" w="med" type="stealth"/>
          </a:ln>
        </p:spPr>
      </p:cxnSp>
      <p:cxnSp>
        <p:nvCxnSpPr>
          <p:cNvPr id="1118" name="Google Shape;1118;p83"/>
          <p:cNvCxnSpPr/>
          <p:nvPr/>
        </p:nvCxnSpPr>
        <p:spPr>
          <a:xfrm flipH="1">
            <a:off x="3352800" y="3657600"/>
            <a:ext cx="457200" cy="338137"/>
          </a:xfrm>
          <a:prstGeom prst="straightConnector1">
            <a:avLst/>
          </a:prstGeom>
          <a:noFill/>
          <a:ln cap="flat" cmpd="sng" w="38100">
            <a:solidFill>
              <a:srgbClr val="002060"/>
            </a:solidFill>
            <a:prstDash val="solid"/>
            <a:miter lim="800000"/>
            <a:headEnd len="med" w="med" type="none"/>
            <a:tailEnd len="med" w="med" type="stealth"/>
          </a:ln>
        </p:spPr>
      </p:cxnSp>
      <p:cxnSp>
        <p:nvCxnSpPr>
          <p:cNvPr id="1119" name="Google Shape;1119;p83"/>
          <p:cNvCxnSpPr/>
          <p:nvPr/>
        </p:nvCxnSpPr>
        <p:spPr>
          <a:xfrm flipH="1">
            <a:off x="2590800" y="4191000"/>
            <a:ext cx="533400" cy="381000"/>
          </a:xfrm>
          <a:prstGeom prst="straightConnector1">
            <a:avLst/>
          </a:prstGeom>
          <a:noFill/>
          <a:ln cap="flat" cmpd="sng" w="38100">
            <a:solidFill>
              <a:srgbClr val="002060"/>
            </a:solidFill>
            <a:prstDash val="solid"/>
            <a:miter lim="800000"/>
            <a:headEnd len="med" w="med" type="none"/>
            <a:tailEnd len="med" w="med" type="stealth"/>
          </a:ln>
        </p:spPr>
      </p:cxnSp>
      <p:cxnSp>
        <p:nvCxnSpPr>
          <p:cNvPr id="1120" name="Google Shape;1120;p83"/>
          <p:cNvCxnSpPr/>
          <p:nvPr/>
        </p:nvCxnSpPr>
        <p:spPr>
          <a:xfrm flipH="1">
            <a:off x="3141662" y="4191000"/>
            <a:ext cx="1587" cy="381000"/>
          </a:xfrm>
          <a:prstGeom prst="straightConnector1">
            <a:avLst/>
          </a:prstGeom>
          <a:noFill/>
          <a:ln cap="flat" cmpd="sng" w="38100">
            <a:solidFill>
              <a:srgbClr val="002060"/>
            </a:solidFill>
            <a:prstDash val="solid"/>
            <a:miter lim="800000"/>
            <a:headEnd len="med" w="med" type="none"/>
            <a:tailEnd len="med" w="med" type="stealth"/>
          </a:ln>
        </p:spPr>
      </p:cxnSp>
      <p:cxnSp>
        <p:nvCxnSpPr>
          <p:cNvPr id="1121" name="Google Shape;1121;p83"/>
          <p:cNvCxnSpPr/>
          <p:nvPr/>
        </p:nvCxnSpPr>
        <p:spPr>
          <a:xfrm>
            <a:off x="3200400" y="4191000"/>
            <a:ext cx="533400" cy="304800"/>
          </a:xfrm>
          <a:prstGeom prst="straightConnector1">
            <a:avLst/>
          </a:prstGeom>
          <a:noFill/>
          <a:ln cap="flat" cmpd="sng" w="38100">
            <a:solidFill>
              <a:srgbClr val="002060"/>
            </a:solidFill>
            <a:prstDash val="solid"/>
            <a:miter lim="800000"/>
            <a:headEnd len="med" w="med" type="none"/>
            <a:tailEnd len="med" w="med" type="stealth"/>
          </a:ln>
        </p:spPr>
      </p:cxnSp>
      <p:cxnSp>
        <p:nvCxnSpPr>
          <p:cNvPr id="1122" name="Google Shape;1122;p83"/>
          <p:cNvCxnSpPr/>
          <p:nvPr/>
        </p:nvCxnSpPr>
        <p:spPr>
          <a:xfrm flipH="1">
            <a:off x="4800600" y="3581400"/>
            <a:ext cx="474662" cy="414337"/>
          </a:xfrm>
          <a:prstGeom prst="straightConnector1">
            <a:avLst/>
          </a:prstGeom>
          <a:noFill/>
          <a:ln cap="flat" cmpd="sng" w="38100">
            <a:solidFill>
              <a:srgbClr val="002060"/>
            </a:solidFill>
            <a:prstDash val="solid"/>
            <a:miter lim="800000"/>
            <a:headEnd len="med" w="med" type="none"/>
            <a:tailEnd len="med" w="med" type="stealth"/>
          </a:ln>
        </p:spPr>
      </p:cxnSp>
      <p:cxnSp>
        <p:nvCxnSpPr>
          <p:cNvPr id="1123" name="Google Shape;1123;p83"/>
          <p:cNvCxnSpPr/>
          <p:nvPr/>
        </p:nvCxnSpPr>
        <p:spPr>
          <a:xfrm flipH="1">
            <a:off x="4419600" y="4005262"/>
            <a:ext cx="457200" cy="481012"/>
          </a:xfrm>
          <a:prstGeom prst="straightConnector1">
            <a:avLst/>
          </a:prstGeom>
          <a:noFill/>
          <a:ln cap="flat" cmpd="sng" w="38100">
            <a:solidFill>
              <a:srgbClr val="002060"/>
            </a:solidFill>
            <a:prstDash val="solid"/>
            <a:miter lim="800000"/>
            <a:headEnd len="med" w="med" type="none"/>
            <a:tailEnd len="med" w="med" type="stealth"/>
          </a:ln>
        </p:spPr>
      </p:cxnSp>
      <p:pic>
        <p:nvPicPr>
          <p:cNvPr id="1124" name="Google Shape;1124;p83"/>
          <p:cNvPicPr preferRelativeResize="0"/>
          <p:nvPr/>
        </p:nvPicPr>
        <p:blipFill rotWithShape="1">
          <a:blip r:embed="rId3">
            <a:alphaModFix/>
          </a:blip>
          <a:srcRect b="0" l="0" r="0" t="0"/>
          <a:stretch/>
        </p:blipFill>
        <p:spPr>
          <a:xfrm>
            <a:off x="4513262" y="3038475"/>
            <a:ext cx="304800" cy="390525"/>
          </a:xfrm>
          <a:prstGeom prst="rect">
            <a:avLst/>
          </a:prstGeom>
          <a:noFill/>
          <a:ln>
            <a:noFill/>
          </a:ln>
        </p:spPr>
      </p:pic>
      <p:pic>
        <p:nvPicPr>
          <p:cNvPr id="1125" name="Google Shape;1125;p83"/>
          <p:cNvPicPr preferRelativeResize="0"/>
          <p:nvPr/>
        </p:nvPicPr>
        <p:blipFill rotWithShape="1">
          <a:blip r:embed="rId3">
            <a:alphaModFix/>
          </a:blip>
          <a:srcRect b="0" l="0" r="0" t="0"/>
          <a:stretch/>
        </p:blipFill>
        <p:spPr>
          <a:xfrm>
            <a:off x="3675062" y="3438525"/>
            <a:ext cx="304800" cy="390525"/>
          </a:xfrm>
          <a:prstGeom prst="rect">
            <a:avLst/>
          </a:prstGeom>
          <a:noFill/>
          <a:ln>
            <a:noFill/>
          </a:ln>
        </p:spPr>
      </p:pic>
      <p:pic>
        <p:nvPicPr>
          <p:cNvPr id="1126" name="Google Shape;1126;p83"/>
          <p:cNvPicPr preferRelativeResize="0"/>
          <p:nvPr/>
        </p:nvPicPr>
        <p:blipFill rotWithShape="1">
          <a:blip r:embed="rId3">
            <a:alphaModFix/>
          </a:blip>
          <a:srcRect b="0" l="0" r="0" t="0"/>
          <a:stretch/>
        </p:blipFill>
        <p:spPr>
          <a:xfrm>
            <a:off x="4572000" y="3810000"/>
            <a:ext cx="304800" cy="390525"/>
          </a:xfrm>
          <a:prstGeom prst="rect">
            <a:avLst/>
          </a:prstGeom>
          <a:noFill/>
          <a:ln>
            <a:noFill/>
          </a:ln>
        </p:spPr>
      </p:pic>
      <p:pic>
        <p:nvPicPr>
          <p:cNvPr id="1127" name="Google Shape;1127;p83"/>
          <p:cNvPicPr preferRelativeResize="0"/>
          <p:nvPr/>
        </p:nvPicPr>
        <p:blipFill rotWithShape="1">
          <a:blip r:embed="rId3">
            <a:alphaModFix/>
          </a:blip>
          <a:srcRect b="0" l="0" r="0" t="0"/>
          <a:stretch/>
        </p:blipFill>
        <p:spPr>
          <a:xfrm>
            <a:off x="6019800" y="3733800"/>
            <a:ext cx="304800" cy="390525"/>
          </a:xfrm>
          <a:prstGeom prst="rect">
            <a:avLst/>
          </a:prstGeom>
          <a:noFill/>
          <a:ln>
            <a:noFill/>
          </a:ln>
        </p:spPr>
      </p:pic>
      <p:pic>
        <p:nvPicPr>
          <p:cNvPr id="1128" name="Google Shape;1128;p83"/>
          <p:cNvPicPr preferRelativeResize="0"/>
          <p:nvPr/>
        </p:nvPicPr>
        <p:blipFill rotWithShape="1">
          <a:blip r:embed="rId3">
            <a:alphaModFix/>
          </a:blip>
          <a:srcRect b="0" l="0" r="0" t="0"/>
          <a:stretch/>
        </p:blipFill>
        <p:spPr>
          <a:xfrm>
            <a:off x="2438400" y="4552950"/>
            <a:ext cx="304800" cy="390525"/>
          </a:xfrm>
          <a:prstGeom prst="rect">
            <a:avLst/>
          </a:prstGeom>
          <a:noFill/>
          <a:ln>
            <a:noFill/>
          </a:ln>
        </p:spPr>
      </p:pic>
      <p:pic>
        <p:nvPicPr>
          <p:cNvPr id="1129" name="Google Shape;1129;p83"/>
          <p:cNvPicPr preferRelativeResize="0"/>
          <p:nvPr/>
        </p:nvPicPr>
        <p:blipFill rotWithShape="1">
          <a:blip r:embed="rId3">
            <a:alphaModFix/>
          </a:blip>
          <a:srcRect b="0" l="0" r="0" t="0"/>
          <a:stretch/>
        </p:blipFill>
        <p:spPr>
          <a:xfrm>
            <a:off x="4267200" y="4486275"/>
            <a:ext cx="304800" cy="390525"/>
          </a:xfrm>
          <a:prstGeom prst="rect">
            <a:avLst/>
          </a:prstGeom>
          <a:noFill/>
          <a:ln>
            <a:noFill/>
          </a:ln>
        </p:spPr>
      </p:pic>
      <p:pic>
        <p:nvPicPr>
          <p:cNvPr id="1130" name="Google Shape;1130;p83"/>
          <p:cNvPicPr preferRelativeResize="0"/>
          <p:nvPr/>
        </p:nvPicPr>
        <p:blipFill rotWithShape="1">
          <a:blip r:embed="rId3">
            <a:alphaModFix/>
          </a:blip>
          <a:srcRect b="0" l="0" r="0" t="0"/>
          <a:stretch/>
        </p:blipFill>
        <p:spPr>
          <a:xfrm>
            <a:off x="5334000" y="4410075"/>
            <a:ext cx="304800" cy="390525"/>
          </a:xfrm>
          <a:prstGeom prst="rect">
            <a:avLst/>
          </a:prstGeom>
          <a:noFill/>
          <a:ln>
            <a:noFill/>
          </a:ln>
        </p:spPr>
      </p:pic>
      <p:pic>
        <p:nvPicPr>
          <p:cNvPr id="1131" name="Google Shape;1131;p83"/>
          <p:cNvPicPr preferRelativeResize="0"/>
          <p:nvPr/>
        </p:nvPicPr>
        <p:blipFill rotWithShape="1">
          <a:blip r:embed="rId3">
            <a:alphaModFix/>
          </a:blip>
          <a:srcRect b="0" l="0" r="0" t="0"/>
          <a:stretch/>
        </p:blipFill>
        <p:spPr>
          <a:xfrm>
            <a:off x="2971800" y="4552950"/>
            <a:ext cx="304800" cy="390525"/>
          </a:xfrm>
          <a:prstGeom prst="rect">
            <a:avLst/>
          </a:prstGeom>
          <a:noFill/>
          <a:ln>
            <a:noFill/>
          </a:ln>
        </p:spPr>
      </p:pic>
      <p:pic>
        <p:nvPicPr>
          <p:cNvPr id="1132" name="Google Shape;1132;p83"/>
          <p:cNvPicPr preferRelativeResize="0"/>
          <p:nvPr/>
        </p:nvPicPr>
        <p:blipFill rotWithShape="1">
          <a:blip r:embed="rId3">
            <a:alphaModFix/>
          </a:blip>
          <a:srcRect b="0" l="0" r="0" t="0"/>
          <a:stretch/>
        </p:blipFill>
        <p:spPr>
          <a:xfrm>
            <a:off x="3657600" y="4486275"/>
            <a:ext cx="304800" cy="390525"/>
          </a:xfrm>
          <a:prstGeom prst="rect">
            <a:avLst/>
          </a:prstGeom>
          <a:noFill/>
          <a:ln>
            <a:noFill/>
          </a:ln>
        </p:spPr>
      </p:pic>
      <p:pic>
        <p:nvPicPr>
          <p:cNvPr id="1133" name="Google Shape;1133;p83"/>
          <p:cNvPicPr preferRelativeResize="0"/>
          <p:nvPr/>
        </p:nvPicPr>
        <p:blipFill rotWithShape="1">
          <a:blip r:embed="rId3">
            <a:alphaModFix/>
          </a:blip>
          <a:srcRect b="0" l="0" r="0" t="0"/>
          <a:stretch/>
        </p:blipFill>
        <p:spPr>
          <a:xfrm>
            <a:off x="6477000" y="4343400"/>
            <a:ext cx="304800" cy="390525"/>
          </a:xfrm>
          <a:prstGeom prst="rect">
            <a:avLst/>
          </a:prstGeom>
          <a:noFill/>
          <a:ln>
            <a:noFill/>
          </a:ln>
        </p:spPr>
      </p:pic>
      <p:pic>
        <p:nvPicPr>
          <p:cNvPr id="1134" name="Google Shape;1134;p83"/>
          <p:cNvPicPr preferRelativeResize="0"/>
          <p:nvPr/>
        </p:nvPicPr>
        <p:blipFill rotWithShape="1">
          <a:blip r:embed="rId4">
            <a:alphaModFix/>
          </a:blip>
          <a:srcRect b="0" l="0" r="0" t="0"/>
          <a:stretch/>
        </p:blipFill>
        <p:spPr>
          <a:xfrm>
            <a:off x="6400800" y="5638800"/>
            <a:ext cx="260350" cy="333375"/>
          </a:xfrm>
          <a:prstGeom prst="rect">
            <a:avLst/>
          </a:prstGeom>
          <a:noFill/>
          <a:ln>
            <a:noFill/>
          </a:ln>
        </p:spPr>
      </p:pic>
      <p:pic>
        <p:nvPicPr>
          <p:cNvPr id="1135" name="Google Shape;1135;p83"/>
          <p:cNvPicPr preferRelativeResize="0"/>
          <p:nvPr/>
        </p:nvPicPr>
        <p:blipFill rotWithShape="1">
          <a:blip r:embed="rId5">
            <a:alphaModFix/>
          </a:blip>
          <a:srcRect b="0" l="0" r="0" t="0"/>
          <a:stretch/>
        </p:blipFill>
        <p:spPr>
          <a:xfrm>
            <a:off x="4495800" y="5562600"/>
            <a:ext cx="381000" cy="381000"/>
          </a:xfrm>
          <a:prstGeom prst="rect">
            <a:avLst/>
          </a:prstGeom>
          <a:noFill/>
          <a:ln>
            <a:noFill/>
          </a:ln>
        </p:spPr>
      </p:pic>
      <p:pic>
        <p:nvPicPr>
          <p:cNvPr id="1136" name="Google Shape;1136;p83"/>
          <p:cNvPicPr preferRelativeResize="0"/>
          <p:nvPr/>
        </p:nvPicPr>
        <p:blipFill rotWithShape="1">
          <a:blip r:embed="rId6">
            <a:alphaModFix/>
          </a:blip>
          <a:srcRect b="0" l="0" r="0" t="0"/>
          <a:stretch/>
        </p:blipFill>
        <p:spPr>
          <a:xfrm>
            <a:off x="5181600" y="5562600"/>
            <a:ext cx="476250" cy="374650"/>
          </a:xfrm>
          <a:prstGeom prst="rect">
            <a:avLst/>
          </a:prstGeom>
          <a:noFill/>
          <a:ln>
            <a:noFill/>
          </a:ln>
        </p:spPr>
      </p:pic>
      <p:pic>
        <p:nvPicPr>
          <p:cNvPr id="1137" name="Google Shape;1137;p83"/>
          <p:cNvPicPr preferRelativeResize="0"/>
          <p:nvPr/>
        </p:nvPicPr>
        <p:blipFill rotWithShape="1">
          <a:blip r:embed="rId7">
            <a:alphaModFix/>
          </a:blip>
          <a:srcRect b="0" l="0" r="0" t="0"/>
          <a:stretch/>
        </p:blipFill>
        <p:spPr>
          <a:xfrm>
            <a:off x="1676400" y="5638800"/>
            <a:ext cx="257175" cy="381000"/>
          </a:xfrm>
          <a:prstGeom prst="rect">
            <a:avLst/>
          </a:prstGeom>
          <a:noFill/>
          <a:ln>
            <a:noFill/>
          </a:ln>
        </p:spPr>
      </p:pic>
      <p:pic>
        <p:nvPicPr>
          <p:cNvPr id="1138" name="Google Shape;1138;p83"/>
          <p:cNvPicPr preferRelativeResize="0"/>
          <p:nvPr/>
        </p:nvPicPr>
        <p:blipFill rotWithShape="1">
          <a:blip r:embed="rId8">
            <a:alphaModFix/>
          </a:blip>
          <a:srcRect b="0" l="0" r="0" t="0"/>
          <a:stretch/>
        </p:blipFill>
        <p:spPr>
          <a:xfrm>
            <a:off x="7086600" y="5638800"/>
            <a:ext cx="257175" cy="381000"/>
          </a:xfrm>
          <a:prstGeom prst="rect">
            <a:avLst/>
          </a:prstGeom>
          <a:noFill/>
          <a:ln>
            <a:noFill/>
          </a:ln>
        </p:spPr>
      </p:pic>
      <p:pic>
        <p:nvPicPr>
          <p:cNvPr id="1139" name="Google Shape;1139;p83"/>
          <p:cNvPicPr preferRelativeResize="0"/>
          <p:nvPr/>
        </p:nvPicPr>
        <p:blipFill rotWithShape="1">
          <a:blip r:embed="rId5">
            <a:alphaModFix/>
          </a:blip>
          <a:srcRect b="0" l="0" r="0" t="0"/>
          <a:stretch/>
        </p:blipFill>
        <p:spPr>
          <a:xfrm>
            <a:off x="2590800" y="5638800"/>
            <a:ext cx="381000" cy="381000"/>
          </a:xfrm>
          <a:prstGeom prst="rect">
            <a:avLst/>
          </a:prstGeom>
          <a:noFill/>
          <a:ln>
            <a:noFill/>
          </a:ln>
        </p:spPr>
      </p:pic>
      <p:pic>
        <p:nvPicPr>
          <p:cNvPr id="1140" name="Google Shape;1140;p83"/>
          <p:cNvPicPr preferRelativeResize="0"/>
          <p:nvPr/>
        </p:nvPicPr>
        <p:blipFill rotWithShape="1">
          <a:blip r:embed="rId6">
            <a:alphaModFix/>
          </a:blip>
          <a:srcRect b="0" l="0" r="0" t="0"/>
          <a:stretch/>
        </p:blipFill>
        <p:spPr>
          <a:xfrm>
            <a:off x="3714750" y="5562600"/>
            <a:ext cx="476250" cy="374650"/>
          </a:xfrm>
          <a:prstGeom prst="rect">
            <a:avLst/>
          </a:prstGeom>
          <a:noFill/>
          <a:ln>
            <a:noFill/>
          </a:ln>
        </p:spPr>
      </p:pic>
      <p:pic>
        <p:nvPicPr>
          <p:cNvPr id="1141" name="Google Shape;1141;p83"/>
          <p:cNvPicPr preferRelativeResize="0"/>
          <p:nvPr/>
        </p:nvPicPr>
        <p:blipFill rotWithShape="1">
          <a:blip r:embed="rId5">
            <a:alphaModFix/>
          </a:blip>
          <a:srcRect b="0" l="0" r="0" t="0"/>
          <a:stretch/>
        </p:blipFill>
        <p:spPr>
          <a:xfrm>
            <a:off x="7315200" y="3733800"/>
            <a:ext cx="381000" cy="381000"/>
          </a:xfrm>
          <a:prstGeom prst="rect">
            <a:avLst/>
          </a:prstGeom>
          <a:noFill/>
          <a:ln>
            <a:noFill/>
          </a:ln>
        </p:spPr>
      </p:pic>
      <p:pic>
        <p:nvPicPr>
          <p:cNvPr id="1142" name="Google Shape;1142;p83"/>
          <p:cNvPicPr preferRelativeResize="0"/>
          <p:nvPr/>
        </p:nvPicPr>
        <p:blipFill rotWithShape="1">
          <a:blip r:embed="rId4">
            <a:alphaModFix/>
          </a:blip>
          <a:srcRect b="0" l="0" r="0" t="0"/>
          <a:stretch/>
        </p:blipFill>
        <p:spPr>
          <a:xfrm>
            <a:off x="1600200" y="3857625"/>
            <a:ext cx="260350" cy="333375"/>
          </a:xfrm>
          <a:prstGeom prst="rect">
            <a:avLst/>
          </a:prstGeom>
          <a:noFill/>
          <a:ln>
            <a:noFill/>
          </a:ln>
        </p:spPr>
      </p:pic>
      <p:cxnSp>
        <p:nvCxnSpPr>
          <p:cNvPr id="1143" name="Google Shape;1143;p83"/>
          <p:cNvCxnSpPr/>
          <p:nvPr/>
        </p:nvCxnSpPr>
        <p:spPr>
          <a:xfrm>
            <a:off x="5275262" y="3548062"/>
            <a:ext cx="744537" cy="381000"/>
          </a:xfrm>
          <a:prstGeom prst="straightConnector1">
            <a:avLst/>
          </a:prstGeom>
          <a:noFill/>
          <a:ln cap="flat" cmpd="sng" w="38100">
            <a:solidFill>
              <a:srgbClr val="002060"/>
            </a:solidFill>
            <a:prstDash val="solid"/>
            <a:miter lim="800000"/>
            <a:headEnd len="med" w="med" type="none"/>
            <a:tailEnd len="med" w="med" type="stealth"/>
          </a:ln>
        </p:spPr>
      </p:cxnSp>
      <p:pic>
        <p:nvPicPr>
          <p:cNvPr id="1144" name="Google Shape;1144;p83"/>
          <p:cNvPicPr preferRelativeResize="0"/>
          <p:nvPr/>
        </p:nvPicPr>
        <p:blipFill rotWithShape="1">
          <a:blip r:embed="rId3">
            <a:alphaModFix/>
          </a:blip>
          <a:srcRect b="0" l="0" r="0" t="0"/>
          <a:stretch/>
        </p:blipFill>
        <p:spPr>
          <a:xfrm>
            <a:off x="5275262" y="3352800"/>
            <a:ext cx="304800" cy="390525"/>
          </a:xfrm>
          <a:prstGeom prst="rect">
            <a:avLst/>
          </a:prstGeom>
          <a:noFill/>
          <a:ln>
            <a:noFill/>
          </a:ln>
        </p:spPr>
      </p:pic>
      <p:pic>
        <p:nvPicPr>
          <p:cNvPr descr="MCj04247700000[1]" id="1145" name="Google Shape;1145;p83"/>
          <p:cNvPicPr preferRelativeResize="0"/>
          <p:nvPr/>
        </p:nvPicPr>
        <p:blipFill rotWithShape="1">
          <a:blip r:embed="rId9">
            <a:alphaModFix/>
          </a:blip>
          <a:srcRect b="0" l="0" r="0" t="0"/>
          <a:stretch/>
        </p:blipFill>
        <p:spPr>
          <a:xfrm>
            <a:off x="4495800" y="2057400"/>
            <a:ext cx="490537" cy="609600"/>
          </a:xfrm>
          <a:prstGeom prst="rect">
            <a:avLst/>
          </a:prstGeom>
          <a:noFill/>
          <a:ln>
            <a:noFill/>
          </a:ln>
        </p:spPr>
      </p:pic>
      <p:cxnSp>
        <p:nvCxnSpPr>
          <p:cNvPr id="1146" name="Google Shape;1146;p83"/>
          <p:cNvCxnSpPr/>
          <p:nvPr/>
        </p:nvCxnSpPr>
        <p:spPr>
          <a:xfrm>
            <a:off x="1828800" y="4038600"/>
            <a:ext cx="1219200" cy="0"/>
          </a:xfrm>
          <a:prstGeom prst="straightConnector1">
            <a:avLst/>
          </a:prstGeom>
          <a:noFill/>
          <a:ln cap="flat" cmpd="sng" w="12700">
            <a:solidFill>
              <a:srgbClr val="FF0000"/>
            </a:solidFill>
            <a:prstDash val="solid"/>
            <a:miter lim="800000"/>
            <a:headEnd len="med" w="med" type="none"/>
            <a:tailEnd len="med" w="med" type="none"/>
          </a:ln>
        </p:spPr>
      </p:cxnSp>
      <p:cxnSp>
        <p:nvCxnSpPr>
          <p:cNvPr id="1147" name="Google Shape;1147;p83"/>
          <p:cNvCxnSpPr/>
          <p:nvPr/>
        </p:nvCxnSpPr>
        <p:spPr>
          <a:xfrm flipH="1" rot="10800000">
            <a:off x="1905000" y="4876800"/>
            <a:ext cx="609600" cy="838200"/>
          </a:xfrm>
          <a:prstGeom prst="straightConnector1">
            <a:avLst/>
          </a:prstGeom>
          <a:noFill/>
          <a:ln cap="flat" cmpd="sng" w="12700">
            <a:solidFill>
              <a:srgbClr val="FF0000"/>
            </a:solidFill>
            <a:prstDash val="solid"/>
            <a:miter lim="800000"/>
            <a:headEnd len="med" w="med" type="none"/>
            <a:tailEnd len="med" w="med" type="none"/>
          </a:ln>
        </p:spPr>
      </p:cxnSp>
      <p:cxnSp>
        <p:nvCxnSpPr>
          <p:cNvPr id="1148" name="Google Shape;1148;p83"/>
          <p:cNvCxnSpPr/>
          <p:nvPr/>
        </p:nvCxnSpPr>
        <p:spPr>
          <a:xfrm flipH="1" rot="10800000">
            <a:off x="2819400" y="4876800"/>
            <a:ext cx="304800" cy="838200"/>
          </a:xfrm>
          <a:prstGeom prst="straightConnector1">
            <a:avLst/>
          </a:prstGeom>
          <a:noFill/>
          <a:ln cap="flat" cmpd="sng" w="12700">
            <a:solidFill>
              <a:srgbClr val="FF0000"/>
            </a:solidFill>
            <a:prstDash val="solid"/>
            <a:miter lim="800000"/>
            <a:headEnd len="med" w="med" type="none"/>
            <a:tailEnd len="med" w="med" type="none"/>
          </a:ln>
        </p:spPr>
      </p:cxnSp>
      <p:cxnSp>
        <p:nvCxnSpPr>
          <p:cNvPr id="1149" name="Google Shape;1149;p83"/>
          <p:cNvCxnSpPr/>
          <p:nvPr/>
        </p:nvCxnSpPr>
        <p:spPr>
          <a:xfrm rot="10800000">
            <a:off x="3810000" y="4800600"/>
            <a:ext cx="152400" cy="914400"/>
          </a:xfrm>
          <a:prstGeom prst="straightConnector1">
            <a:avLst/>
          </a:prstGeom>
          <a:noFill/>
          <a:ln cap="flat" cmpd="sng" w="12700">
            <a:solidFill>
              <a:srgbClr val="FF0000"/>
            </a:solidFill>
            <a:prstDash val="solid"/>
            <a:miter lim="800000"/>
            <a:headEnd len="med" w="med" type="none"/>
            <a:tailEnd len="med" w="med" type="none"/>
          </a:ln>
        </p:spPr>
      </p:cxnSp>
      <p:cxnSp>
        <p:nvCxnSpPr>
          <p:cNvPr id="1150" name="Google Shape;1150;p83"/>
          <p:cNvCxnSpPr/>
          <p:nvPr/>
        </p:nvCxnSpPr>
        <p:spPr>
          <a:xfrm rot="10800000">
            <a:off x="4495800" y="4800600"/>
            <a:ext cx="152400" cy="914400"/>
          </a:xfrm>
          <a:prstGeom prst="straightConnector1">
            <a:avLst/>
          </a:prstGeom>
          <a:noFill/>
          <a:ln cap="flat" cmpd="sng" w="12700">
            <a:solidFill>
              <a:srgbClr val="FF0000"/>
            </a:solidFill>
            <a:prstDash val="solid"/>
            <a:miter lim="800000"/>
            <a:headEnd len="med" w="med" type="none"/>
            <a:tailEnd len="med" w="med" type="none"/>
          </a:ln>
        </p:spPr>
      </p:cxnSp>
      <p:cxnSp>
        <p:nvCxnSpPr>
          <p:cNvPr id="1151" name="Google Shape;1151;p83"/>
          <p:cNvCxnSpPr/>
          <p:nvPr/>
        </p:nvCxnSpPr>
        <p:spPr>
          <a:xfrm rot="10800000">
            <a:off x="5486400" y="4800600"/>
            <a:ext cx="0" cy="914400"/>
          </a:xfrm>
          <a:prstGeom prst="straightConnector1">
            <a:avLst/>
          </a:prstGeom>
          <a:noFill/>
          <a:ln cap="flat" cmpd="sng" w="12700">
            <a:solidFill>
              <a:srgbClr val="FF0000"/>
            </a:solidFill>
            <a:prstDash val="solid"/>
            <a:miter lim="800000"/>
            <a:headEnd len="med" w="med" type="none"/>
            <a:tailEnd len="med" w="med" type="none"/>
          </a:ln>
        </p:spPr>
      </p:cxnSp>
      <p:cxnSp>
        <p:nvCxnSpPr>
          <p:cNvPr id="1152" name="Google Shape;1152;p83"/>
          <p:cNvCxnSpPr/>
          <p:nvPr/>
        </p:nvCxnSpPr>
        <p:spPr>
          <a:xfrm rot="10800000">
            <a:off x="6629400" y="4724400"/>
            <a:ext cx="0" cy="914400"/>
          </a:xfrm>
          <a:prstGeom prst="straightConnector1">
            <a:avLst/>
          </a:prstGeom>
          <a:noFill/>
          <a:ln cap="flat" cmpd="sng" w="12700">
            <a:solidFill>
              <a:srgbClr val="FF0000"/>
            </a:solidFill>
            <a:prstDash val="solid"/>
            <a:miter lim="800000"/>
            <a:headEnd len="med" w="med" type="none"/>
            <a:tailEnd len="med" w="med" type="none"/>
          </a:ln>
        </p:spPr>
      </p:cxnSp>
      <p:cxnSp>
        <p:nvCxnSpPr>
          <p:cNvPr id="1153" name="Google Shape;1153;p83"/>
          <p:cNvCxnSpPr/>
          <p:nvPr/>
        </p:nvCxnSpPr>
        <p:spPr>
          <a:xfrm rot="10800000">
            <a:off x="6705600" y="4724400"/>
            <a:ext cx="457200" cy="990600"/>
          </a:xfrm>
          <a:prstGeom prst="straightConnector1">
            <a:avLst/>
          </a:prstGeom>
          <a:noFill/>
          <a:ln cap="flat" cmpd="sng" w="12700">
            <a:solidFill>
              <a:srgbClr val="FF0000"/>
            </a:solidFill>
            <a:prstDash val="solid"/>
            <a:miter lim="800000"/>
            <a:headEnd len="med" w="med" type="none"/>
            <a:tailEnd len="med" w="med" type="none"/>
          </a:ln>
        </p:spPr>
      </p:cxnSp>
      <p:cxnSp>
        <p:nvCxnSpPr>
          <p:cNvPr id="1154" name="Google Shape;1154;p83"/>
          <p:cNvCxnSpPr/>
          <p:nvPr/>
        </p:nvCxnSpPr>
        <p:spPr>
          <a:xfrm rot="10800000">
            <a:off x="6248400" y="3886200"/>
            <a:ext cx="1219200" cy="0"/>
          </a:xfrm>
          <a:prstGeom prst="straightConnector1">
            <a:avLst/>
          </a:prstGeom>
          <a:noFill/>
          <a:ln cap="flat" cmpd="sng" w="12700">
            <a:solidFill>
              <a:srgbClr val="FF0000"/>
            </a:solidFill>
            <a:prstDash val="solid"/>
            <a:miter lim="800000"/>
            <a:headEnd len="med" w="med" type="none"/>
            <a:tailEnd len="med" w="med" type="none"/>
          </a:ln>
        </p:spPr>
      </p:cxnSp>
      <p:cxnSp>
        <p:nvCxnSpPr>
          <p:cNvPr id="1155" name="Google Shape;1155;p83"/>
          <p:cNvCxnSpPr/>
          <p:nvPr/>
        </p:nvCxnSpPr>
        <p:spPr>
          <a:xfrm rot="10800000">
            <a:off x="4648200" y="2667000"/>
            <a:ext cx="0" cy="381000"/>
          </a:xfrm>
          <a:prstGeom prst="straightConnector1">
            <a:avLst/>
          </a:prstGeom>
          <a:noFill/>
          <a:ln cap="flat" cmpd="sng" w="12700">
            <a:solidFill>
              <a:srgbClr val="FF0000"/>
            </a:solidFill>
            <a:prstDash val="solid"/>
            <a:miter lim="800000"/>
            <a:headEnd len="med" w="med" type="none"/>
            <a:tailEnd len="med" w="med" type="none"/>
          </a:ln>
        </p:spPr>
      </p:cxnSp>
      <p:pic>
        <p:nvPicPr>
          <p:cNvPr id="1156" name="Google Shape;1156;p83"/>
          <p:cNvPicPr preferRelativeResize="0"/>
          <p:nvPr/>
        </p:nvPicPr>
        <p:blipFill rotWithShape="1">
          <a:blip r:embed="rId10">
            <a:alphaModFix/>
          </a:blip>
          <a:srcRect b="0" l="0" r="0" t="0"/>
          <a:stretch/>
        </p:blipFill>
        <p:spPr>
          <a:xfrm>
            <a:off x="2819400" y="2057400"/>
            <a:ext cx="1676400" cy="658812"/>
          </a:xfrm>
          <a:prstGeom prst="rect">
            <a:avLst/>
          </a:prstGeom>
          <a:noFill/>
          <a:ln>
            <a:noFill/>
          </a:ln>
        </p:spPr>
      </p:pic>
      <p:sp>
        <p:nvSpPr>
          <p:cNvPr id="1157" name="Google Shape;1157;p83"/>
          <p:cNvSpPr txBox="1"/>
          <p:nvPr/>
        </p:nvSpPr>
        <p:spPr>
          <a:xfrm>
            <a:off x="2057400" y="2093912"/>
            <a:ext cx="793750"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800"/>
              <a:buFont typeface="Times New Roman"/>
              <a:buNone/>
            </a:pPr>
            <a:r>
              <a:rPr b="0" i="0" lang="en-US" sz="1800" u="none">
                <a:solidFill>
                  <a:srgbClr val="FF0000"/>
                </a:solidFill>
                <a:latin typeface="Times New Roman"/>
                <a:ea typeface="Times New Roman"/>
                <a:cs typeface="Times New Roman"/>
                <a:sym typeface="Times New Roman"/>
              </a:rPr>
              <a:t>28MB</a:t>
            </a:r>
            <a:endParaRPr/>
          </a:p>
        </p:txBody>
      </p:sp>
      <p:pic>
        <p:nvPicPr>
          <p:cNvPr descr="C:\Users\Hojjat\AppData\Local\Microsoft\Windows\Temporary Internet Files\Content.IE5\5EN941SM\MCj02808030000[1].wmf" id="1158" name="Google Shape;1158;p83"/>
          <p:cNvPicPr preferRelativeResize="0"/>
          <p:nvPr/>
        </p:nvPicPr>
        <p:blipFill rotWithShape="1">
          <a:blip r:embed="rId11">
            <a:alphaModFix/>
          </a:blip>
          <a:srcRect b="0" l="0" r="0" t="0"/>
          <a:stretch/>
        </p:blipFill>
        <p:spPr>
          <a:xfrm>
            <a:off x="2133600" y="4419600"/>
            <a:ext cx="457200" cy="361950"/>
          </a:xfrm>
          <a:prstGeom prst="rect">
            <a:avLst/>
          </a:prstGeom>
          <a:noFill/>
          <a:ln>
            <a:noFill/>
          </a:ln>
        </p:spPr>
      </p:pic>
      <p:sp>
        <p:nvSpPr>
          <p:cNvPr id="1159" name="Google Shape;1159;p83"/>
          <p:cNvSpPr txBox="1"/>
          <p:nvPr/>
        </p:nvSpPr>
        <p:spPr>
          <a:xfrm>
            <a:off x="3625850" y="5881687"/>
            <a:ext cx="793750"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800"/>
              <a:buFont typeface="Times New Roman"/>
              <a:buNone/>
            </a:pPr>
            <a:r>
              <a:rPr b="0" i="0" lang="en-US" sz="1800" u="none">
                <a:solidFill>
                  <a:srgbClr val="FF0000"/>
                </a:solidFill>
                <a:latin typeface="Times New Roman"/>
                <a:ea typeface="Times New Roman"/>
                <a:cs typeface="Times New Roman"/>
                <a:sym typeface="Times New Roman"/>
              </a:rPr>
              <a:t>28MB</a:t>
            </a:r>
            <a:endParaRPr/>
          </a:p>
        </p:txBody>
      </p:sp>
      <p:sp>
        <p:nvSpPr>
          <p:cNvPr id="1160" name="Google Shape;1160;p83"/>
          <p:cNvSpPr txBox="1"/>
          <p:nvPr/>
        </p:nvSpPr>
        <p:spPr>
          <a:xfrm>
            <a:off x="5149850" y="5881687"/>
            <a:ext cx="793750"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800"/>
              <a:buFont typeface="Times New Roman"/>
              <a:buNone/>
            </a:pPr>
            <a:r>
              <a:rPr b="0" i="0" lang="en-US" sz="1800" u="none">
                <a:solidFill>
                  <a:srgbClr val="FF0000"/>
                </a:solidFill>
                <a:latin typeface="Times New Roman"/>
                <a:ea typeface="Times New Roman"/>
                <a:cs typeface="Times New Roman"/>
                <a:sym typeface="Times New Roman"/>
              </a:rPr>
              <a:t>28MB</a:t>
            </a:r>
            <a:endParaRPr/>
          </a:p>
        </p:txBody>
      </p:sp>
      <p:sp>
        <p:nvSpPr>
          <p:cNvPr id="1161" name="Google Shape;1161;p83"/>
          <p:cNvSpPr txBox="1"/>
          <p:nvPr/>
        </p:nvSpPr>
        <p:spPr>
          <a:xfrm>
            <a:off x="4311650" y="5881687"/>
            <a:ext cx="793750"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800"/>
              <a:buFont typeface="Times New Roman"/>
              <a:buNone/>
            </a:pPr>
            <a:r>
              <a:rPr b="0" i="0" lang="en-US" sz="1800" u="none">
                <a:solidFill>
                  <a:srgbClr val="FF0000"/>
                </a:solidFill>
                <a:latin typeface="Times New Roman"/>
                <a:ea typeface="Times New Roman"/>
                <a:cs typeface="Times New Roman"/>
                <a:sym typeface="Times New Roman"/>
              </a:rPr>
              <a:t>15MB</a:t>
            </a:r>
            <a:endParaRPr/>
          </a:p>
        </p:txBody>
      </p:sp>
      <p:sp>
        <p:nvSpPr>
          <p:cNvPr id="1162" name="Google Shape;1162;p83"/>
          <p:cNvSpPr txBox="1"/>
          <p:nvPr/>
        </p:nvSpPr>
        <p:spPr>
          <a:xfrm>
            <a:off x="2362200" y="5867400"/>
            <a:ext cx="793750"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800"/>
              <a:buFont typeface="Times New Roman"/>
              <a:buNone/>
            </a:pPr>
            <a:r>
              <a:rPr b="0" i="0" lang="en-US" sz="1800" u="none">
                <a:solidFill>
                  <a:srgbClr val="FF0000"/>
                </a:solidFill>
                <a:latin typeface="Times New Roman"/>
                <a:ea typeface="Times New Roman"/>
                <a:cs typeface="Times New Roman"/>
                <a:sym typeface="Times New Roman"/>
              </a:rPr>
              <a:t>12MB</a:t>
            </a:r>
            <a:endParaRPr/>
          </a:p>
        </p:txBody>
      </p:sp>
      <p:sp>
        <p:nvSpPr>
          <p:cNvPr id="1163" name="Google Shape;1163;p83"/>
          <p:cNvSpPr txBox="1"/>
          <p:nvPr/>
        </p:nvSpPr>
        <p:spPr>
          <a:xfrm>
            <a:off x="1219200" y="5867400"/>
            <a:ext cx="666750"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800"/>
              <a:buFont typeface="Times New Roman"/>
              <a:buNone/>
            </a:pPr>
            <a:r>
              <a:rPr b="0" i="0" lang="en-US" sz="1800" u="none">
                <a:solidFill>
                  <a:srgbClr val="FF0000"/>
                </a:solidFill>
                <a:latin typeface="Times New Roman"/>
                <a:ea typeface="Times New Roman"/>
                <a:cs typeface="Times New Roman"/>
                <a:sym typeface="Times New Roman"/>
              </a:rPr>
              <a:t>8MB</a:t>
            </a:r>
            <a:endParaRPr/>
          </a:p>
        </p:txBody>
      </p:sp>
      <p:sp>
        <p:nvSpPr>
          <p:cNvPr id="1164" name="Google Shape;1164;p83"/>
          <p:cNvSpPr txBox="1"/>
          <p:nvPr/>
        </p:nvSpPr>
        <p:spPr>
          <a:xfrm>
            <a:off x="1066800" y="3976687"/>
            <a:ext cx="666750"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800"/>
              <a:buFont typeface="Times New Roman"/>
              <a:buNone/>
            </a:pPr>
            <a:r>
              <a:rPr b="0" i="0" lang="en-US" sz="1800" u="none">
                <a:solidFill>
                  <a:srgbClr val="FF0000"/>
                </a:solidFill>
                <a:latin typeface="Times New Roman"/>
                <a:ea typeface="Times New Roman"/>
                <a:cs typeface="Times New Roman"/>
                <a:sym typeface="Times New Roman"/>
              </a:rPr>
              <a:t>8MB</a:t>
            </a:r>
            <a:endParaRPr/>
          </a:p>
        </p:txBody>
      </p:sp>
      <p:sp>
        <p:nvSpPr>
          <p:cNvPr id="1165" name="Google Shape;1165;p83"/>
          <p:cNvSpPr txBox="1"/>
          <p:nvPr/>
        </p:nvSpPr>
        <p:spPr>
          <a:xfrm>
            <a:off x="6172200" y="5881687"/>
            <a:ext cx="666750"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800"/>
              <a:buFont typeface="Times New Roman"/>
              <a:buNone/>
            </a:pPr>
            <a:r>
              <a:rPr b="0" i="0" lang="en-US" sz="1800" u="none">
                <a:solidFill>
                  <a:srgbClr val="FF0000"/>
                </a:solidFill>
                <a:latin typeface="Times New Roman"/>
                <a:ea typeface="Times New Roman"/>
                <a:cs typeface="Times New Roman"/>
                <a:sym typeface="Times New Roman"/>
              </a:rPr>
              <a:t>8MB</a:t>
            </a:r>
            <a:endParaRPr/>
          </a:p>
        </p:txBody>
      </p:sp>
      <p:sp>
        <p:nvSpPr>
          <p:cNvPr id="1166" name="Google Shape;1166;p83"/>
          <p:cNvSpPr txBox="1"/>
          <p:nvPr/>
        </p:nvSpPr>
        <p:spPr>
          <a:xfrm>
            <a:off x="6877050" y="5881687"/>
            <a:ext cx="666750"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800"/>
              <a:buFont typeface="Times New Roman"/>
              <a:buNone/>
            </a:pPr>
            <a:r>
              <a:rPr b="0" i="0" lang="en-US" sz="1800" u="none">
                <a:solidFill>
                  <a:srgbClr val="FF0000"/>
                </a:solidFill>
                <a:latin typeface="Times New Roman"/>
                <a:ea typeface="Times New Roman"/>
                <a:cs typeface="Times New Roman"/>
                <a:sym typeface="Times New Roman"/>
              </a:rPr>
              <a:t>8MB</a:t>
            </a:r>
            <a:endParaRPr/>
          </a:p>
        </p:txBody>
      </p:sp>
      <p:sp>
        <p:nvSpPr>
          <p:cNvPr id="1167" name="Google Shape;1167;p83"/>
          <p:cNvSpPr txBox="1"/>
          <p:nvPr/>
        </p:nvSpPr>
        <p:spPr>
          <a:xfrm>
            <a:off x="7315200" y="4038600"/>
            <a:ext cx="793750"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800"/>
              <a:buFont typeface="Times New Roman"/>
              <a:buNone/>
            </a:pPr>
            <a:r>
              <a:rPr b="0" i="0" lang="en-US" sz="1800" u="none">
                <a:solidFill>
                  <a:srgbClr val="FF0000"/>
                </a:solidFill>
                <a:latin typeface="Times New Roman"/>
                <a:ea typeface="Times New Roman"/>
                <a:cs typeface="Times New Roman"/>
                <a:sym typeface="Times New Roman"/>
              </a:rPr>
              <a:t>15MB</a:t>
            </a:r>
            <a:endParaRPr/>
          </a:p>
        </p:txBody>
      </p:sp>
      <p:pic>
        <p:nvPicPr>
          <p:cNvPr descr="C:\Users\Hojjat\AppData\Local\Microsoft\Windows\Temporary Internet Files\Content.IE5\5EN941SM\MCj02808030000[1].wmf" id="1168" name="Google Shape;1168;p83"/>
          <p:cNvPicPr preferRelativeResize="0"/>
          <p:nvPr/>
        </p:nvPicPr>
        <p:blipFill rotWithShape="1">
          <a:blip r:embed="rId11">
            <a:alphaModFix/>
          </a:blip>
          <a:srcRect b="0" l="0" r="0" t="0"/>
          <a:stretch/>
        </p:blipFill>
        <p:spPr>
          <a:xfrm>
            <a:off x="2819400" y="3540125"/>
            <a:ext cx="457200" cy="361950"/>
          </a:xfrm>
          <a:prstGeom prst="rect">
            <a:avLst/>
          </a:prstGeom>
          <a:noFill/>
          <a:ln>
            <a:noFill/>
          </a:ln>
        </p:spPr>
      </p:pic>
      <p:pic>
        <p:nvPicPr>
          <p:cNvPr descr="C:\Users\Hojjat\AppData\Local\Microsoft\Windows\Temporary Internet Files\Content.IE5\5EN941SM\MCj02808030000[1].wmf" id="1169" name="Google Shape;1169;p83"/>
          <p:cNvPicPr preferRelativeResize="0"/>
          <p:nvPr/>
        </p:nvPicPr>
        <p:blipFill rotWithShape="1">
          <a:blip r:embed="rId11">
            <a:alphaModFix/>
          </a:blip>
          <a:srcRect b="0" l="0" r="0" t="0"/>
          <a:stretch/>
        </p:blipFill>
        <p:spPr>
          <a:xfrm>
            <a:off x="3124200" y="4724400"/>
            <a:ext cx="457200" cy="361950"/>
          </a:xfrm>
          <a:prstGeom prst="rect">
            <a:avLst/>
          </a:prstGeom>
          <a:noFill/>
          <a:ln>
            <a:noFill/>
          </a:ln>
        </p:spPr>
      </p:pic>
      <p:pic>
        <p:nvPicPr>
          <p:cNvPr descr="C:\Users\Hojjat\AppData\Local\Microsoft\Windows\Temporary Internet Files\Content.IE5\5EN941SM\MCj02808030000[1].wmf" id="1170" name="Google Shape;1170;p83"/>
          <p:cNvPicPr preferRelativeResize="0"/>
          <p:nvPr/>
        </p:nvPicPr>
        <p:blipFill rotWithShape="1">
          <a:blip r:embed="rId11">
            <a:alphaModFix/>
          </a:blip>
          <a:srcRect b="0" l="0" r="0" t="0"/>
          <a:stretch/>
        </p:blipFill>
        <p:spPr>
          <a:xfrm>
            <a:off x="4495800" y="4362450"/>
            <a:ext cx="457200" cy="361950"/>
          </a:xfrm>
          <a:prstGeom prst="rect">
            <a:avLst/>
          </a:prstGeom>
          <a:noFill/>
          <a:ln>
            <a:noFill/>
          </a:ln>
        </p:spPr>
      </p:pic>
      <p:pic>
        <p:nvPicPr>
          <p:cNvPr descr="C:\Users\Hojjat\AppData\Local\Microsoft\Windows\Temporary Internet Files\Content.IE5\5EN941SM\MCj02808030000[1].wmf" id="1171" name="Google Shape;1171;p83"/>
          <p:cNvPicPr preferRelativeResize="0"/>
          <p:nvPr/>
        </p:nvPicPr>
        <p:blipFill rotWithShape="1">
          <a:blip r:embed="rId11">
            <a:alphaModFix/>
          </a:blip>
          <a:srcRect b="0" l="0" r="0" t="0"/>
          <a:stretch/>
        </p:blipFill>
        <p:spPr>
          <a:xfrm>
            <a:off x="6705600" y="4419600"/>
            <a:ext cx="457200" cy="361950"/>
          </a:xfrm>
          <a:prstGeom prst="rect">
            <a:avLst/>
          </a:prstGeom>
          <a:noFill/>
          <a:ln>
            <a:noFill/>
          </a:ln>
        </p:spPr>
      </p:pic>
      <p:pic>
        <p:nvPicPr>
          <p:cNvPr descr="C:\Users\Hojjat\AppData\Local\Microsoft\Windows\Temporary Internet Files\Content.IE5\5EN941SM\MCj02808030000[1].wmf" id="1172" name="Google Shape;1172;p83"/>
          <p:cNvPicPr preferRelativeResize="0"/>
          <p:nvPr/>
        </p:nvPicPr>
        <p:blipFill rotWithShape="1">
          <a:blip r:embed="rId11">
            <a:alphaModFix/>
          </a:blip>
          <a:srcRect b="0" l="0" r="0" t="0"/>
          <a:stretch/>
        </p:blipFill>
        <p:spPr>
          <a:xfrm>
            <a:off x="6019800" y="3429000"/>
            <a:ext cx="457200" cy="361950"/>
          </a:xfrm>
          <a:prstGeom prst="rect">
            <a:avLst/>
          </a:prstGeom>
          <a:noFill/>
          <a:ln>
            <a:noFill/>
          </a:ln>
        </p:spPr>
      </p:pic>
      <p:sp>
        <p:nvSpPr>
          <p:cNvPr id="1173" name="Google Shape;1173;p83"/>
          <p:cNvSpPr txBox="1"/>
          <p:nvPr/>
        </p:nvSpPr>
        <p:spPr>
          <a:xfrm>
            <a:off x="1997075" y="3048000"/>
            <a:ext cx="593725" cy="276225"/>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70C0"/>
              </a:buClr>
              <a:buSzPts val="1200"/>
              <a:buFont typeface="Times New Roman"/>
              <a:buNone/>
            </a:pPr>
            <a:r>
              <a:rPr b="0" i="0" lang="en-US" sz="1200" u="none">
                <a:solidFill>
                  <a:srgbClr val="0070C0"/>
                </a:solidFill>
                <a:latin typeface="Times New Roman"/>
                <a:ea typeface="Times New Roman"/>
                <a:cs typeface="Times New Roman"/>
                <a:sym typeface="Times New Roman"/>
              </a:rPr>
              <a:t>28MB</a:t>
            </a:r>
            <a:endParaRPr/>
          </a:p>
        </p:txBody>
      </p:sp>
      <p:sp>
        <p:nvSpPr>
          <p:cNvPr id="1174" name="Google Shape;1174;p83"/>
          <p:cNvSpPr/>
          <p:nvPr/>
        </p:nvSpPr>
        <p:spPr>
          <a:xfrm>
            <a:off x="2786062" y="3090862"/>
            <a:ext cx="1571625" cy="225425"/>
          </a:xfrm>
          <a:custGeom>
            <a:rect b="b" l="l" r="r" t="t"/>
            <a:pathLst>
              <a:path extrusionOk="0" h="224972" w="1571171">
                <a:moveTo>
                  <a:pt x="0" y="65314"/>
                </a:moveTo>
                <a:cubicBezTo>
                  <a:pt x="450850" y="32657"/>
                  <a:pt x="901700" y="0"/>
                  <a:pt x="1153886" y="21771"/>
                </a:cubicBezTo>
                <a:cubicBezTo>
                  <a:pt x="1406072" y="43542"/>
                  <a:pt x="1455057" y="166914"/>
                  <a:pt x="1513114" y="195943"/>
                </a:cubicBezTo>
                <a:cubicBezTo>
                  <a:pt x="1571171" y="224972"/>
                  <a:pt x="1536699" y="210457"/>
                  <a:pt x="1502228" y="195943"/>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175" name="Google Shape;1175;p83"/>
          <p:cNvSpPr/>
          <p:nvPr/>
        </p:nvSpPr>
        <p:spPr>
          <a:xfrm>
            <a:off x="2601912" y="3309937"/>
            <a:ext cx="1042987" cy="477837"/>
          </a:xfrm>
          <a:custGeom>
            <a:rect b="b" l="l" r="r" t="t"/>
            <a:pathLst>
              <a:path extrusionOk="0" h="478972" w="1043214">
                <a:moveTo>
                  <a:pt x="0" y="0"/>
                </a:moveTo>
                <a:cubicBezTo>
                  <a:pt x="360136" y="63500"/>
                  <a:pt x="720272" y="127000"/>
                  <a:pt x="881743" y="206829"/>
                </a:cubicBezTo>
                <a:cubicBezTo>
                  <a:pt x="1043214" y="286658"/>
                  <a:pt x="968828" y="478972"/>
                  <a:pt x="968828" y="47897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176" name="Google Shape;1176;p83"/>
          <p:cNvSpPr txBox="1"/>
          <p:nvPr/>
        </p:nvSpPr>
        <p:spPr>
          <a:xfrm>
            <a:off x="7159625" y="3124200"/>
            <a:ext cx="593725" cy="276225"/>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70C0"/>
              </a:buClr>
              <a:buSzPts val="1200"/>
              <a:buFont typeface="Times New Roman"/>
              <a:buNone/>
            </a:pPr>
            <a:r>
              <a:rPr b="0" i="0" lang="en-US" sz="1200" u="none">
                <a:solidFill>
                  <a:srgbClr val="0070C0"/>
                </a:solidFill>
                <a:latin typeface="Times New Roman"/>
                <a:ea typeface="Times New Roman"/>
                <a:cs typeface="Times New Roman"/>
                <a:sym typeface="Times New Roman"/>
              </a:rPr>
              <a:t>28MB</a:t>
            </a:r>
            <a:endParaRPr/>
          </a:p>
        </p:txBody>
      </p:sp>
      <p:sp>
        <p:nvSpPr>
          <p:cNvPr id="1177" name="Google Shape;1177;p83"/>
          <p:cNvSpPr/>
          <p:nvPr/>
        </p:nvSpPr>
        <p:spPr>
          <a:xfrm>
            <a:off x="5072062" y="2911475"/>
            <a:ext cx="2090737" cy="398462"/>
          </a:xfrm>
          <a:custGeom>
            <a:rect b="b" l="l" r="r" t="t"/>
            <a:pathLst>
              <a:path extrusionOk="0" h="397328" w="2090057">
                <a:moveTo>
                  <a:pt x="2090057" y="168728"/>
                </a:moveTo>
                <a:cubicBezTo>
                  <a:pt x="1496785" y="84364"/>
                  <a:pt x="903514" y="0"/>
                  <a:pt x="555171" y="38100"/>
                </a:cubicBezTo>
                <a:cubicBezTo>
                  <a:pt x="206828" y="76200"/>
                  <a:pt x="0" y="397328"/>
                  <a:pt x="0" y="39732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178" name="Google Shape;1178;p83"/>
          <p:cNvSpPr/>
          <p:nvPr/>
        </p:nvSpPr>
        <p:spPr>
          <a:xfrm>
            <a:off x="5638800" y="3063875"/>
            <a:ext cx="1524000" cy="669925"/>
          </a:xfrm>
          <a:custGeom>
            <a:rect b="b" l="l" r="r" t="t"/>
            <a:pathLst>
              <a:path extrusionOk="0" h="397328" w="2090057">
                <a:moveTo>
                  <a:pt x="2090057" y="168728"/>
                </a:moveTo>
                <a:cubicBezTo>
                  <a:pt x="1496785" y="84364"/>
                  <a:pt x="903514" y="0"/>
                  <a:pt x="555171" y="38100"/>
                </a:cubicBezTo>
                <a:cubicBezTo>
                  <a:pt x="206828" y="76200"/>
                  <a:pt x="0" y="397328"/>
                  <a:pt x="0" y="397328"/>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179" name="Google Shape;1179;p83"/>
          <p:cNvSpPr txBox="1"/>
          <p:nvPr/>
        </p:nvSpPr>
        <p:spPr>
          <a:xfrm>
            <a:off x="1311275" y="4419600"/>
            <a:ext cx="593725" cy="276225"/>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70C0"/>
              </a:buClr>
              <a:buSzPts val="1200"/>
              <a:buFont typeface="Times New Roman"/>
              <a:buNone/>
            </a:pPr>
            <a:r>
              <a:rPr b="0" i="0" lang="en-US" sz="1200" u="none">
                <a:solidFill>
                  <a:srgbClr val="0070C0"/>
                </a:solidFill>
                <a:latin typeface="Times New Roman"/>
                <a:ea typeface="Times New Roman"/>
                <a:cs typeface="Times New Roman"/>
                <a:sym typeface="Times New Roman"/>
              </a:rPr>
              <a:t>28MB</a:t>
            </a:r>
            <a:endParaRPr/>
          </a:p>
        </p:txBody>
      </p:sp>
      <p:sp>
        <p:nvSpPr>
          <p:cNvPr id="1180" name="Google Shape;1180;p83"/>
          <p:cNvSpPr/>
          <p:nvPr/>
        </p:nvSpPr>
        <p:spPr>
          <a:xfrm>
            <a:off x="1763712" y="4194175"/>
            <a:ext cx="1382712" cy="236537"/>
          </a:xfrm>
          <a:custGeom>
            <a:rect b="b" l="l" r="r" t="t"/>
            <a:pathLst>
              <a:path extrusionOk="0" h="235858" w="1382485">
                <a:moveTo>
                  <a:pt x="0" y="235858"/>
                </a:moveTo>
                <a:cubicBezTo>
                  <a:pt x="254907" y="136072"/>
                  <a:pt x="509814" y="36286"/>
                  <a:pt x="740228" y="18143"/>
                </a:cubicBezTo>
                <a:cubicBezTo>
                  <a:pt x="970642" y="0"/>
                  <a:pt x="1382485" y="127001"/>
                  <a:pt x="1382485" y="127001"/>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181" name="Google Shape;1181;p83"/>
          <p:cNvSpPr/>
          <p:nvPr/>
        </p:nvSpPr>
        <p:spPr>
          <a:xfrm>
            <a:off x="1752600" y="4346575"/>
            <a:ext cx="1066800" cy="73025"/>
          </a:xfrm>
          <a:custGeom>
            <a:rect b="b" l="l" r="r" t="t"/>
            <a:pathLst>
              <a:path extrusionOk="0" h="235858" w="1382485">
                <a:moveTo>
                  <a:pt x="0" y="235858"/>
                </a:moveTo>
                <a:cubicBezTo>
                  <a:pt x="254907" y="136072"/>
                  <a:pt x="509814" y="36286"/>
                  <a:pt x="740228" y="18143"/>
                </a:cubicBezTo>
                <a:cubicBezTo>
                  <a:pt x="970642" y="0"/>
                  <a:pt x="1382485" y="127001"/>
                  <a:pt x="1382485" y="127001"/>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182" name="Google Shape;1182;p83"/>
          <p:cNvSpPr txBox="1"/>
          <p:nvPr/>
        </p:nvSpPr>
        <p:spPr>
          <a:xfrm>
            <a:off x="762000" y="3381375"/>
            <a:ext cx="990600" cy="460375"/>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1200"/>
              <a:buFont typeface="Times New Roman"/>
              <a:buNone/>
            </a:pPr>
            <a:r>
              <a:rPr b="0" i="0" lang="en-US" sz="1200" u="none">
                <a:solidFill>
                  <a:srgbClr val="FF0000"/>
                </a:solidFill>
                <a:latin typeface="Times New Roman"/>
                <a:ea typeface="Times New Roman"/>
                <a:cs typeface="Times New Roman"/>
                <a:sym typeface="Times New Roman"/>
              </a:rPr>
              <a:t>Repeated Operator</a:t>
            </a:r>
            <a:endParaRPr/>
          </a:p>
        </p:txBody>
      </p:sp>
      <p:sp>
        <p:nvSpPr>
          <p:cNvPr id="1183" name="Google Shape;1183;p83"/>
          <p:cNvSpPr/>
          <p:nvPr/>
        </p:nvSpPr>
        <p:spPr>
          <a:xfrm>
            <a:off x="2743200" y="3505200"/>
            <a:ext cx="533400" cy="381000"/>
          </a:xfrm>
          <a:prstGeom prst="ellipse">
            <a:avLst/>
          </a:prstGeom>
          <a:noFill/>
          <a:ln cap="flat" cmpd="sng" w="19050">
            <a:solidFill>
              <a:srgbClr val="FF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184" name="Google Shape;1184;p83"/>
          <p:cNvSpPr/>
          <p:nvPr/>
        </p:nvSpPr>
        <p:spPr>
          <a:xfrm>
            <a:off x="2133600" y="4419600"/>
            <a:ext cx="533400" cy="381000"/>
          </a:xfrm>
          <a:prstGeom prst="ellipse">
            <a:avLst/>
          </a:prstGeom>
          <a:noFill/>
          <a:ln cap="flat" cmpd="sng" w="19050">
            <a:solidFill>
              <a:srgbClr val="FF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185" name="Google Shape;1185;p83"/>
          <p:cNvSpPr/>
          <p:nvPr/>
        </p:nvSpPr>
        <p:spPr>
          <a:xfrm>
            <a:off x="1752600" y="3700462"/>
            <a:ext cx="609600" cy="730250"/>
          </a:xfrm>
          <a:custGeom>
            <a:rect b="b" l="l" r="r" t="t"/>
            <a:pathLst>
              <a:path extrusionOk="0" h="729343" w="609600">
                <a:moveTo>
                  <a:pt x="0" y="0"/>
                </a:moveTo>
                <a:cubicBezTo>
                  <a:pt x="199571" y="69850"/>
                  <a:pt x="399143" y="139700"/>
                  <a:pt x="500743" y="261257"/>
                </a:cubicBezTo>
                <a:cubicBezTo>
                  <a:pt x="602343" y="382814"/>
                  <a:pt x="609600" y="729343"/>
                  <a:pt x="609600" y="729343"/>
                </a:cubicBezTo>
              </a:path>
            </a:pathLst>
          </a:custGeom>
          <a:noFill/>
          <a:ln cap="flat" cmpd="sng" w="952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186" name="Google Shape;1186;p83"/>
          <p:cNvSpPr/>
          <p:nvPr/>
        </p:nvSpPr>
        <p:spPr>
          <a:xfrm rot="-1560000">
            <a:off x="1728787" y="3457575"/>
            <a:ext cx="1062037" cy="374650"/>
          </a:xfrm>
          <a:custGeom>
            <a:rect b="b" l="l" r="r" t="t"/>
            <a:pathLst>
              <a:path extrusionOk="0" h="729343" w="609600">
                <a:moveTo>
                  <a:pt x="0" y="0"/>
                </a:moveTo>
                <a:cubicBezTo>
                  <a:pt x="199571" y="69850"/>
                  <a:pt x="399143" y="139700"/>
                  <a:pt x="500743" y="261257"/>
                </a:cubicBezTo>
                <a:cubicBezTo>
                  <a:pt x="602343" y="382814"/>
                  <a:pt x="609600" y="729343"/>
                  <a:pt x="609600" y="729343"/>
                </a:cubicBezTo>
              </a:path>
            </a:pathLst>
          </a:custGeom>
          <a:noFill/>
          <a:ln cap="flat" cmpd="sng" w="952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6"/>
                                        </p:tgtEl>
                                        <p:attrNameLst>
                                          <p:attrName>style.visibility</p:attrName>
                                        </p:attrNameLst>
                                      </p:cBhvr>
                                      <p:to>
                                        <p:strVal val="visible"/>
                                      </p:to>
                                    </p:set>
                                    <p:animEffect filter="fade" transition="in">
                                      <p:cBhvr>
                                        <p:cTn dur="500"/>
                                        <p:tgtEl>
                                          <p:spTgt spid="1156"/>
                                        </p:tgtEl>
                                      </p:cBhvr>
                                    </p:animEffect>
                                  </p:childTnLst>
                                </p:cTn>
                              </p:par>
                              <p:par>
                                <p:cTn fill="hold" nodeType="withEffect" presetClass="entr" presetID="10" presetSubtype="0">
                                  <p:stCondLst>
                                    <p:cond delay="0"/>
                                  </p:stCondLst>
                                  <p:childTnLst>
                                    <p:set>
                                      <p:cBhvr>
                                        <p:cTn dur="1" fill="hold">
                                          <p:stCondLst>
                                            <p:cond delay="0"/>
                                          </p:stCondLst>
                                        </p:cTn>
                                        <p:tgtEl>
                                          <p:spTgt spid="1157"/>
                                        </p:tgtEl>
                                        <p:attrNameLst>
                                          <p:attrName>style.visibility</p:attrName>
                                        </p:attrNameLst>
                                      </p:cBhvr>
                                      <p:to>
                                        <p:strVal val="visible"/>
                                      </p:to>
                                    </p:set>
                                    <p:animEffect filter="fade" transition="in">
                                      <p:cBhvr>
                                        <p:cTn dur="500"/>
                                        <p:tgtEl>
                                          <p:spTgt spid="1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8"/>
                                        </p:tgtEl>
                                        <p:attrNameLst>
                                          <p:attrName>style.visibility</p:attrName>
                                        </p:attrNameLst>
                                      </p:cBhvr>
                                      <p:to>
                                        <p:strVal val="visible"/>
                                      </p:to>
                                    </p:set>
                                    <p:animEffect filter="fade" transition="in">
                                      <p:cBhvr>
                                        <p:cTn dur="500"/>
                                        <p:tgtEl>
                                          <p:spTgt spid="1158"/>
                                        </p:tgtEl>
                                      </p:cBhvr>
                                    </p:animEffect>
                                  </p:childTnLst>
                                </p:cTn>
                              </p:par>
                              <p:par>
                                <p:cTn fill="hold" nodeType="withEffect" presetClass="entr" presetID="10" presetSubtype="0">
                                  <p:stCondLst>
                                    <p:cond delay="0"/>
                                  </p:stCondLst>
                                  <p:childTnLst>
                                    <p:set>
                                      <p:cBhvr>
                                        <p:cTn dur="1" fill="hold">
                                          <p:stCondLst>
                                            <p:cond delay="0"/>
                                          </p:stCondLst>
                                        </p:cTn>
                                        <p:tgtEl>
                                          <p:spTgt spid="1168"/>
                                        </p:tgtEl>
                                        <p:attrNameLst>
                                          <p:attrName>style.visibility</p:attrName>
                                        </p:attrNameLst>
                                      </p:cBhvr>
                                      <p:to>
                                        <p:strVal val="visible"/>
                                      </p:to>
                                    </p:set>
                                    <p:animEffect filter="fade" transition="in">
                                      <p:cBhvr>
                                        <p:cTn dur="500"/>
                                        <p:tgtEl>
                                          <p:spTgt spid="1168"/>
                                        </p:tgtEl>
                                      </p:cBhvr>
                                    </p:animEffect>
                                  </p:childTnLst>
                                </p:cTn>
                              </p:par>
                              <p:par>
                                <p:cTn fill="hold" nodeType="withEffect" presetClass="entr" presetID="10" presetSubtype="0">
                                  <p:stCondLst>
                                    <p:cond delay="0"/>
                                  </p:stCondLst>
                                  <p:childTnLst>
                                    <p:set>
                                      <p:cBhvr>
                                        <p:cTn dur="1" fill="hold">
                                          <p:stCondLst>
                                            <p:cond delay="0"/>
                                          </p:stCondLst>
                                        </p:cTn>
                                        <p:tgtEl>
                                          <p:spTgt spid="1169"/>
                                        </p:tgtEl>
                                        <p:attrNameLst>
                                          <p:attrName>style.visibility</p:attrName>
                                        </p:attrNameLst>
                                      </p:cBhvr>
                                      <p:to>
                                        <p:strVal val="visible"/>
                                      </p:to>
                                    </p:set>
                                    <p:animEffect filter="fade" transition="in">
                                      <p:cBhvr>
                                        <p:cTn dur="500"/>
                                        <p:tgtEl>
                                          <p:spTgt spid="1169"/>
                                        </p:tgtEl>
                                      </p:cBhvr>
                                    </p:animEffect>
                                  </p:childTnLst>
                                </p:cTn>
                              </p:par>
                              <p:par>
                                <p:cTn fill="hold" nodeType="withEffect" presetClass="entr" presetID="10" presetSubtype="0">
                                  <p:stCondLst>
                                    <p:cond delay="0"/>
                                  </p:stCondLst>
                                  <p:childTnLst>
                                    <p:set>
                                      <p:cBhvr>
                                        <p:cTn dur="1" fill="hold">
                                          <p:stCondLst>
                                            <p:cond delay="0"/>
                                          </p:stCondLst>
                                        </p:cTn>
                                        <p:tgtEl>
                                          <p:spTgt spid="1170"/>
                                        </p:tgtEl>
                                        <p:attrNameLst>
                                          <p:attrName>style.visibility</p:attrName>
                                        </p:attrNameLst>
                                      </p:cBhvr>
                                      <p:to>
                                        <p:strVal val="visible"/>
                                      </p:to>
                                    </p:set>
                                    <p:animEffect filter="fade" transition="in">
                                      <p:cBhvr>
                                        <p:cTn dur="500"/>
                                        <p:tgtEl>
                                          <p:spTgt spid="1170"/>
                                        </p:tgtEl>
                                      </p:cBhvr>
                                    </p:animEffect>
                                  </p:childTnLst>
                                </p:cTn>
                              </p:par>
                              <p:par>
                                <p:cTn fill="hold" nodeType="withEffect" presetClass="entr" presetID="10" presetSubtype="0">
                                  <p:stCondLst>
                                    <p:cond delay="0"/>
                                  </p:stCondLst>
                                  <p:childTnLst>
                                    <p:set>
                                      <p:cBhvr>
                                        <p:cTn dur="1" fill="hold">
                                          <p:stCondLst>
                                            <p:cond delay="0"/>
                                          </p:stCondLst>
                                        </p:cTn>
                                        <p:tgtEl>
                                          <p:spTgt spid="1171"/>
                                        </p:tgtEl>
                                        <p:attrNameLst>
                                          <p:attrName>style.visibility</p:attrName>
                                        </p:attrNameLst>
                                      </p:cBhvr>
                                      <p:to>
                                        <p:strVal val="visible"/>
                                      </p:to>
                                    </p:set>
                                    <p:animEffect filter="fade" transition="in">
                                      <p:cBhvr>
                                        <p:cTn dur="500"/>
                                        <p:tgtEl>
                                          <p:spTgt spid="1171"/>
                                        </p:tgtEl>
                                      </p:cBhvr>
                                    </p:animEffect>
                                  </p:childTnLst>
                                </p:cTn>
                              </p:par>
                              <p:par>
                                <p:cTn fill="hold" nodeType="withEffect" presetClass="entr" presetID="10" presetSubtype="0">
                                  <p:stCondLst>
                                    <p:cond delay="0"/>
                                  </p:stCondLst>
                                  <p:childTnLst>
                                    <p:set>
                                      <p:cBhvr>
                                        <p:cTn dur="1" fill="hold">
                                          <p:stCondLst>
                                            <p:cond delay="0"/>
                                          </p:stCondLst>
                                        </p:cTn>
                                        <p:tgtEl>
                                          <p:spTgt spid="1172"/>
                                        </p:tgtEl>
                                        <p:attrNameLst>
                                          <p:attrName>style.visibility</p:attrName>
                                        </p:attrNameLst>
                                      </p:cBhvr>
                                      <p:to>
                                        <p:strVal val="visible"/>
                                      </p:to>
                                    </p:set>
                                    <p:animEffect filter="fade" transition="in">
                                      <p:cBhvr>
                                        <p:cTn dur="500"/>
                                        <p:tgtEl>
                                          <p:spTgt spid="11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3"/>
                                        </p:tgtEl>
                                        <p:attrNameLst>
                                          <p:attrName>style.visibility</p:attrName>
                                        </p:attrNameLst>
                                      </p:cBhvr>
                                      <p:to>
                                        <p:strVal val="visible"/>
                                      </p:to>
                                    </p:set>
                                    <p:animEffect filter="fade" transition="in">
                                      <p:cBhvr>
                                        <p:cTn dur="500"/>
                                        <p:tgtEl>
                                          <p:spTgt spid="1173"/>
                                        </p:tgtEl>
                                      </p:cBhvr>
                                    </p:animEffect>
                                  </p:childTnLst>
                                </p:cTn>
                              </p:par>
                              <p:par>
                                <p:cTn fill="hold" nodeType="withEffect" presetClass="entr" presetID="10" presetSubtype="0">
                                  <p:stCondLst>
                                    <p:cond delay="0"/>
                                  </p:stCondLst>
                                  <p:childTnLst>
                                    <p:set>
                                      <p:cBhvr>
                                        <p:cTn dur="1" fill="hold">
                                          <p:stCondLst>
                                            <p:cond delay="0"/>
                                          </p:stCondLst>
                                        </p:cTn>
                                        <p:tgtEl>
                                          <p:spTgt spid="1175"/>
                                        </p:tgtEl>
                                        <p:attrNameLst>
                                          <p:attrName>style.visibility</p:attrName>
                                        </p:attrNameLst>
                                      </p:cBhvr>
                                      <p:to>
                                        <p:strVal val="visible"/>
                                      </p:to>
                                    </p:set>
                                    <p:animEffect filter="fade" transition="in">
                                      <p:cBhvr>
                                        <p:cTn dur="500"/>
                                        <p:tgtEl>
                                          <p:spTgt spid="1175"/>
                                        </p:tgtEl>
                                      </p:cBhvr>
                                    </p:animEffect>
                                  </p:childTnLst>
                                </p:cTn>
                              </p:par>
                              <p:par>
                                <p:cTn fill="hold" nodeType="withEffect" presetClass="entr" presetID="10" presetSubtype="0">
                                  <p:stCondLst>
                                    <p:cond delay="0"/>
                                  </p:stCondLst>
                                  <p:childTnLst>
                                    <p:set>
                                      <p:cBhvr>
                                        <p:cTn dur="1" fill="hold">
                                          <p:stCondLst>
                                            <p:cond delay="0"/>
                                          </p:stCondLst>
                                        </p:cTn>
                                        <p:tgtEl>
                                          <p:spTgt spid="1174"/>
                                        </p:tgtEl>
                                        <p:attrNameLst>
                                          <p:attrName>style.visibility</p:attrName>
                                        </p:attrNameLst>
                                      </p:cBhvr>
                                      <p:to>
                                        <p:strVal val="visible"/>
                                      </p:to>
                                    </p:set>
                                    <p:animEffect filter="fade" transition="in">
                                      <p:cBhvr>
                                        <p:cTn dur="500"/>
                                        <p:tgtEl>
                                          <p:spTgt spid="1174"/>
                                        </p:tgtEl>
                                      </p:cBhvr>
                                    </p:animEffect>
                                  </p:childTnLst>
                                </p:cTn>
                              </p:par>
                              <p:par>
                                <p:cTn fill="hold" nodeType="withEffect" presetClass="entr" presetID="10" presetSubtype="0">
                                  <p:stCondLst>
                                    <p:cond delay="0"/>
                                  </p:stCondLst>
                                  <p:childTnLst>
                                    <p:set>
                                      <p:cBhvr>
                                        <p:cTn dur="1" fill="hold">
                                          <p:stCondLst>
                                            <p:cond delay="0"/>
                                          </p:stCondLst>
                                        </p:cTn>
                                        <p:tgtEl>
                                          <p:spTgt spid="1177"/>
                                        </p:tgtEl>
                                        <p:attrNameLst>
                                          <p:attrName>style.visibility</p:attrName>
                                        </p:attrNameLst>
                                      </p:cBhvr>
                                      <p:to>
                                        <p:strVal val="visible"/>
                                      </p:to>
                                    </p:set>
                                    <p:animEffect filter="fade" transition="in">
                                      <p:cBhvr>
                                        <p:cTn dur="500"/>
                                        <p:tgtEl>
                                          <p:spTgt spid="1177"/>
                                        </p:tgtEl>
                                      </p:cBhvr>
                                    </p:animEffect>
                                  </p:childTnLst>
                                </p:cTn>
                              </p:par>
                              <p:par>
                                <p:cTn fill="hold" nodeType="withEffect" presetClass="entr" presetID="10" presetSubtype="0">
                                  <p:stCondLst>
                                    <p:cond delay="0"/>
                                  </p:stCondLst>
                                  <p:childTnLst>
                                    <p:set>
                                      <p:cBhvr>
                                        <p:cTn dur="1" fill="hold">
                                          <p:stCondLst>
                                            <p:cond delay="0"/>
                                          </p:stCondLst>
                                        </p:cTn>
                                        <p:tgtEl>
                                          <p:spTgt spid="1178"/>
                                        </p:tgtEl>
                                        <p:attrNameLst>
                                          <p:attrName>style.visibility</p:attrName>
                                        </p:attrNameLst>
                                      </p:cBhvr>
                                      <p:to>
                                        <p:strVal val="visible"/>
                                      </p:to>
                                    </p:set>
                                    <p:animEffect filter="fade" transition="in">
                                      <p:cBhvr>
                                        <p:cTn dur="500"/>
                                        <p:tgtEl>
                                          <p:spTgt spid="1178"/>
                                        </p:tgtEl>
                                      </p:cBhvr>
                                    </p:animEffect>
                                  </p:childTnLst>
                                </p:cTn>
                              </p:par>
                              <p:par>
                                <p:cTn fill="hold" nodeType="withEffect" presetClass="entr" presetID="10" presetSubtype="0">
                                  <p:stCondLst>
                                    <p:cond delay="0"/>
                                  </p:stCondLst>
                                  <p:childTnLst>
                                    <p:set>
                                      <p:cBhvr>
                                        <p:cTn dur="1" fill="hold">
                                          <p:stCondLst>
                                            <p:cond delay="0"/>
                                          </p:stCondLst>
                                        </p:cTn>
                                        <p:tgtEl>
                                          <p:spTgt spid="1176"/>
                                        </p:tgtEl>
                                        <p:attrNameLst>
                                          <p:attrName>style.visibility</p:attrName>
                                        </p:attrNameLst>
                                      </p:cBhvr>
                                      <p:to>
                                        <p:strVal val="visible"/>
                                      </p:to>
                                    </p:set>
                                    <p:animEffect filter="fade" transition="in">
                                      <p:cBhvr>
                                        <p:cTn dur="500"/>
                                        <p:tgtEl>
                                          <p:spTgt spid="1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9"/>
                                        </p:tgtEl>
                                        <p:attrNameLst>
                                          <p:attrName>style.visibility</p:attrName>
                                        </p:attrNameLst>
                                      </p:cBhvr>
                                      <p:to>
                                        <p:strVal val="visible"/>
                                      </p:to>
                                    </p:set>
                                    <p:animEffect filter="fade" transition="in">
                                      <p:cBhvr>
                                        <p:cTn dur="500"/>
                                        <p:tgtEl>
                                          <p:spTgt spid="1179"/>
                                        </p:tgtEl>
                                      </p:cBhvr>
                                    </p:animEffect>
                                  </p:childTnLst>
                                </p:cTn>
                              </p:par>
                              <p:par>
                                <p:cTn fill="hold" nodeType="withEffect" presetClass="entr" presetID="10" presetSubtype="0">
                                  <p:stCondLst>
                                    <p:cond delay="0"/>
                                  </p:stCondLst>
                                  <p:childTnLst>
                                    <p:set>
                                      <p:cBhvr>
                                        <p:cTn dur="1" fill="hold">
                                          <p:stCondLst>
                                            <p:cond delay="0"/>
                                          </p:stCondLst>
                                        </p:cTn>
                                        <p:tgtEl>
                                          <p:spTgt spid="1181"/>
                                        </p:tgtEl>
                                        <p:attrNameLst>
                                          <p:attrName>style.visibility</p:attrName>
                                        </p:attrNameLst>
                                      </p:cBhvr>
                                      <p:to>
                                        <p:strVal val="visible"/>
                                      </p:to>
                                    </p:set>
                                    <p:animEffect filter="fade" transition="in">
                                      <p:cBhvr>
                                        <p:cTn dur="500"/>
                                        <p:tgtEl>
                                          <p:spTgt spid="1181"/>
                                        </p:tgtEl>
                                      </p:cBhvr>
                                    </p:animEffect>
                                  </p:childTnLst>
                                </p:cTn>
                              </p:par>
                              <p:par>
                                <p:cTn fill="hold" nodeType="withEffect" presetClass="entr" presetID="10" presetSubtype="0">
                                  <p:stCondLst>
                                    <p:cond delay="0"/>
                                  </p:stCondLst>
                                  <p:childTnLst>
                                    <p:set>
                                      <p:cBhvr>
                                        <p:cTn dur="1" fill="hold">
                                          <p:stCondLst>
                                            <p:cond delay="0"/>
                                          </p:stCondLst>
                                        </p:cTn>
                                        <p:tgtEl>
                                          <p:spTgt spid="1180"/>
                                        </p:tgtEl>
                                        <p:attrNameLst>
                                          <p:attrName>style.visibility</p:attrName>
                                        </p:attrNameLst>
                                      </p:cBhvr>
                                      <p:to>
                                        <p:strVal val="visible"/>
                                      </p:to>
                                    </p:set>
                                    <p:animEffect filter="fade" transition="in">
                                      <p:cBhvr>
                                        <p:cTn dur="500"/>
                                        <p:tgtEl>
                                          <p:spTgt spid="11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2"/>
                                        </p:tgtEl>
                                        <p:attrNameLst>
                                          <p:attrName>style.visibility</p:attrName>
                                        </p:attrNameLst>
                                      </p:cBhvr>
                                      <p:to>
                                        <p:strVal val="visible"/>
                                      </p:to>
                                    </p:set>
                                    <p:animEffect filter="fade" transition="in">
                                      <p:cBhvr>
                                        <p:cTn dur="500"/>
                                        <p:tgtEl>
                                          <p:spTgt spid="1182"/>
                                        </p:tgtEl>
                                      </p:cBhvr>
                                    </p:animEffect>
                                  </p:childTnLst>
                                </p:cTn>
                              </p:par>
                              <p:par>
                                <p:cTn fill="hold" nodeType="withEffect" presetClass="entr" presetID="10" presetSubtype="0">
                                  <p:stCondLst>
                                    <p:cond delay="0"/>
                                  </p:stCondLst>
                                  <p:childTnLst>
                                    <p:set>
                                      <p:cBhvr>
                                        <p:cTn dur="1" fill="hold">
                                          <p:stCondLst>
                                            <p:cond delay="0"/>
                                          </p:stCondLst>
                                        </p:cTn>
                                        <p:tgtEl>
                                          <p:spTgt spid="1184"/>
                                        </p:tgtEl>
                                        <p:attrNameLst>
                                          <p:attrName>style.visibility</p:attrName>
                                        </p:attrNameLst>
                                      </p:cBhvr>
                                      <p:to>
                                        <p:strVal val="visible"/>
                                      </p:to>
                                    </p:set>
                                    <p:animEffect filter="fade" transition="in">
                                      <p:cBhvr>
                                        <p:cTn dur="500"/>
                                        <p:tgtEl>
                                          <p:spTgt spid="1184"/>
                                        </p:tgtEl>
                                      </p:cBhvr>
                                    </p:animEffect>
                                  </p:childTnLst>
                                </p:cTn>
                              </p:par>
                              <p:par>
                                <p:cTn fill="hold" nodeType="withEffect" presetClass="entr" presetID="10" presetSubtype="0">
                                  <p:stCondLst>
                                    <p:cond delay="0"/>
                                  </p:stCondLst>
                                  <p:childTnLst>
                                    <p:set>
                                      <p:cBhvr>
                                        <p:cTn dur="1" fill="hold">
                                          <p:stCondLst>
                                            <p:cond delay="0"/>
                                          </p:stCondLst>
                                        </p:cTn>
                                        <p:tgtEl>
                                          <p:spTgt spid="1185"/>
                                        </p:tgtEl>
                                        <p:attrNameLst>
                                          <p:attrName>style.visibility</p:attrName>
                                        </p:attrNameLst>
                                      </p:cBhvr>
                                      <p:to>
                                        <p:strVal val="visible"/>
                                      </p:to>
                                    </p:set>
                                    <p:animEffect filter="fade" transition="in">
                                      <p:cBhvr>
                                        <p:cTn dur="500"/>
                                        <p:tgtEl>
                                          <p:spTgt spid="1185"/>
                                        </p:tgtEl>
                                      </p:cBhvr>
                                    </p:animEffect>
                                  </p:childTnLst>
                                </p:cTn>
                              </p:par>
                              <p:par>
                                <p:cTn fill="hold" nodeType="withEffect" presetClass="entr" presetID="10" presetSubtype="0">
                                  <p:stCondLst>
                                    <p:cond delay="0"/>
                                  </p:stCondLst>
                                  <p:childTnLst>
                                    <p:set>
                                      <p:cBhvr>
                                        <p:cTn dur="1" fill="hold">
                                          <p:stCondLst>
                                            <p:cond delay="0"/>
                                          </p:stCondLst>
                                        </p:cTn>
                                        <p:tgtEl>
                                          <p:spTgt spid="1186"/>
                                        </p:tgtEl>
                                        <p:attrNameLst>
                                          <p:attrName>style.visibility</p:attrName>
                                        </p:attrNameLst>
                                      </p:cBhvr>
                                      <p:to>
                                        <p:strVal val="visible"/>
                                      </p:to>
                                    </p:set>
                                    <p:animEffect filter="fade" transition="in">
                                      <p:cBhvr>
                                        <p:cTn dur="500"/>
                                        <p:tgtEl>
                                          <p:spTgt spid="1186"/>
                                        </p:tgtEl>
                                      </p:cBhvr>
                                    </p:animEffect>
                                  </p:childTnLst>
                                </p:cTn>
                              </p:par>
                              <p:par>
                                <p:cTn fill="hold" nodeType="withEffect" presetClass="entr" presetID="10" presetSubtype="0">
                                  <p:stCondLst>
                                    <p:cond delay="0"/>
                                  </p:stCondLst>
                                  <p:childTnLst>
                                    <p:set>
                                      <p:cBhvr>
                                        <p:cTn dur="1" fill="hold">
                                          <p:stCondLst>
                                            <p:cond delay="0"/>
                                          </p:stCondLst>
                                        </p:cTn>
                                        <p:tgtEl>
                                          <p:spTgt spid="1183"/>
                                        </p:tgtEl>
                                        <p:attrNameLst>
                                          <p:attrName>style.visibility</p:attrName>
                                        </p:attrNameLst>
                                      </p:cBhvr>
                                      <p:to>
                                        <p:strVal val="visible"/>
                                      </p:to>
                                    </p:set>
                                    <p:animEffect filter="fade" transition="in">
                                      <p:cBhvr>
                                        <p:cTn dur="500"/>
                                        <p:tgtEl>
                                          <p:spTgt spid="11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0" name="Shape 1190"/>
        <p:cNvGrpSpPr/>
        <p:nvPr/>
      </p:nvGrpSpPr>
      <p:grpSpPr>
        <a:xfrm>
          <a:off x="0" y="0"/>
          <a:ext cx="0" cy="0"/>
          <a:chOff x="0" y="0"/>
          <a:chExt cx="0" cy="0"/>
        </a:xfrm>
      </p:grpSpPr>
      <p:sp>
        <p:nvSpPr>
          <p:cNvPr id="1191" name="Google Shape;1191;p84"/>
          <p:cNvSpPr txBox="1"/>
          <p:nvPr/>
        </p:nvSpPr>
        <p:spPr>
          <a:xfrm>
            <a:off x="4318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Hojjat Jafarpour</a:t>
            </a:r>
            <a:endParaRPr/>
          </a:p>
        </p:txBody>
      </p:sp>
      <p:sp>
        <p:nvSpPr>
          <p:cNvPr id="1192" name="Google Shape;1192;p84"/>
          <p:cNvSpPr txBox="1"/>
          <p:nvPr/>
        </p:nvSpPr>
        <p:spPr>
          <a:xfrm>
            <a:off x="3124200" y="6229350"/>
            <a:ext cx="2895600" cy="4572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CCD: Efficient Customized Content Dissemination in Distributed Pub/Sub</a:t>
            </a:r>
            <a:endParaRPr/>
          </a:p>
        </p:txBody>
      </p:sp>
      <p:sp>
        <p:nvSpPr>
          <p:cNvPr id="1193" name="Google Shape;1193;p84"/>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1194" name="Google Shape;1194;p84"/>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Challenges</a:t>
            </a:r>
            <a:endParaRPr/>
          </a:p>
        </p:txBody>
      </p:sp>
      <p:sp>
        <p:nvSpPr>
          <p:cNvPr id="1195" name="Google Shape;1195;p84"/>
          <p:cNvSpPr txBox="1"/>
          <p:nvPr>
            <p:ph idx="1" type="body"/>
          </p:nvPr>
        </p:nvSpPr>
        <p:spPr>
          <a:xfrm>
            <a:off x="457200" y="1143000"/>
            <a:ext cx="8229600" cy="11430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2400"/>
              <a:buFont typeface="Arial"/>
              <a:buChar char="●"/>
            </a:pPr>
            <a:r>
              <a:rPr b="0" i="0" lang="en-US" sz="2400" u="none">
                <a:solidFill>
                  <a:srgbClr val="FF0000"/>
                </a:solidFill>
                <a:latin typeface="Garamond"/>
                <a:ea typeface="Garamond"/>
                <a:cs typeface="Garamond"/>
                <a:sym typeface="Garamond"/>
              </a:rPr>
              <a:t>Option 3:</a:t>
            </a:r>
            <a:r>
              <a:rPr b="0" i="0" lang="en-US" sz="2400" u="none">
                <a:solidFill>
                  <a:schemeClr val="dk1"/>
                </a:solidFill>
                <a:latin typeface="Garamond"/>
                <a:ea typeface="Garamond"/>
                <a:cs typeface="Garamond"/>
                <a:sym typeface="Garamond"/>
              </a:rPr>
              <a:t> Perform all the required customization in the broker overlay network</a:t>
            </a:r>
            <a:endParaRPr/>
          </a:p>
        </p:txBody>
      </p:sp>
      <p:sp>
        <p:nvSpPr>
          <p:cNvPr id="1196" name="Google Shape;1196;p84"/>
          <p:cNvSpPr/>
          <p:nvPr/>
        </p:nvSpPr>
        <p:spPr>
          <a:xfrm>
            <a:off x="2057400" y="2895600"/>
            <a:ext cx="5257800" cy="2667000"/>
          </a:xfrm>
          <a:custGeom>
            <a:rect b="b" l="l" r="r" t="t"/>
            <a:pathLst>
              <a:path extrusionOk="0" h="43200" w="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lnTo>
                  <a:pt x="3900" y="14370"/>
                </a:lnTo>
                <a:close/>
              </a:path>
              <a:path extrusionOk="0" fill="none" h="43200" w="43200">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gradFill>
            <a:gsLst>
              <a:gs pos="0">
                <a:srgbClr val="FFD147"/>
              </a:gs>
              <a:gs pos="100000">
                <a:srgbClr val="766121"/>
              </a:gs>
            </a:gsLst>
            <a:lin ang="5400000" scaled="0"/>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pic>
        <p:nvPicPr>
          <p:cNvPr id="1197" name="Google Shape;1197;p84"/>
          <p:cNvPicPr preferRelativeResize="0"/>
          <p:nvPr/>
        </p:nvPicPr>
        <p:blipFill rotWithShape="1">
          <a:blip r:embed="rId3">
            <a:alphaModFix/>
          </a:blip>
          <a:srcRect b="0" l="0" r="0" t="0"/>
          <a:stretch/>
        </p:blipFill>
        <p:spPr>
          <a:xfrm>
            <a:off x="3048000" y="3800475"/>
            <a:ext cx="304800" cy="390525"/>
          </a:xfrm>
          <a:prstGeom prst="rect">
            <a:avLst/>
          </a:prstGeom>
          <a:noFill/>
          <a:ln>
            <a:noFill/>
          </a:ln>
        </p:spPr>
      </p:pic>
      <p:cxnSp>
        <p:nvCxnSpPr>
          <p:cNvPr id="1198" name="Google Shape;1198;p84"/>
          <p:cNvCxnSpPr/>
          <p:nvPr/>
        </p:nvCxnSpPr>
        <p:spPr>
          <a:xfrm>
            <a:off x="4741862" y="3209925"/>
            <a:ext cx="533400" cy="304800"/>
          </a:xfrm>
          <a:prstGeom prst="straightConnector1">
            <a:avLst/>
          </a:prstGeom>
          <a:noFill/>
          <a:ln cap="flat" cmpd="sng" w="38100">
            <a:solidFill>
              <a:srgbClr val="002060"/>
            </a:solidFill>
            <a:prstDash val="solid"/>
            <a:miter lim="800000"/>
            <a:headEnd len="med" w="med" type="none"/>
            <a:tailEnd len="med" w="med" type="stealth"/>
          </a:ln>
        </p:spPr>
      </p:cxnSp>
      <p:cxnSp>
        <p:nvCxnSpPr>
          <p:cNvPr id="1199" name="Google Shape;1199;p84"/>
          <p:cNvCxnSpPr/>
          <p:nvPr/>
        </p:nvCxnSpPr>
        <p:spPr>
          <a:xfrm>
            <a:off x="6019800" y="3929062"/>
            <a:ext cx="609600" cy="414337"/>
          </a:xfrm>
          <a:prstGeom prst="straightConnector1">
            <a:avLst/>
          </a:prstGeom>
          <a:noFill/>
          <a:ln cap="flat" cmpd="sng" w="38100">
            <a:solidFill>
              <a:srgbClr val="002060"/>
            </a:solidFill>
            <a:prstDash val="solid"/>
            <a:miter lim="800000"/>
            <a:headEnd len="med" w="med" type="none"/>
            <a:tailEnd len="med" w="med" type="stealth"/>
          </a:ln>
        </p:spPr>
      </p:cxnSp>
      <p:cxnSp>
        <p:nvCxnSpPr>
          <p:cNvPr id="1200" name="Google Shape;1200;p84"/>
          <p:cNvCxnSpPr/>
          <p:nvPr/>
        </p:nvCxnSpPr>
        <p:spPr>
          <a:xfrm flipH="1">
            <a:off x="5486400" y="3962400"/>
            <a:ext cx="550862" cy="447675"/>
          </a:xfrm>
          <a:prstGeom prst="straightConnector1">
            <a:avLst/>
          </a:prstGeom>
          <a:noFill/>
          <a:ln cap="flat" cmpd="sng" w="38100">
            <a:solidFill>
              <a:srgbClr val="002060"/>
            </a:solidFill>
            <a:prstDash val="solid"/>
            <a:miter lim="800000"/>
            <a:headEnd len="med" w="med" type="none"/>
            <a:tailEnd len="med" w="med" type="stealth"/>
          </a:ln>
        </p:spPr>
      </p:cxnSp>
      <p:cxnSp>
        <p:nvCxnSpPr>
          <p:cNvPr id="1201" name="Google Shape;1201;p84"/>
          <p:cNvCxnSpPr/>
          <p:nvPr/>
        </p:nvCxnSpPr>
        <p:spPr>
          <a:xfrm flipH="1">
            <a:off x="3979862" y="3209925"/>
            <a:ext cx="533400" cy="381000"/>
          </a:xfrm>
          <a:prstGeom prst="straightConnector1">
            <a:avLst/>
          </a:prstGeom>
          <a:noFill/>
          <a:ln cap="flat" cmpd="sng" w="38100">
            <a:solidFill>
              <a:srgbClr val="002060"/>
            </a:solidFill>
            <a:prstDash val="solid"/>
            <a:miter lim="800000"/>
            <a:headEnd len="med" w="med" type="none"/>
            <a:tailEnd len="med" w="med" type="stealth"/>
          </a:ln>
        </p:spPr>
      </p:cxnSp>
      <p:cxnSp>
        <p:nvCxnSpPr>
          <p:cNvPr id="1202" name="Google Shape;1202;p84"/>
          <p:cNvCxnSpPr/>
          <p:nvPr/>
        </p:nvCxnSpPr>
        <p:spPr>
          <a:xfrm flipH="1">
            <a:off x="3352800" y="3657600"/>
            <a:ext cx="457200" cy="338137"/>
          </a:xfrm>
          <a:prstGeom prst="straightConnector1">
            <a:avLst/>
          </a:prstGeom>
          <a:noFill/>
          <a:ln cap="flat" cmpd="sng" w="38100">
            <a:solidFill>
              <a:srgbClr val="002060"/>
            </a:solidFill>
            <a:prstDash val="solid"/>
            <a:miter lim="800000"/>
            <a:headEnd len="med" w="med" type="none"/>
            <a:tailEnd len="med" w="med" type="stealth"/>
          </a:ln>
        </p:spPr>
      </p:cxnSp>
      <p:cxnSp>
        <p:nvCxnSpPr>
          <p:cNvPr id="1203" name="Google Shape;1203;p84"/>
          <p:cNvCxnSpPr/>
          <p:nvPr/>
        </p:nvCxnSpPr>
        <p:spPr>
          <a:xfrm flipH="1">
            <a:off x="2590800" y="4191000"/>
            <a:ext cx="533400" cy="381000"/>
          </a:xfrm>
          <a:prstGeom prst="straightConnector1">
            <a:avLst/>
          </a:prstGeom>
          <a:noFill/>
          <a:ln cap="flat" cmpd="sng" w="38100">
            <a:solidFill>
              <a:srgbClr val="002060"/>
            </a:solidFill>
            <a:prstDash val="solid"/>
            <a:miter lim="800000"/>
            <a:headEnd len="med" w="med" type="none"/>
            <a:tailEnd len="med" w="med" type="stealth"/>
          </a:ln>
        </p:spPr>
      </p:cxnSp>
      <p:cxnSp>
        <p:nvCxnSpPr>
          <p:cNvPr id="1204" name="Google Shape;1204;p84"/>
          <p:cNvCxnSpPr/>
          <p:nvPr/>
        </p:nvCxnSpPr>
        <p:spPr>
          <a:xfrm flipH="1">
            <a:off x="3141662" y="4191000"/>
            <a:ext cx="1587" cy="381000"/>
          </a:xfrm>
          <a:prstGeom prst="straightConnector1">
            <a:avLst/>
          </a:prstGeom>
          <a:noFill/>
          <a:ln cap="flat" cmpd="sng" w="38100">
            <a:solidFill>
              <a:srgbClr val="002060"/>
            </a:solidFill>
            <a:prstDash val="solid"/>
            <a:miter lim="800000"/>
            <a:headEnd len="med" w="med" type="none"/>
            <a:tailEnd len="med" w="med" type="stealth"/>
          </a:ln>
        </p:spPr>
      </p:cxnSp>
      <p:cxnSp>
        <p:nvCxnSpPr>
          <p:cNvPr id="1205" name="Google Shape;1205;p84"/>
          <p:cNvCxnSpPr/>
          <p:nvPr/>
        </p:nvCxnSpPr>
        <p:spPr>
          <a:xfrm>
            <a:off x="3200400" y="4191000"/>
            <a:ext cx="533400" cy="304800"/>
          </a:xfrm>
          <a:prstGeom prst="straightConnector1">
            <a:avLst/>
          </a:prstGeom>
          <a:noFill/>
          <a:ln cap="flat" cmpd="sng" w="38100">
            <a:solidFill>
              <a:srgbClr val="002060"/>
            </a:solidFill>
            <a:prstDash val="solid"/>
            <a:miter lim="800000"/>
            <a:headEnd len="med" w="med" type="none"/>
            <a:tailEnd len="med" w="med" type="stealth"/>
          </a:ln>
        </p:spPr>
      </p:cxnSp>
      <p:cxnSp>
        <p:nvCxnSpPr>
          <p:cNvPr id="1206" name="Google Shape;1206;p84"/>
          <p:cNvCxnSpPr/>
          <p:nvPr/>
        </p:nvCxnSpPr>
        <p:spPr>
          <a:xfrm flipH="1">
            <a:off x="4800600" y="3581400"/>
            <a:ext cx="474662" cy="414337"/>
          </a:xfrm>
          <a:prstGeom prst="straightConnector1">
            <a:avLst/>
          </a:prstGeom>
          <a:noFill/>
          <a:ln cap="flat" cmpd="sng" w="38100">
            <a:solidFill>
              <a:srgbClr val="002060"/>
            </a:solidFill>
            <a:prstDash val="solid"/>
            <a:miter lim="800000"/>
            <a:headEnd len="med" w="med" type="none"/>
            <a:tailEnd len="med" w="med" type="stealth"/>
          </a:ln>
        </p:spPr>
      </p:cxnSp>
      <p:cxnSp>
        <p:nvCxnSpPr>
          <p:cNvPr id="1207" name="Google Shape;1207;p84"/>
          <p:cNvCxnSpPr/>
          <p:nvPr/>
        </p:nvCxnSpPr>
        <p:spPr>
          <a:xfrm flipH="1">
            <a:off x="4419600" y="4005262"/>
            <a:ext cx="457200" cy="481012"/>
          </a:xfrm>
          <a:prstGeom prst="straightConnector1">
            <a:avLst/>
          </a:prstGeom>
          <a:noFill/>
          <a:ln cap="flat" cmpd="sng" w="38100">
            <a:solidFill>
              <a:srgbClr val="002060"/>
            </a:solidFill>
            <a:prstDash val="solid"/>
            <a:miter lim="800000"/>
            <a:headEnd len="med" w="med" type="none"/>
            <a:tailEnd len="med" w="med" type="stealth"/>
          </a:ln>
        </p:spPr>
      </p:cxnSp>
      <p:pic>
        <p:nvPicPr>
          <p:cNvPr id="1208" name="Google Shape;1208;p84"/>
          <p:cNvPicPr preferRelativeResize="0"/>
          <p:nvPr/>
        </p:nvPicPr>
        <p:blipFill rotWithShape="1">
          <a:blip r:embed="rId3">
            <a:alphaModFix/>
          </a:blip>
          <a:srcRect b="0" l="0" r="0" t="0"/>
          <a:stretch/>
        </p:blipFill>
        <p:spPr>
          <a:xfrm>
            <a:off x="4513262" y="3038475"/>
            <a:ext cx="304800" cy="390525"/>
          </a:xfrm>
          <a:prstGeom prst="rect">
            <a:avLst/>
          </a:prstGeom>
          <a:noFill/>
          <a:ln>
            <a:noFill/>
          </a:ln>
        </p:spPr>
      </p:pic>
      <p:pic>
        <p:nvPicPr>
          <p:cNvPr id="1209" name="Google Shape;1209;p84"/>
          <p:cNvPicPr preferRelativeResize="0"/>
          <p:nvPr/>
        </p:nvPicPr>
        <p:blipFill rotWithShape="1">
          <a:blip r:embed="rId3">
            <a:alphaModFix/>
          </a:blip>
          <a:srcRect b="0" l="0" r="0" t="0"/>
          <a:stretch/>
        </p:blipFill>
        <p:spPr>
          <a:xfrm>
            <a:off x="3675062" y="3438525"/>
            <a:ext cx="304800" cy="390525"/>
          </a:xfrm>
          <a:prstGeom prst="rect">
            <a:avLst/>
          </a:prstGeom>
          <a:noFill/>
          <a:ln>
            <a:noFill/>
          </a:ln>
        </p:spPr>
      </p:pic>
      <p:pic>
        <p:nvPicPr>
          <p:cNvPr id="1210" name="Google Shape;1210;p84"/>
          <p:cNvPicPr preferRelativeResize="0"/>
          <p:nvPr/>
        </p:nvPicPr>
        <p:blipFill rotWithShape="1">
          <a:blip r:embed="rId3">
            <a:alphaModFix/>
          </a:blip>
          <a:srcRect b="0" l="0" r="0" t="0"/>
          <a:stretch/>
        </p:blipFill>
        <p:spPr>
          <a:xfrm>
            <a:off x="4572000" y="3810000"/>
            <a:ext cx="304800" cy="390525"/>
          </a:xfrm>
          <a:prstGeom prst="rect">
            <a:avLst/>
          </a:prstGeom>
          <a:noFill/>
          <a:ln>
            <a:noFill/>
          </a:ln>
        </p:spPr>
      </p:pic>
      <p:pic>
        <p:nvPicPr>
          <p:cNvPr id="1211" name="Google Shape;1211;p84"/>
          <p:cNvPicPr preferRelativeResize="0"/>
          <p:nvPr/>
        </p:nvPicPr>
        <p:blipFill rotWithShape="1">
          <a:blip r:embed="rId3">
            <a:alphaModFix/>
          </a:blip>
          <a:srcRect b="0" l="0" r="0" t="0"/>
          <a:stretch/>
        </p:blipFill>
        <p:spPr>
          <a:xfrm>
            <a:off x="6019800" y="3733800"/>
            <a:ext cx="304800" cy="390525"/>
          </a:xfrm>
          <a:prstGeom prst="rect">
            <a:avLst/>
          </a:prstGeom>
          <a:noFill/>
          <a:ln>
            <a:noFill/>
          </a:ln>
        </p:spPr>
      </p:pic>
      <p:pic>
        <p:nvPicPr>
          <p:cNvPr id="1212" name="Google Shape;1212;p84"/>
          <p:cNvPicPr preferRelativeResize="0"/>
          <p:nvPr/>
        </p:nvPicPr>
        <p:blipFill rotWithShape="1">
          <a:blip r:embed="rId3">
            <a:alphaModFix/>
          </a:blip>
          <a:srcRect b="0" l="0" r="0" t="0"/>
          <a:stretch/>
        </p:blipFill>
        <p:spPr>
          <a:xfrm>
            <a:off x="2438400" y="4552950"/>
            <a:ext cx="304800" cy="390525"/>
          </a:xfrm>
          <a:prstGeom prst="rect">
            <a:avLst/>
          </a:prstGeom>
          <a:noFill/>
          <a:ln>
            <a:noFill/>
          </a:ln>
        </p:spPr>
      </p:pic>
      <p:pic>
        <p:nvPicPr>
          <p:cNvPr id="1213" name="Google Shape;1213;p84"/>
          <p:cNvPicPr preferRelativeResize="0"/>
          <p:nvPr/>
        </p:nvPicPr>
        <p:blipFill rotWithShape="1">
          <a:blip r:embed="rId3">
            <a:alphaModFix/>
          </a:blip>
          <a:srcRect b="0" l="0" r="0" t="0"/>
          <a:stretch/>
        </p:blipFill>
        <p:spPr>
          <a:xfrm>
            <a:off x="4267200" y="4486275"/>
            <a:ext cx="304800" cy="390525"/>
          </a:xfrm>
          <a:prstGeom prst="rect">
            <a:avLst/>
          </a:prstGeom>
          <a:noFill/>
          <a:ln>
            <a:noFill/>
          </a:ln>
        </p:spPr>
      </p:pic>
      <p:pic>
        <p:nvPicPr>
          <p:cNvPr id="1214" name="Google Shape;1214;p84"/>
          <p:cNvPicPr preferRelativeResize="0"/>
          <p:nvPr/>
        </p:nvPicPr>
        <p:blipFill rotWithShape="1">
          <a:blip r:embed="rId3">
            <a:alphaModFix/>
          </a:blip>
          <a:srcRect b="0" l="0" r="0" t="0"/>
          <a:stretch/>
        </p:blipFill>
        <p:spPr>
          <a:xfrm>
            <a:off x="5334000" y="4410075"/>
            <a:ext cx="304800" cy="390525"/>
          </a:xfrm>
          <a:prstGeom prst="rect">
            <a:avLst/>
          </a:prstGeom>
          <a:noFill/>
          <a:ln>
            <a:noFill/>
          </a:ln>
        </p:spPr>
      </p:pic>
      <p:pic>
        <p:nvPicPr>
          <p:cNvPr id="1215" name="Google Shape;1215;p84"/>
          <p:cNvPicPr preferRelativeResize="0"/>
          <p:nvPr/>
        </p:nvPicPr>
        <p:blipFill rotWithShape="1">
          <a:blip r:embed="rId3">
            <a:alphaModFix/>
          </a:blip>
          <a:srcRect b="0" l="0" r="0" t="0"/>
          <a:stretch/>
        </p:blipFill>
        <p:spPr>
          <a:xfrm>
            <a:off x="2971800" y="4552950"/>
            <a:ext cx="304800" cy="390525"/>
          </a:xfrm>
          <a:prstGeom prst="rect">
            <a:avLst/>
          </a:prstGeom>
          <a:noFill/>
          <a:ln>
            <a:noFill/>
          </a:ln>
        </p:spPr>
      </p:pic>
      <p:pic>
        <p:nvPicPr>
          <p:cNvPr id="1216" name="Google Shape;1216;p84"/>
          <p:cNvPicPr preferRelativeResize="0"/>
          <p:nvPr/>
        </p:nvPicPr>
        <p:blipFill rotWithShape="1">
          <a:blip r:embed="rId3">
            <a:alphaModFix/>
          </a:blip>
          <a:srcRect b="0" l="0" r="0" t="0"/>
          <a:stretch/>
        </p:blipFill>
        <p:spPr>
          <a:xfrm>
            <a:off x="3657600" y="4486275"/>
            <a:ext cx="304800" cy="390525"/>
          </a:xfrm>
          <a:prstGeom prst="rect">
            <a:avLst/>
          </a:prstGeom>
          <a:noFill/>
          <a:ln>
            <a:noFill/>
          </a:ln>
        </p:spPr>
      </p:pic>
      <p:pic>
        <p:nvPicPr>
          <p:cNvPr id="1217" name="Google Shape;1217;p84"/>
          <p:cNvPicPr preferRelativeResize="0"/>
          <p:nvPr/>
        </p:nvPicPr>
        <p:blipFill rotWithShape="1">
          <a:blip r:embed="rId3">
            <a:alphaModFix/>
          </a:blip>
          <a:srcRect b="0" l="0" r="0" t="0"/>
          <a:stretch/>
        </p:blipFill>
        <p:spPr>
          <a:xfrm>
            <a:off x="6477000" y="4343400"/>
            <a:ext cx="304800" cy="390525"/>
          </a:xfrm>
          <a:prstGeom prst="rect">
            <a:avLst/>
          </a:prstGeom>
          <a:noFill/>
          <a:ln>
            <a:noFill/>
          </a:ln>
        </p:spPr>
      </p:pic>
      <p:pic>
        <p:nvPicPr>
          <p:cNvPr id="1218" name="Google Shape;1218;p84"/>
          <p:cNvPicPr preferRelativeResize="0"/>
          <p:nvPr/>
        </p:nvPicPr>
        <p:blipFill rotWithShape="1">
          <a:blip r:embed="rId4">
            <a:alphaModFix/>
          </a:blip>
          <a:srcRect b="0" l="0" r="0" t="0"/>
          <a:stretch/>
        </p:blipFill>
        <p:spPr>
          <a:xfrm>
            <a:off x="6400800" y="5638800"/>
            <a:ext cx="260350" cy="333375"/>
          </a:xfrm>
          <a:prstGeom prst="rect">
            <a:avLst/>
          </a:prstGeom>
          <a:noFill/>
          <a:ln>
            <a:noFill/>
          </a:ln>
        </p:spPr>
      </p:pic>
      <p:pic>
        <p:nvPicPr>
          <p:cNvPr id="1219" name="Google Shape;1219;p84"/>
          <p:cNvPicPr preferRelativeResize="0"/>
          <p:nvPr/>
        </p:nvPicPr>
        <p:blipFill rotWithShape="1">
          <a:blip r:embed="rId5">
            <a:alphaModFix/>
          </a:blip>
          <a:srcRect b="0" l="0" r="0" t="0"/>
          <a:stretch/>
        </p:blipFill>
        <p:spPr>
          <a:xfrm>
            <a:off x="4495800" y="5562600"/>
            <a:ext cx="381000" cy="381000"/>
          </a:xfrm>
          <a:prstGeom prst="rect">
            <a:avLst/>
          </a:prstGeom>
          <a:noFill/>
          <a:ln>
            <a:noFill/>
          </a:ln>
        </p:spPr>
      </p:pic>
      <p:pic>
        <p:nvPicPr>
          <p:cNvPr id="1220" name="Google Shape;1220;p84"/>
          <p:cNvPicPr preferRelativeResize="0"/>
          <p:nvPr/>
        </p:nvPicPr>
        <p:blipFill rotWithShape="1">
          <a:blip r:embed="rId6">
            <a:alphaModFix/>
          </a:blip>
          <a:srcRect b="0" l="0" r="0" t="0"/>
          <a:stretch/>
        </p:blipFill>
        <p:spPr>
          <a:xfrm>
            <a:off x="5181600" y="5562600"/>
            <a:ext cx="476250" cy="374650"/>
          </a:xfrm>
          <a:prstGeom prst="rect">
            <a:avLst/>
          </a:prstGeom>
          <a:noFill/>
          <a:ln>
            <a:noFill/>
          </a:ln>
        </p:spPr>
      </p:pic>
      <p:pic>
        <p:nvPicPr>
          <p:cNvPr id="1221" name="Google Shape;1221;p84"/>
          <p:cNvPicPr preferRelativeResize="0"/>
          <p:nvPr/>
        </p:nvPicPr>
        <p:blipFill rotWithShape="1">
          <a:blip r:embed="rId7">
            <a:alphaModFix/>
          </a:blip>
          <a:srcRect b="0" l="0" r="0" t="0"/>
          <a:stretch/>
        </p:blipFill>
        <p:spPr>
          <a:xfrm>
            <a:off x="1676400" y="5638800"/>
            <a:ext cx="257175" cy="381000"/>
          </a:xfrm>
          <a:prstGeom prst="rect">
            <a:avLst/>
          </a:prstGeom>
          <a:noFill/>
          <a:ln>
            <a:noFill/>
          </a:ln>
        </p:spPr>
      </p:pic>
      <p:pic>
        <p:nvPicPr>
          <p:cNvPr id="1222" name="Google Shape;1222;p84"/>
          <p:cNvPicPr preferRelativeResize="0"/>
          <p:nvPr/>
        </p:nvPicPr>
        <p:blipFill rotWithShape="1">
          <a:blip r:embed="rId7">
            <a:alphaModFix/>
          </a:blip>
          <a:srcRect b="0" l="0" r="0" t="0"/>
          <a:stretch/>
        </p:blipFill>
        <p:spPr>
          <a:xfrm>
            <a:off x="7086600" y="5638800"/>
            <a:ext cx="257175" cy="381000"/>
          </a:xfrm>
          <a:prstGeom prst="rect">
            <a:avLst/>
          </a:prstGeom>
          <a:noFill/>
          <a:ln>
            <a:noFill/>
          </a:ln>
        </p:spPr>
      </p:pic>
      <p:pic>
        <p:nvPicPr>
          <p:cNvPr id="1223" name="Google Shape;1223;p84"/>
          <p:cNvPicPr preferRelativeResize="0"/>
          <p:nvPr/>
        </p:nvPicPr>
        <p:blipFill rotWithShape="1">
          <a:blip r:embed="rId5">
            <a:alphaModFix/>
          </a:blip>
          <a:srcRect b="0" l="0" r="0" t="0"/>
          <a:stretch/>
        </p:blipFill>
        <p:spPr>
          <a:xfrm>
            <a:off x="2590800" y="5638800"/>
            <a:ext cx="381000" cy="381000"/>
          </a:xfrm>
          <a:prstGeom prst="rect">
            <a:avLst/>
          </a:prstGeom>
          <a:noFill/>
          <a:ln>
            <a:noFill/>
          </a:ln>
        </p:spPr>
      </p:pic>
      <p:pic>
        <p:nvPicPr>
          <p:cNvPr id="1224" name="Google Shape;1224;p84"/>
          <p:cNvPicPr preferRelativeResize="0"/>
          <p:nvPr/>
        </p:nvPicPr>
        <p:blipFill rotWithShape="1">
          <a:blip r:embed="rId6">
            <a:alphaModFix/>
          </a:blip>
          <a:srcRect b="0" l="0" r="0" t="0"/>
          <a:stretch/>
        </p:blipFill>
        <p:spPr>
          <a:xfrm>
            <a:off x="3714750" y="5562600"/>
            <a:ext cx="476250" cy="374650"/>
          </a:xfrm>
          <a:prstGeom prst="rect">
            <a:avLst/>
          </a:prstGeom>
          <a:noFill/>
          <a:ln>
            <a:noFill/>
          </a:ln>
        </p:spPr>
      </p:pic>
      <p:pic>
        <p:nvPicPr>
          <p:cNvPr id="1225" name="Google Shape;1225;p84"/>
          <p:cNvPicPr preferRelativeResize="0"/>
          <p:nvPr/>
        </p:nvPicPr>
        <p:blipFill rotWithShape="1">
          <a:blip r:embed="rId5">
            <a:alphaModFix/>
          </a:blip>
          <a:srcRect b="0" l="0" r="0" t="0"/>
          <a:stretch/>
        </p:blipFill>
        <p:spPr>
          <a:xfrm>
            <a:off x="7315200" y="3733800"/>
            <a:ext cx="381000" cy="381000"/>
          </a:xfrm>
          <a:prstGeom prst="rect">
            <a:avLst/>
          </a:prstGeom>
          <a:noFill/>
          <a:ln>
            <a:noFill/>
          </a:ln>
        </p:spPr>
      </p:pic>
      <p:pic>
        <p:nvPicPr>
          <p:cNvPr id="1226" name="Google Shape;1226;p84"/>
          <p:cNvPicPr preferRelativeResize="0"/>
          <p:nvPr/>
        </p:nvPicPr>
        <p:blipFill rotWithShape="1">
          <a:blip r:embed="rId4">
            <a:alphaModFix/>
          </a:blip>
          <a:srcRect b="0" l="0" r="0" t="0"/>
          <a:stretch/>
        </p:blipFill>
        <p:spPr>
          <a:xfrm>
            <a:off x="1600200" y="3857625"/>
            <a:ext cx="260350" cy="333375"/>
          </a:xfrm>
          <a:prstGeom prst="rect">
            <a:avLst/>
          </a:prstGeom>
          <a:noFill/>
          <a:ln>
            <a:noFill/>
          </a:ln>
        </p:spPr>
      </p:pic>
      <p:cxnSp>
        <p:nvCxnSpPr>
          <p:cNvPr id="1227" name="Google Shape;1227;p84"/>
          <p:cNvCxnSpPr/>
          <p:nvPr/>
        </p:nvCxnSpPr>
        <p:spPr>
          <a:xfrm>
            <a:off x="5275262" y="3548062"/>
            <a:ext cx="744537" cy="381000"/>
          </a:xfrm>
          <a:prstGeom prst="straightConnector1">
            <a:avLst/>
          </a:prstGeom>
          <a:noFill/>
          <a:ln cap="flat" cmpd="sng" w="38100">
            <a:solidFill>
              <a:srgbClr val="002060"/>
            </a:solidFill>
            <a:prstDash val="solid"/>
            <a:miter lim="800000"/>
            <a:headEnd len="med" w="med" type="none"/>
            <a:tailEnd len="med" w="med" type="stealth"/>
          </a:ln>
        </p:spPr>
      </p:cxnSp>
      <p:pic>
        <p:nvPicPr>
          <p:cNvPr id="1228" name="Google Shape;1228;p84"/>
          <p:cNvPicPr preferRelativeResize="0"/>
          <p:nvPr/>
        </p:nvPicPr>
        <p:blipFill rotWithShape="1">
          <a:blip r:embed="rId3">
            <a:alphaModFix/>
          </a:blip>
          <a:srcRect b="0" l="0" r="0" t="0"/>
          <a:stretch/>
        </p:blipFill>
        <p:spPr>
          <a:xfrm>
            <a:off x="5275262" y="3352800"/>
            <a:ext cx="304800" cy="390525"/>
          </a:xfrm>
          <a:prstGeom prst="rect">
            <a:avLst/>
          </a:prstGeom>
          <a:noFill/>
          <a:ln>
            <a:noFill/>
          </a:ln>
        </p:spPr>
      </p:pic>
      <p:pic>
        <p:nvPicPr>
          <p:cNvPr descr="MCj04247700000[1]" id="1229" name="Google Shape;1229;p84"/>
          <p:cNvPicPr preferRelativeResize="0"/>
          <p:nvPr/>
        </p:nvPicPr>
        <p:blipFill rotWithShape="1">
          <a:blip r:embed="rId8">
            <a:alphaModFix/>
          </a:blip>
          <a:srcRect b="0" l="0" r="0" t="0"/>
          <a:stretch/>
        </p:blipFill>
        <p:spPr>
          <a:xfrm>
            <a:off x="4495800" y="2057400"/>
            <a:ext cx="490537" cy="609600"/>
          </a:xfrm>
          <a:prstGeom prst="rect">
            <a:avLst/>
          </a:prstGeom>
          <a:noFill/>
          <a:ln>
            <a:noFill/>
          </a:ln>
        </p:spPr>
      </p:pic>
      <p:cxnSp>
        <p:nvCxnSpPr>
          <p:cNvPr id="1230" name="Google Shape;1230;p84"/>
          <p:cNvCxnSpPr/>
          <p:nvPr/>
        </p:nvCxnSpPr>
        <p:spPr>
          <a:xfrm>
            <a:off x="1828800" y="4038600"/>
            <a:ext cx="1219200" cy="0"/>
          </a:xfrm>
          <a:prstGeom prst="straightConnector1">
            <a:avLst/>
          </a:prstGeom>
          <a:noFill/>
          <a:ln cap="flat" cmpd="sng" w="12700">
            <a:solidFill>
              <a:srgbClr val="FF0000"/>
            </a:solidFill>
            <a:prstDash val="solid"/>
            <a:miter lim="800000"/>
            <a:headEnd len="med" w="med" type="none"/>
            <a:tailEnd len="med" w="med" type="none"/>
          </a:ln>
        </p:spPr>
      </p:cxnSp>
      <p:cxnSp>
        <p:nvCxnSpPr>
          <p:cNvPr id="1231" name="Google Shape;1231;p84"/>
          <p:cNvCxnSpPr/>
          <p:nvPr/>
        </p:nvCxnSpPr>
        <p:spPr>
          <a:xfrm flipH="1" rot="10800000">
            <a:off x="1905000" y="4876800"/>
            <a:ext cx="609600" cy="838200"/>
          </a:xfrm>
          <a:prstGeom prst="straightConnector1">
            <a:avLst/>
          </a:prstGeom>
          <a:noFill/>
          <a:ln cap="flat" cmpd="sng" w="12700">
            <a:solidFill>
              <a:srgbClr val="FF0000"/>
            </a:solidFill>
            <a:prstDash val="solid"/>
            <a:miter lim="800000"/>
            <a:headEnd len="med" w="med" type="none"/>
            <a:tailEnd len="med" w="med" type="none"/>
          </a:ln>
        </p:spPr>
      </p:cxnSp>
      <p:cxnSp>
        <p:nvCxnSpPr>
          <p:cNvPr id="1232" name="Google Shape;1232;p84"/>
          <p:cNvCxnSpPr/>
          <p:nvPr/>
        </p:nvCxnSpPr>
        <p:spPr>
          <a:xfrm flipH="1" rot="10800000">
            <a:off x="2819400" y="4876800"/>
            <a:ext cx="304800" cy="838200"/>
          </a:xfrm>
          <a:prstGeom prst="straightConnector1">
            <a:avLst/>
          </a:prstGeom>
          <a:noFill/>
          <a:ln cap="flat" cmpd="sng" w="12700">
            <a:solidFill>
              <a:srgbClr val="FF0000"/>
            </a:solidFill>
            <a:prstDash val="solid"/>
            <a:miter lim="800000"/>
            <a:headEnd len="med" w="med" type="none"/>
            <a:tailEnd len="med" w="med" type="none"/>
          </a:ln>
        </p:spPr>
      </p:cxnSp>
      <p:cxnSp>
        <p:nvCxnSpPr>
          <p:cNvPr id="1233" name="Google Shape;1233;p84"/>
          <p:cNvCxnSpPr/>
          <p:nvPr/>
        </p:nvCxnSpPr>
        <p:spPr>
          <a:xfrm rot="10800000">
            <a:off x="3810000" y="4800600"/>
            <a:ext cx="152400" cy="914400"/>
          </a:xfrm>
          <a:prstGeom prst="straightConnector1">
            <a:avLst/>
          </a:prstGeom>
          <a:noFill/>
          <a:ln cap="flat" cmpd="sng" w="12700">
            <a:solidFill>
              <a:srgbClr val="FF0000"/>
            </a:solidFill>
            <a:prstDash val="solid"/>
            <a:miter lim="800000"/>
            <a:headEnd len="med" w="med" type="none"/>
            <a:tailEnd len="med" w="med" type="none"/>
          </a:ln>
        </p:spPr>
      </p:cxnSp>
      <p:cxnSp>
        <p:nvCxnSpPr>
          <p:cNvPr id="1234" name="Google Shape;1234;p84"/>
          <p:cNvCxnSpPr/>
          <p:nvPr/>
        </p:nvCxnSpPr>
        <p:spPr>
          <a:xfrm rot="10800000">
            <a:off x="4495800" y="4800600"/>
            <a:ext cx="152400" cy="914400"/>
          </a:xfrm>
          <a:prstGeom prst="straightConnector1">
            <a:avLst/>
          </a:prstGeom>
          <a:noFill/>
          <a:ln cap="flat" cmpd="sng" w="12700">
            <a:solidFill>
              <a:srgbClr val="FF0000"/>
            </a:solidFill>
            <a:prstDash val="solid"/>
            <a:miter lim="800000"/>
            <a:headEnd len="med" w="med" type="none"/>
            <a:tailEnd len="med" w="med" type="none"/>
          </a:ln>
        </p:spPr>
      </p:cxnSp>
      <p:cxnSp>
        <p:nvCxnSpPr>
          <p:cNvPr id="1235" name="Google Shape;1235;p84"/>
          <p:cNvCxnSpPr/>
          <p:nvPr/>
        </p:nvCxnSpPr>
        <p:spPr>
          <a:xfrm rot="10800000">
            <a:off x="5486400" y="4800600"/>
            <a:ext cx="0" cy="914400"/>
          </a:xfrm>
          <a:prstGeom prst="straightConnector1">
            <a:avLst/>
          </a:prstGeom>
          <a:noFill/>
          <a:ln cap="flat" cmpd="sng" w="12700">
            <a:solidFill>
              <a:srgbClr val="FF0000"/>
            </a:solidFill>
            <a:prstDash val="solid"/>
            <a:miter lim="800000"/>
            <a:headEnd len="med" w="med" type="none"/>
            <a:tailEnd len="med" w="med" type="none"/>
          </a:ln>
        </p:spPr>
      </p:cxnSp>
      <p:cxnSp>
        <p:nvCxnSpPr>
          <p:cNvPr id="1236" name="Google Shape;1236;p84"/>
          <p:cNvCxnSpPr/>
          <p:nvPr/>
        </p:nvCxnSpPr>
        <p:spPr>
          <a:xfrm rot="10800000">
            <a:off x="6629400" y="4724400"/>
            <a:ext cx="0" cy="914400"/>
          </a:xfrm>
          <a:prstGeom prst="straightConnector1">
            <a:avLst/>
          </a:prstGeom>
          <a:noFill/>
          <a:ln cap="flat" cmpd="sng" w="12700">
            <a:solidFill>
              <a:srgbClr val="FF0000"/>
            </a:solidFill>
            <a:prstDash val="solid"/>
            <a:miter lim="800000"/>
            <a:headEnd len="med" w="med" type="none"/>
            <a:tailEnd len="med" w="med" type="none"/>
          </a:ln>
        </p:spPr>
      </p:cxnSp>
      <p:cxnSp>
        <p:nvCxnSpPr>
          <p:cNvPr id="1237" name="Google Shape;1237;p84"/>
          <p:cNvCxnSpPr/>
          <p:nvPr/>
        </p:nvCxnSpPr>
        <p:spPr>
          <a:xfrm rot="10800000">
            <a:off x="6705600" y="4724400"/>
            <a:ext cx="457200" cy="990600"/>
          </a:xfrm>
          <a:prstGeom prst="straightConnector1">
            <a:avLst/>
          </a:prstGeom>
          <a:noFill/>
          <a:ln cap="flat" cmpd="sng" w="12700">
            <a:solidFill>
              <a:srgbClr val="FF0000"/>
            </a:solidFill>
            <a:prstDash val="solid"/>
            <a:miter lim="800000"/>
            <a:headEnd len="med" w="med" type="none"/>
            <a:tailEnd len="med" w="med" type="none"/>
          </a:ln>
        </p:spPr>
      </p:cxnSp>
      <p:cxnSp>
        <p:nvCxnSpPr>
          <p:cNvPr id="1238" name="Google Shape;1238;p84"/>
          <p:cNvCxnSpPr/>
          <p:nvPr/>
        </p:nvCxnSpPr>
        <p:spPr>
          <a:xfrm rot="10800000">
            <a:off x="6248400" y="3886200"/>
            <a:ext cx="1219200" cy="0"/>
          </a:xfrm>
          <a:prstGeom prst="straightConnector1">
            <a:avLst/>
          </a:prstGeom>
          <a:noFill/>
          <a:ln cap="flat" cmpd="sng" w="12700">
            <a:solidFill>
              <a:srgbClr val="FF0000"/>
            </a:solidFill>
            <a:prstDash val="solid"/>
            <a:miter lim="800000"/>
            <a:headEnd len="med" w="med" type="none"/>
            <a:tailEnd len="med" w="med" type="none"/>
          </a:ln>
        </p:spPr>
      </p:cxnSp>
      <p:cxnSp>
        <p:nvCxnSpPr>
          <p:cNvPr id="1239" name="Google Shape;1239;p84"/>
          <p:cNvCxnSpPr/>
          <p:nvPr/>
        </p:nvCxnSpPr>
        <p:spPr>
          <a:xfrm rot="10800000">
            <a:off x="4648200" y="2667000"/>
            <a:ext cx="0" cy="381000"/>
          </a:xfrm>
          <a:prstGeom prst="straightConnector1">
            <a:avLst/>
          </a:prstGeom>
          <a:noFill/>
          <a:ln cap="flat" cmpd="sng" w="12700">
            <a:solidFill>
              <a:srgbClr val="FF0000"/>
            </a:solidFill>
            <a:prstDash val="solid"/>
            <a:miter lim="800000"/>
            <a:headEnd len="med" w="med" type="none"/>
            <a:tailEnd len="med" w="med" type="none"/>
          </a:ln>
        </p:spPr>
      </p:cxnSp>
      <p:pic>
        <p:nvPicPr>
          <p:cNvPr id="1240" name="Google Shape;1240;p84"/>
          <p:cNvPicPr preferRelativeResize="0"/>
          <p:nvPr/>
        </p:nvPicPr>
        <p:blipFill rotWithShape="1">
          <a:blip r:embed="rId9">
            <a:alphaModFix/>
          </a:blip>
          <a:srcRect b="0" l="0" r="0" t="0"/>
          <a:stretch/>
        </p:blipFill>
        <p:spPr>
          <a:xfrm>
            <a:off x="2819400" y="1752600"/>
            <a:ext cx="1676400" cy="658812"/>
          </a:xfrm>
          <a:prstGeom prst="rect">
            <a:avLst/>
          </a:prstGeom>
          <a:noFill/>
          <a:ln>
            <a:noFill/>
          </a:ln>
        </p:spPr>
      </p:pic>
      <p:sp>
        <p:nvSpPr>
          <p:cNvPr id="1241" name="Google Shape;1241;p84"/>
          <p:cNvSpPr txBox="1"/>
          <p:nvPr/>
        </p:nvSpPr>
        <p:spPr>
          <a:xfrm>
            <a:off x="2057400" y="2093912"/>
            <a:ext cx="793750"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800"/>
              <a:buFont typeface="Times New Roman"/>
              <a:buNone/>
            </a:pPr>
            <a:r>
              <a:rPr b="0" i="0" lang="en-US" sz="1800" u="none">
                <a:solidFill>
                  <a:srgbClr val="FF0000"/>
                </a:solidFill>
                <a:latin typeface="Times New Roman"/>
                <a:ea typeface="Times New Roman"/>
                <a:cs typeface="Times New Roman"/>
                <a:sym typeface="Times New Roman"/>
              </a:rPr>
              <a:t>28MB</a:t>
            </a:r>
            <a:endParaRPr/>
          </a:p>
        </p:txBody>
      </p:sp>
      <p:sp>
        <p:nvSpPr>
          <p:cNvPr id="1242" name="Google Shape;1242;p84"/>
          <p:cNvSpPr txBox="1"/>
          <p:nvPr/>
        </p:nvSpPr>
        <p:spPr>
          <a:xfrm>
            <a:off x="3625850" y="5881687"/>
            <a:ext cx="793750"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800"/>
              <a:buFont typeface="Times New Roman"/>
              <a:buNone/>
            </a:pPr>
            <a:r>
              <a:rPr b="0" i="0" lang="en-US" sz="1800" u="none">
                <a:solidFill>
                  <a:srgbClr val="FF0000"/>
                </a:solidFill>
                <a:latin typeface="Times New Roman"/>
                <a:ea typeface="Times New Roman"/>
                <a:cs typeface="Times New Roman"/>
                <a:sym typeface="Times New Roman"/>
              </a:rPr>
              <a:t>28MB</a:t>
            </a:r>
            <a:endParaRPr/>
          </a:p>
        </p:txBody>
      </p:sp>
      <p:sp>
        <p:nvSpPr>
          <p:cNvPr id="1243" name="Google Shape;1243;p84"/>
          <p:cNvSpPr txBox="1"/>
          <p:nvPr/>
        </p:nvSpPr>
        <p:spPr>
          <a:xfrm>
            <a:off x="5149850" y="5881687"/>
            <a:ext cx="793750"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800"/>
              <a:buFont typeface="Times New Roman"/>
              <a:buNone/>
            </a:pPr>
            <a:r>
              <a:rPr b="0" i="0" lang="en-US" sz="1800" u="none">
                <a:solidFill>
                  <a:srgbClr val="FF0000"/>
                </a:solidFill>
                <a:latin typeface="Times New Roman"/>
                <a:ea typeface="Times New Roman"/>
                <a:cs typeface="Times New Roman"/>
                <a:sym typeface="Times New Roman"/>
              </a:rPr>
              <a:t>28MB</a:t>
            </a:r>
            <a:endParaRPr/>
          </a:p>
        </p:txBody>
      </p:sp>
      <p:sp>
        <p:nvSpPr>
          <p:cNvPr id="1244" name="Google Shape;1244;p84"/>
          <p:cNvSpPr txBox="1"/>
          <p:nvPr/>
        </p:nvSpPr>
        <p:spPr>
          <a:xfrm>
            <a:off x="4311650" y="5881687"/>
            <a:ext cx="793750"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800"/>
              <a:buFont typeface="Times New Roman"/>
              <a:buNone/>
            </a:pPr>
            <a:r>
              <a:rPr b="0" i="0" lang="en-US" sz="1800" u="none">
                <a:solidFill>
                  <a:srgbClr val="FF0000"/>
                </a:solidFill>
                <a:latin typeface="Times New Roman"/>
                <a:ea typeface="Times New Roman"/>
                <a:cs typeface="Times New Roman"/>
                <a:sym typeface="Times New Roman"/>
              </a:rPr>
              <a:t>15MB</a:t>
            </a:r>
            <a:endParaRPr/>
          </a:p>
        </p:txBody>
      </p:sp>
      <p:sp>
        <p:nvSpPr>
          <p:cNvPr id="1245" name="Google Shape;1245;p84"/>
          <p:cNvSpPr txBox="1"/>
          <p:nvPr/>
        </p:nvSpPr>
        <p:spPr>
          <a:xfrm>
            <a:off x="2362200" y="5867400"/>
            <a:ext cx="793750"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800"/>
              <a:buFont typeface="Times New Roman"/>
              <a:buNone/>
            </a:pPr>
            <a:r>
              <a:rPr b="0" i="0" lang="en-US" sz="1800" u="none">
                <a:solidFill>
                  <a:srgbClr val="FF0000"/>
                </a:solidFill>
                <a:latin typeface="Times New Roman"/>
                <a:ea typeface="Times New Roman"/>
                <a:cs typeface="Times New Roman"/>
                <a:sym typeface="Times New Roman"/>
              </a:rPr>
              <a:t>12MB</a:t>
            </a:r>
            <a:endParaRPr/>
          </a:p>
        </p:txBody>
      </p:sp>
      <p:sp>
        <p:nvSpPr>
          <p:cNvPr id="1246" name="Google Shape;1246;p84"/>
          <p:cNvSpPr txBox="1"/>
          <p:nvPr/>
        </p:nvSpPr>
        <p:spPr>
          <a:xfrm>
            <a:off x="1219200" y="5867400"/>
            <a:ext cx="666750"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800"/>
              <a:buFont typeface="Times New Roman"/>
              <a:buNone/>
            </a:pPr>
            <a:r>
              <a:rPr b="0" i="0" lang="en-US" sz="1800" u="none">
                <a:solidFill>
                  <a:srgbClr val="FF0000"/>
                </a:solidFill>
                <a:latin typeface="Times New Roman"/>
                <a:ea typeface="Times New Roman"/>
                <a:cs typeface="Times New Roman"/>
                <a:sym typeface="Times New Roman"/>
              </a:rPr>
              <a:t>8MB</a:t>
            </a:r>
            <a:endParaRPr/>
          </a:p>
        </p:txBody>
      </p:sp>
      <p:sp>
        <p:nvSpPr>
          <p:cNvPr id="1247" name="Google Shape;1247;p84"/>
          <p:cNvSpPr txBox="1"/>
          <p:nvPr/>
        </p:nvSpPr>
        <p:spPr>
          <a:xfrm>
            <a:off x="1066800" y="3976687"/>
            <a:ext cx="666750"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800"/>
              <a:buFont typeface="Times New Roman"/>
              <a:buNone/>
            </a:pPr>
            <a:r>
              <a:rPr b="0" i="0" lang="en-US" sz="1800" u="none">
                <a:solidFill>
                  <a:srgbClr val="FF0000"/>
                </a:solidFill>
                <a:latin typeface="Times New Roman"/>
                <a:ea typeface="Times New Roman"/>
                <a:cs typeface="Times New Roman"/>
                <a:sym typeface="Times New Roman"/>
              </a:rPr>
              <a:t>8MB</a:t>
            </a:r>
            <a:endParaRPr/>
          </a:p>
        </p:txBody>
      </p:sp>
      <p:sp>
        <p:nvSpPr>
          <p:cNvPr id="1248" name="Google Shape;1248;p84"/>
          <p:cNvSpPr txBox="1"/>
          <p:nvPr/>
        </p:nvSpPr>
        <p:spPr>
          <a:xfrm>
            <a:off x="6172200" y="5881687"/>
            <a:ext cx="666750"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800"/>
              <a:buFont typeface="Times New Roman"/>
              <a:buNone/>
            </a:pPr>
            <a:r>
              <a:rPr b="0" i="0" lang="en-US" sz="1800" u="none">
                <a:solidFill>
                  <a:srgbClr val="FF0000"/>
                </a:solidFill>
                <a:latin typeface="Times New Roman"/>
                <a:ea typeface="Times New Roman"/>
                <a:cs typeface="Times New Roman"/>
                <a:sym typeface="Times New Roman"/>
              </a:rPr>
              <a:t>8MB</a:t>
            </a:r>
            <a:endParaRPr/>
          </a:p>
        </p:txBody>
      </p:sp>
      <p:sp>
        <p:nvSpPr>
          <p:cNvPr id="1249" name="Google Shape;1249;p84"/>
          <p:cNvSpPr txBox="1"/>
          <p:nvPr/>
        </p:nvSpPr>
        <p:spPr>
          <a:xfrm>
            <a:off x="6877050" y="5881687"/>
            <a:ext cx="666750"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800"/>
              <a:buFont typeface="Times New Roman"/>
              <a:buNone/>
            </a:pPr>
            <a:r>
              <a:rPr b="0" i="0" lang="en-US" sz="1800" u="none">
                <a:solidFill>
                  <a:srgbClr val="FF0000"/>
                </a:solidFill>
                <a:latin typeface="Times New Roman"/>
                <a:ea typeface="Times New Roman"/>
                <a:cs typeface="Times New Roman"/>
                <a:sym typeface="Times New Roman"/>
              </a:rPr>
              <a:t>8MB</a:t>
            </a:r>
            <a:endParaRPr/>
          </a:p>
        </p:txBody>
      </p:sp>
      <p:sp>
        <p:nvSpPr>
          <p:cNvPr id="1250" name="Google Shape;1250;p84"/>
          <p:cNvSpPr txBox="1"/>
          <p:nvPr/>
        </p:nvSpPr>
        <p:spPr>
          <a:xfrm>
            <a:off x="7315200" y="4038600"/>
            <a:ext cx="793750"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800"/>
              <a:buFont typeface="Times New Roman"/>
              <a:buNone/>
            </a:pPr>
            <a:r>
              <a:rPr b="0" i="0" lang="en-US" sz="1800" u="none">
                <a:solidFill>
                  <a:srgbClr val="FF0000"/>
                </a:solidFill>
                <a:latin typeface="Times New Roman"/>
                <a:ea typeface="Times New Roman"/>
                <a:cs typeface="Times New Roman"/>
                <a:sym typeface="Times New Roman"/>
              </a:rPr>
              <a:t>15MB</a:t>
            </a:r>
            <a:endParaRPr/>
          </a:p>
        </p:txBody>
      </p:sp>
      <p:pic>
        <p:nvPicPr>
          <p:cNvPr descr="C:\Users\Hojjat\AppData\Local\Microsoft\Windows\Temporary Internet Files\Content.IE5\5EN941SM\MCj02808030000[1].wmf" id="1251" name="Google Shape;1251;p84"/>
          <p:cNvPicPr preferRelativeResize="0"/>
          <p:nvPr/>
        </p:nvPicPr>
        <p:blipFill rotWithShape="1">
          <a:blip r:embed="rId10">
            <a:alphaModFix/>
          </a:blip>
          <a:srcRect b="0" l="0" r="0" t="0"/>
          <a:stretch/>
        </p:blipFill>
        <p:spPr>
          <a:xfrm>
            <a:off x="2819400" y="3540125"/>
            <a:ext cx="457200" cy="361950"/>
          </a:xfrm>
          <a:prstGeom prst="rect">
            <a:avLst/>
          </a:prstGeom>
          <a:noFill/>
          <a:ln>
            <a:noFill/>
          </a:ln>
        </p:spPr>
      </p:pic>
      <p:pic>
        <p:nvPicPr>
          <p:cNvPr descr="C:\Users\Hojjat\AppData\Local\Microsoft\Windows\Temporary Internet Files\Content.IE5\5EN941SM\MCj02808030000[1].wmf" id="1252" name="Google Shape;1252;p84"/>
          <p:cNvPicPr preferRelativeResize="0"/>
          <p:nvPr/>
        </p:nvPicPr>
        <p:blipFill rotWithShape="1">
          <a:blip r:embed="rId10">
            <a:alphaModFix/>
          </a:blip>
          <a:srcRect b="0" l="0" r="0" t="0"/>
          <a:stretch/>
        </p:blipFill>
        <p:spPr>
          <a:xfrm>
            <a:off x="5486400" y="3124200"/>
            <a:ext cx="457200" cy="361950"/>
          </a:xfrm>
          <a:prstGeom prst="rect">
            <a:avLst/>
          </a:prstGeom>
          <a:noFill/>
          <a:ln>
            <a:noFill/>
          </a:ln>
        </p:spPr>
      </p:pic>
      <p:pic>
        <p:nvPicPr>
          <p:cNvPr descr="C:\Users\Hojjat\AppData\Local\Microsoft\Windows\Temporary Internet Files\Content.IE5\5EN941SM\MCj02808030000[1].wmf" id="1253" name="Google Shape;1253;p84"/>
          <p:cNvPicPr preferRelativeResize="0"/>
          <p:nvPr/>
        </p:nvPicPr>
        <p:blipFill rotWithShape="1">
          <a:blip r:embed="rId10">
            <a:alphaModFix/>
          </a:blip>
          <a:srcRect b="0" l="0" r="0" t="0"/>
          <a:stretch/>
        </p:blipFill>
        <p:spPr>
          <a:xfrm>
            <a:off x="6019800" y="3429000"/>
            <a:ext cx="457200" cy="361950"/>
          </a:xfrm>
          <a:prstGeom prst="rect">
            <a:avLst/>
          </a:prstGeom>
          <a:noFill/>
          <a:ln>
            <a:noFill/>
          </a:ln>
        </p:spPr>
      </p:pic>
      <p:pic>
        <p:nvPicPr>
          <p:cNvPr descr="C:\Users\Hojjat\AppData\Local\Microsoft\Windows\Temporary Internet Files\Content.IE5\5EN941SM\MCj02808030000[1].wmf" id="1254" name="Google Shape;1254;p84"/>
          <p:cNvPicPr preferRelativeResize="0"/>
          <p:nvPr/>
        </p:nvPicPr>
        <p:blipFill rotWithShape="1">
          <a:blip r:embed="rId10">
            <a:alphaModFix/>
          </a:blip>
          <a:srcRect b="0" l="0" r="0" t="0"/>
          <a:stretch/>
        </p:blipFill>
        <p:spPr>
          <a:xfrm>
            <a:off x="2971800" y="3692525"/>
            <a:ext cx="457200" cy="361950"/>
          </a:xfrm>
          <a:prstGeom prst="rect">
            <a:avLst/>
          </a:prstGeom>
          <a:noFill/>
          <a:ln>
            <a:noFill/>
          </a:ln>
        </p:spPr>
      </p:pic>
      <p:pic>
        <p:nvPicPr>
          <p:cNvPr descr="C:\Users\Hojjat\AppData\Local\Microsoft\Windows\Temporary Internet Files\Content.IE5\5EN941SM\MCj02808030000[1].wmf" id="1255" name="Google Shape;1255;p84"/>
          <p:cNvPicPr preferRelativeResize="0"/>
          <p:nvPr/>
        </p:nvPicPr>
        <p:blipFill rotWithShape="1">
          <a:blip r:embed="rId10">
            <a:alphaModFix/>
          </a:blip>
          <a:srcRect b="0" l="0" r="0" t="0"/>
          <a:stretch/>
        </p:blipFill>
        <p:spPr>
          <a:xfrm>
            <a:off x="6248400" y="3657600"/>
            <a:ext cx="457200" cy="361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0"/>
                                        </p:tgtEl>
                                        <p:attrNameLst>
                                          <p:attrName>style.visibility</p:attrName>
                                        </p:attrNameLst>
                                      </p:cBhvr>
                                      <p:to>
                                        <p:strVal val="visible"/>
                                      </p:to>
                                    </p:set>
                                    <p:animEffect filter="fade" transition="in">
                                      <p:cBhvr>
                                        <p:cTn dur="500"/>
                                        <p:tgtEl>
                                          <p:spTgt spid="1240"/>
                                        </p:tgtEl>
                                      </p:cBhvr>
                                    </p:animEffect>
                                  </p:childTnLst>
                                </p:cTn>
                              </p:par>
                              <p:par>
                                <p:cTn fill="hold" nodeType="withEffect" presetClass="entr" presetID="10" presetSubtype="0">
                                  <p:stCondLst>
                                    <p:cond delay="0"/>
                                  </p:stCondLst>
                                  <p:childTnLst>
                                    <p:set>
                                      <p:cBhvr>
                                        <p:cTn dur="1" fill="hold">
                                          <p:stCondLst>
                                            <p:cond delay="0"/>
                                          </p:stCondLst>
                                        </p:cTn>
                                        <p:tgtEl>
                                          <p:spTgt spid="1241"/>
                                        </p:tgtEl>
                                        <p:attrNameLst>
                                          <p:attrName>style.visibility</p:attrName>
                                        </p:attrNameLst>
                                      </p:cBhvr>
                                      <p:to>
                                        <p:strVal val="visible"/>
                                      </p:to>
                                    </p:set>
                                    <p:animEffect filter="fade" transition="in">
                                      <p:cBhvr>
                                        <p:cTn dur="500"/>
                                        <p:tgtEl>
                                          <p:spTgt spid="12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1"/>
                                        </p:tgtEl>
                                        <p:attrNameLst>
                                          <p:attrName>style.visibility</p:attrName>
                                        </p:attrNameLst>
                                      </p:cBhvr>
                                      <p:to>
                                        <p:strVal val="visible"/>
                                      </p:to>
                                    </p:set>
                                    <p:animEffect filter="fade" transition="in">
                                      <p:cBhvr>
                                        <p:cTn dur="500"/>
                                        <p:tgtEl>
                                          <p:spTgt spid="1251"/>
                                        </p:tgtEl>
                                      </p:cBhvr>
                                    </p:animEffect>
                                  </p:childTnLst>
                                </p:cTn>
                              </p:par>
                              <p:par>
                                <p:cTn fill="hold" nodeType="withEffect" presetClass="entr" presetID="10" presetSubtype="0">
                                  <p:stCondLst>
                                    <p:cond delay="0"/>
                                  </p:stCondLst>
                                  <p:childTnLst>
                                    <p:set>
                                      <p:cBhvr>
                                        <p:cTn dur="1" fill="hold">
                                          <p:stCondLst>
                                            <p:cond delay="0"/>
                                          </p:stCondLst>
                                        </p:cTn>
                                        <p:tgtEl>
                                          <p:spTgt spid="1252"/>
                                        </p:tgtEl>
                                        <p:attrNameLst>
                                          <p:attrName>style.visibility</p:attrName>
                                        </p:attrNameLst>
                                      </p:cBhvr>
                                      <p:to>
                                        <p:strVal val="visible"/>
                                      </p:to>
                                    </p:set>
                                    <p:animEffect filter="fade" transition="in">
                                      <p:cBhvr>
                                        <p:cTn dur="500"/>
                                        <p:tgtEl>
                                          <p:spTgt spid="1252"/>
                                        </p:tgtEl>
                                      </p:cBhvr>
                                    </p:animEffect>
                                  </p:childTnLst>
                                </p:cTn>
                              </p:par>
                              <p:par>
                                <p:cTn fill="hold" nodeType="withEffect" presetClass="entr" presetID="10" presetSubtype="0">
                                  <p:stCondLst>
                                    <p:cond delay="0"/>
                                  </p:stCondLst>
                                  <p:childTnLst>
                                    <p:set>
                                      <p:cBhvr>
                                        <p:cTn dur="1" fill="hold">
                                          <p:stCondLst>
                                            <p:cond delay="0"/>
                                          </p:stCondLst>
                                        </p:cTn>
                                        <p:tgtEl>
                                          <p:spTgt spid="1253"/>
                                        </p:tgtEl>
                                        <p:attrNameLst>
                                          <p:attrName>style.visibility</p:attrName>
                                        </p:attrNameLst>
                                      </p:cBhvr>
                                      <p:to>
                                        <p:strVal val="visible"/>
                                      </p:to>
                                    </p:set>
                                    <p:animEffect filter="fade" transition="in">
                                      <p:cBhvr>
                                        <p:cTn dur="500"/>
                                        <p:tgtEl>
                                          <p:spTgt spid="1253"/>
                                        </p:tgtEl>
                                      </p:cBhvr>
                                    </p:animEffect>
                                  </p:childTnLst>
                                </p:cTn>
                              </p:par>
                              <p:par>
                                <p:cTn fill="hold" nodeType="withEffect" presetClass="entr" presetID="10" presetSubtype="0">
                                  <p:stCondLst>
                                    <p:cond delay="0"/>
                                  </p:stCondLst>
                                  <p:childTnLst>
                                    <p:set>
                                      <p:cBhvr>
                                        <p:cTn dur="1" fill="hold">
                                          <p:stCondLst>
                                            <p:cond delay="0"/>
                                          </p:stCondLst>
                                        </p:cTn>
                                        <p:tgtEl>
                                          <p:spTgt spid="1254"/>
                                        </p:tgtEl>
                                        <p:attrNameLst>
                                          <p:attrName>style.visibility</p:attrName>
                                        </p:attrNameLst>
                                      </p:cBhvr>
                                      <p:to>
                                        <p:strVal val="visible"/>
                                      </p:to>
                                    </p:set>
                                    <p:animEffect filter="fade" transition="in">
                                      <p:cBhvr>
                                        <p:cTn dur="500"/>
                                        <p:tgtEl>
                                          <p:spTgt spid="1254"/>
                                        </p:tgtEl>
                                      </p:cBhvr>
                                    </p:animEffect>
                                  </p:childTnLst>
                                </p:cTn>
                              </p:par>
                              <p:par>
                                <p:cTn fill="hold" nodeType="withEffect" presetClass="entr" presetID="10" presetSubtype="0">
                                  <p:stCondLst>
                                    <p:cond delay="0"/>
                                  </p:stCondLst>
                                  <p:childTnLst>
                                    <p:set>
                                      <p:cBhvr>
                                        <p:cTn dur="1" fill="hold">
                                          <p:stCondLst>
                                            <p:cond delay="0"/>
                                          </p:stCondLst>
                                        </p:cTn>
                                        <p:tgtEl>
                                          <p:spTgt spid="1255"/>
                                        </p:tgtEl>
                                        <p:attrNameLst>
                                          <p:attrName>style.visibility</p:attrName>
                                        </p:attrNameLst>
                                      </p:cBhvr>
                                      <p:to>
                                        <p:strVal val="visible"/>
                                      </p:to>
                                    </p:set>
                                    <p:animEffect filter="fade" transition="in">
                                      <p:cBhvr>
                                        <p:cTn dur="500"/>
                                        <p:tgtEl>
                                          <p:spTgt spid="12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9" name="Shape 1259"/>
        <p:cNvGrpSpPr/>
        <p:nvPr/>
      </p:nvGrpSpPr>
      <p:grpSpPr>
        <a:xfrm>
          <a:off x="0" y="0"/>
          <a:ext cx="0" cy="0"/>
          <a:chOff x="0" y="0"/>
          <a:chExt cx="0" cy="0"/>
        </a:xfrm>
      </p:grpSpPr>
      <p:sp>
        <p:nvSpPr>
          <p:cNvPr id="1260" name="Google Shape;1260;p85"/>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1261" name="Google Shape;1261;p85"/>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4000">
              <a:solidFill>
                <a:schemeClr val="dk2"/>
              </a:solidFill>
              <a:latin typeface="Arial Black"/>
              <a:ea typeface="Arial Black"/>
              <a:cs typeface="Arial Black"/>
              <a:sym typeface="Arial Black"/>
            </a:endParaRPr>
          </a:p>
        </p:txBody>
      </p:sp>
      <p:grpSp>
        <p:nvGrpSpPr>
          <p:cNvPr id="1262" name="Google Shape;1262;p85"/>
          <p:cNvGrpSpPr/>
          <p:nvPr/>
        </p:nvGrpSpPr>
        <p:grpSpPr>
          <a:xfrm>
            <a:off x="7837293" y="3697193"/>
            <a:ext cx="1318014" cy="1512345"/>
            <a:chOff x="4521" y="659"/>
            <a:chExt cx="1327" cy="1327"/>
          </a:xfrm>
        </p:grpSpPr>
        <p:sp>
          <p:nvSpPr>
            <p:cNvPr id="1263" name="Google Shape;1263;p85"/>
            <p:cNvSpPr/>
            <p:nvPr/>
          </p:nvSpPr>
          <p:spPr>
            <a:xfrm rot="2700000">
              <a:off x="4609" y="960"/>
              <a:ext cx="1151" cy="726"/>
            </a:xfrm>
            <a:prstGeom prst="ellipse">
              <a:avLst/>
            </a:prstGeom>
            <a:solidFill>
              <a:srgbClr val="99C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pic>
          <p:nvPicPr>
            <p:cNvPr id="1264" name="Google Shape;1264;p85"/>
            <p:cNvPicPr preferRelativeResize="0"/>
            <p:nvPr/>
          </p:nvPicPr>
          <p:blipFill rotWithShape="1">
            <a:blip r:embed="rId3">
              <a:alphaModFix/>
            </a:blip>
            <a:srcRect b="0" l="0" r="0" t="0"/>
            <a:stretch/>
          </p:blipFill>
          <p:spPr>
            <a:xfrm>
              <a:off x="4642" y="1011"/>
              <a:ext cx="336" cy="317"/>
            </a:xfrm>
            <a:prstGeom prst="rect">
              <a:avLst/>
            </a:prstGeom>
            <a:noFill/>
            <a:ln>
              <a:noFill/>
            </a:ln>
          </p:spPr>
        </p:pic>
        <p:pic>
          <p:nvPicPr>
            <p:cNvPr id="1265" name="Google Shape;1265;p85"/>
            <p:cNvPicPr preferRelativeResize="0"/>
            <p:nvPr/>
          </p:nvPicPr>
          <p:blipFill rotWithShape="1">
            <a:blip r:embed="rId4">
              <a:alphaModFix/>
            </a:blip>
            <a:srcRect b="0" l="0" r="0" t="0"/>
            <a:stretch/>
          </p:blipFill>
          <p:spPr>
            <a:xfrm>
              <a:off x="5052" y="959"/>
              <a:ext cx="247" cy="216"/>
            </a:xfrm>
            <a:prstGeom prst="rect">
              <a:avLst/>
            </a:prstGeom>
            <a:noFill/>
            <a:ln>
              <a:noFill/>
            </a:ln>
          </p:spPr>
        </p:pic>
        <p:pic>
          <p:nvPicPr>
            <p:cNvPr id="1266" name="Google Shape;1266;p85"/>
            <p:cNvPicPr preferRelativeResize="0"/>
            <p:nvPr/>
          </p:nvPicPr>
          <p:blipFill rotWithShape="1">
            <a:blip r:embed="rId5">
              <a:alphaModFix/>
            </a:blip>
            <a:srcRect b="0" l="0" r="0" t="0"/>
            <a:stretch/>
          </p:blipFill>
          <p:spPr>
            <a:xfrm>
              <a:off x="5423" y="1164"/>
              <a:ext cx="236" cy="251"/>
            </a:xfrm>
            <a:prstGeom prst="rect">
              <a:avLst/>
            </a:prstGeom>
            <a:noFill/>
            <a:ln>
              <a:noFill/>
            </a:ln>
          </p:spPr>
        </p:pic>
        <p:pic>
          <p:nvPicPr>
            <p:cNvPr id="1267" name="Google Shape;1267;p85"/>
            <p:cNvPicPr preferRelativeResize="0"/>
            <p:nvPr/>
          </p:nvPicPr>
          <p:blipFill rotWithShape="1">
            <a:blip r:embed="rId6">
              <a:alphaModFix/>
            </a:blip>
            <a:srcRect b="0" l="0" r="0" t="0"/>
            <a:stretch/>
          </p:blipFill>
          <p:spPr>
            <a:xfrm>
              <a:off x="5175" y="1447"/>
              <a:ext cx="124" cy="249"/>
            </a:xfrm>
            <a:prstGeom prst="rect">
              <a:avLst/>
            </a:prstGeom>
            <a:noFill/>
            <a:ln>
              <a:noFill/>
            </a:ln>
          </p:spPr>
        </p:pic>
        <p:cxnSp>
          <p:nvCxnSpPr>
            <p:cNvPr id="1268" name="Google Shape;1268;p85"/>
            <p:cNvCxnSpPr/>
            <p:nvPr/>
          </p:nvCxnSpPr>
          <p:spPr>
            <a:xfrm rot="10800000">
              <a:off x="4978" y="1170"/>
              <a:ext cx="198" cy="5"/>
            </a:xfrm>
            <a:prstGeom prst="straightConnector1">
              <a:avLst/>
            </a:prstGeom>
            <a:noFill/>
            <a:ln cap="flat" cmpd="sng" w="15875">
              <a:solidFill>
                <a:schemeClr val="accent2"/>
              </a:solidFill>
              <a:prstDash val="solid"/>
              <a:miter lim="800000"/>
              <a:headEnd len="med" w="med" type="none"/>
              <a:tailEnd len="med" w="med" type="none"/>
            </a:ln>
          </p:spPr>
        </p:cxnSp>
        <p:cxnSp>
          <p:nvCxnSpPr>
            <p:cNvPr id="1269" name="Google Shape;1269;p85"/>
            <p:cNvCxnSpPr/>
            <p:nvPr/>
          </p:nvCxnSpPr>
          <p:spPr>
            <a:xfrm rot="10800000">
              <a:off x="4978" y="1170"/>
              <a:ext cx="445" cy="120"/>
            </a:xfrm>
            <a:prstGeom prst="straightConnector1">
              <a:avLst/>
            </a:prstGeom>
            <a:noFill/>
            <a:ln cap="flat" cmpd="sng" w="15875">
              <a:solidFill>
                <a:schemeClr val="accent2"/>
              </a:solidFill>
              <a:prstDash val="solid"/>
              <a:miter lim="800000"/>
              <a:headEnd len="med" w="med" type="none"/>
              <a:tailEnd len="med" w="med" type="none"/>
            </a:ln>
          </p:spPr>
        </p:cxnSp>
        <p:cxnSp>
          <p:nvCxnSpPr>
            <p:cNvPr id="1270" name="Google Shape;1270;p85"/>
            <p:cNvCxnSpPr/>
            <p:nvPr/>
          </p:nvCxnSpPr>
          <p:spPr>
            <a:xfrm rot="10800000">
              <a:off x="4978" y="1170"/>
              <a:ext cx="197" cy="402"/>
            </a:xfrm>
            <a:prstGeom prst="straightConnector1">
              <a:avLst/>
            </a:prstGeom>
            <a:noFill/>
            <a:ln cap="flat" cmpd="sng" w="15875">
              <a:solidFill>
                <a:schemeClr val="accent2"/>
              </a:solidFill>
              <a:prstDash val="solid"/>
              <a:miter lim="800000"/>
              <a:headEnd len="med" w="med" type="none"/>
              <a:tailEnd len="med" w="med" type="none"/>
            </a:ln>
          </p:spPr>
        </p:cxnSp>
      </p:grpSp>
      <p:grpSp>
        <p:nvGrpSpPr>
          <p:cNvPr id="1271" name="Google Shape;1271;p85"/>
          <p:cNvGrpSpPr/>
          <p:nvPr/>
        </p:nvGrpSpPr>
        <p:grpSpPr>
          <a:xfrm>
            <a:off x="5908692" y="5251239"/>
            <a:ext cx="1593240" cy="1245724"/>
            <a:chOff x="2906" y="2835"/>
            <a:chExt cx="2769" cy="1408"/>
          </a:xfrm>
        </p:grpSpPr>
        <p:sp>
          <p:nvSpPr>
            <p:cNvPr id="1272" name="Google Shape;1272;p85"/>
            <p:cNvSpPr/>
            <p:nvPr/>
          </p:nvSpPr>
          <p:spPr>
            <a:xfrm rot="5880000">
              <a:off x="3766" y="2215"/>
              <a:ext cx="1050" cy="2649"/>
            </a:xfrm>
            <a:prstGeom prst="ellipse">
              <a:avLst/>
            </a:prstGeom>
            <a:solidFill>
              <a:srgbClr val="FFCC99"/>
            </a:solidFill>
            <a:ln cap="flat" cmpd="sng" w="9525">
              <a:solidFill>
                <a:srgbClr val="FFCC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cxnSp>
          <p:nvCxnSpPr>
            <p:cNvPr id="1273" name="Google Shape;1273;p85"/>
            <p:cNvCxnSpPr/>
            <p:nvPr/>
          </p:nvCxnSpPr>
          <p:spPr>
            <a:xfrm>
              <a:off x="3498" y="3241"/>
              <a:ext cx="336" cy="1"/>
            </a:xfrm>
            <a:prstGeom prst="straightConnector1">
              <a:avLst/>
            </a:prstGeom>
            <a:noFill/>
            <a:ln cap="flat" cmpd="sng" w="9525">
              <a:solidFill>
                <a:schemeClr val="accent2"/>
              </a:solidFill>
              <a:prstDash val="solid"/>
              <a:miter lim="800000"/>
              <a:headEnd len="med" w="med" type="none"/>
              <a:tailEnd len="med" w="med" type="none"/>
            </a:ln>
          </p:spPr>
        </p:cxnSp>
        <p:cxnSp>
          <p:nvCxnSpPr>
            <p:cNvPr id="1274" name="Google Shape;1274;p85"/>
            <p:cNvCxnSpPr/>
            <p:nvPr/>
          </p:nvCxnSpPr>
          <p:spPr>
            <a:xfrm>
              <a:off x="3421" y="3625"/>
              <a:ext cx="560" cy="78"/>
            </a:xfrm>
            <a:prstGeom prst="straightConnector1">
              <a:avLst/>
            </a:prstGeom>
            <a:noFill/>
            <a:ln cap="flat" cmpd="sng" w="15875">
              <a:solidFill>
                <a:schemeClr val="accent2"/>
              </a:solidFill>
              <a:prstDash val="solid"/>
              <a:miter lim="800000"/>
              <a:headEnd len="med" w="med" type="none"/>
              <a:tailEnd len="med" w="med" type="none"/>
            </a:ln>
          </p:spPr>
        </p:cxnSp>
        <p:cxnSp>
          <p:nvCxnSpPr>
            <p:cNvPr id="1275" name="Google Shape;1275;p85"/>
            <p:cNvCxnSpPr/>
            <p:nvPr/>
          </p:nvCxnSpPr>
          <p:spPr>
            <a:xfrm flipH="1">
              <a:off x="3328" y="3347"/>
              <a:ext cx="77" cy="121"/>
            </a:xfrm>
            <a:prstGeom prst="straightConnector1">
              <a:avLst/>
            </a:prstGeom>
            <a:noFill/>
            <a:ln cap="flat" cmpd="sng" w="15875">
              <a:solidFill>
                <a:schemeClr val="accent2"/>
              </a:solidFill>
              <a:prstDash val="solid"/>
              <a:miter lim="800000"/>
              <a:headEnd len="med" w="med" type="none"/>
              <a:tailEnd len="med" w="med" type="none"/>
            </a:ln>
          </p:spPr>
        </p:cxnSp>
        <p:cxnSp>
          <p:nvCxnSpPr>
            <p:cNvPr id="1276" name="Google Shape;1276;p85"/>
            <p:cNvCxnSpPr/>
            <p:nvPr/>
          </p:nvCxnSpPr>
          <p:spPr>
            <a:xfrm rot="10800000">
              <a:off x="3981" y="3373"/>
              <a:ext cx="146" cy="199"/>
            </a:xfrm>
            <a:prstGeom prst="straightConnector1">
              <a:avLst/>
            </a:prstGeom>
            <a:noFill/>
            <a:ln cap="flat" cmpd="sng" w="15875">
              <a:solidFill>
                <a:schemeClr val="accent2"/>
              </a:solidFill>
              <a:prstDash val="solid"/>
              <a:miter lim="800000"/>
              <a:headEnd len="med" w="med" type="none"/>
              <a:tailEnd len="med" w="med" type="none"/>
            </a:ln>
          </p:spPr>
        </p:cxnSp>
        <p:cxnSp>
          <p:nvCxnSpPr>
            <p:cNvPr id="1277" name="Google Shape;1277;p85"/>
            <p:cNvCxnSpPr/>
            <p:nvPr/>
          </p:nvCxnSpPr>
          <p:spPr>
            <a:xfrm flipH="1" rot="10800000">
              <a:off x="4126" y="3241"/>
              <a:ext cx="530" cy="1"/>
            </a:xfrm>
            <a:prstGeom prst="straightConnector1">
              <a:avLst/>
            </a:prstGeom>
            <a:noFill/>
            <a:ln cap="flat" cmpd="sng" w="15875">
              <a:solidFill>
                <a:schemeClr val="accent2"/>
              </a:solidFill>
              <a:prstDash val="solid"/>
              <a:miter lim="800000"/>
              <a:headEnd len="med" w="med" type="none"/>
              <a:tailEnd len="med" w="med" type="none"/>
            </a:ln>
          </p:spPr>
        </p:cxnSp>
        <p:pic>
          <p:nvPicPr>
            <p:cNvPr id="1278" name="Google Shape;1278;p85"/>
            <p:cNvPicPr preferRelativeResize="0"/>
            <p:nvPr/>
          </p:nvPicPr>
          <p:blipFill rotWithShape="1">
            <a:blip r:embed="rId7">
              <a:alphaModFix/>
            </a:blip>
            <a:srcRect b="0" l="0" r="0" t="0"/>
            <a:stretch/>
          </p:blipFill>
          <p:spPr>
            <a:xfrm>
              <a:off x="5140" y="3182"/>
              <a:ext cx="281" cy="338"/>
            </a:xfrm>
            <a:prstGeom prst="rect">
              <a:avLst/>
            </a:prstGeom>
            <a:noFill/>
            <a:ln>
              <a:noFill/>
            </a:ln>
          </p:spPr>
        </p:pic>
        <p:cxnSp>
          <p:nvCxnSpPr>
            <p:cNvPr id="1279" name="Google Shape;1279;p85"/>
            <p:cNvCxnSpPr/>
            <p:nvPr/>
          </p:nvCxnSpPr>
          <p:spPr>
            <a:xfrm rot="10800000">
              <a:off x="4656" y="3241"/>
              <a:ext cx="484" cy="110"/>
            </a:xfrm>
            <a:prstGeom prst="straightConnector1">
              <a:avLst/>
            </a:prstGeom>
            <a:noFill/>
            <a:ln cap="flat" cmpd="sng" w="15875">
              <a:solidFill>
                <a:schemeClr val="accent2"/>
              </a:solidFill>
              <a:prstDash val="solid"/>
              <a:miter lim="800000"/>
              <a:headEnd len="med" w="med" type="none"/>
              <a:tailEnd len="med" w="med" type="none"/>
            </a:ln>
          </p:spPr>
        </p:cxnSp>
        <p:pic>
          <p:nvPicPr>
            <p:cNvPr id="1280" name="Google Shape;1280;p85"/>
            <p:cNvPicPr preferRelativeResize="0"/>
            <p:nvPr/>
          </p:nvPicPr>
          <p:blipFill rotWithShape="1">
            <a:blip r:embed="rId8">
              <a:alphaModFix/>
            </a:blip>
            <a:srcRect b="0" l="0" r="0" t="0"/>
            <a:stretch/>
          </p:blipFill>
          <p:spPr>
            <a:xfrm>
              <a:off x="4441" y="3844"/>
              <a:ext cx="415" cy="221"/>
            </a:xfrm>
            <a:prstGeom prst="rect">
              <a:avLst/>
            </a:prstGeom>
            <a:noFill/>
            <a:ln>
              <a:noFill/>
            </a:ln>
          </p:spPr>
        </p:pic>
        <p:cxnSp>
          <p:nvCxnSpPr>
            <p:cNvPr id="1281" name="Google Shape;1281;p85"/>
            <p:cNvCxnSpPr/>
            <p:nvPr/>
          </p:nvCxnSpPr>
          <p:spPr>
            <a:xfrm>
              <a:off x="4272" y="3703"/>
              <a:ext cx="169" cy="252"/>
            </a:xfrm>
            <a:prstGeom prst="straightConnector1">
              <a:avLst/>
            </a:prstGeom>
            <a:noFill/>
            <a:ln cap="flat" cmpd="sng" w="15875">
              <a:solidFill>
                <a:schemeClr val="accent2"/>
              </a:solidFill>
              <a:prstDash val="solid"/>
              <a:miter lim="800000"/>
              <a:headEnd len="med" w="med" type="none"/>
              <a:tailEnd len="med" w="med" type="none"/>
            </a:ln>
          </p:spPr>
        </p:cxnSp>
        <p:pic>
          <p:nvPicPr>
            <p:cNvPr id="1282" name="Google Shape;1282;p85"/>
            <p:cNvPicPr preferRelativeResize="0"/>
            <p:nvPr/>
          </p:nvPicPr>
          <p:blipFill rotWithShape="1">
            <a:blip r:embed="rId9">
              <a:alphaModFix/>
            </a:blip>
            <a:srcRect b="0" l="0" r="0" t="0"/>
            <a:stretch/>
          </p:blipFill>
          <p:spPr>
            <a:xfrm>
              <a:off x="4741" y="3361"/>
              <a:ext cx="230" cy="269"/>
            </a:xfrm>
            <a:prstGeom prst="rect">
              <a:avLst/>
            </a:prstGeom>
            <a:noFill/>
            <a:ln>
              <a:noFill/>
            </a:ln>
          </p:spPr>
        </p:pic>
        <p:cxnSp>
          <p:nvCxnSpPr>
            <p:cNvPr id="1283" name="Google Shape;1283;p85"/>
            <p:cNvCxnSpPr/>
            <p:nvPr/>
          </p:nvCxnSpPr>
          <p:spPr>
            <a:xfrm rot="10800000">
              <a:off x="4656" y="3241"/>
              <a:ext cx="200" cy="120"/>
            </a:xfrm>
            <a:prstGeom prst="straightConnector1">
              <a:avLst/>
            </a:prstGeom>
            <a:noFill/>
            <a:ln cap="flat" cmpd="sng" w="15875">
              <a:solidFill>
                <a:schemeClr val="accent2"/>
              </a:solidFill>
              <a:prstDash val="solid"/>
              <a:miter lim="800000"/>
              <a:headEnd len="med" w="med" type="none"/>
              <a:tailEnd len="med" w="med" type="none"/>
            </a:ln>
          </p:spPr>
        </p:cxnSp>
        <p:pic>
          <p:nvPicPr>
            <p:cNvPr id="1284" name="Google Shape;1284;p85"/>
            <p:cNvPicPr preferRelativeResize="0"/>
            <p:nvPr/>
          </p:nvPicPr>
          <p:blipFill rotWithShape="1">
            <a:blip r:embed="rId10">
              <a:alphaModFix/>
            </a:blip>
            <a:srcRect b="0" l="0" r="0" t="0"/>
            <a:stretch/>
          </p:blipFill>
          <p:spPr>
            <a:xfrm>
              <a:off x="3936" y="3552"/>
              <a:ext cx="483" cy="274"/>
            </a:xfrm>
            <a:prstGeom prst="rect">
              <a:avLst/>
            </a:prstGeom>
            <a:noFill/>
            <a:ln>
              <a:noFill/>
            </a:ln>
          </p:spPr>
        </p:pic>
        <p:pic>
          <p:nvPicPr>
            <p:cNvPr id="1285" name="Google Shape;1285;p85"/>
            <p:cNvPicPr preferRelativeResize="0"/>
            <p:nvPr/>
          </p:nvPicPr>
          <p:blipFill rotWithShape="1">
            <a:blip r:embed="rId11">
              <a:alphaModFix/>
            </a:blip>
            <a:srcRect b="0" l="0" r="0" t="0"/>
            <a:stretch/>
          </p:blipFill>
          <p:spPr>
            <a:xfrm>
              <a:off x="3168" y="3504"/>
              <a:ext cx="432" cy="245"/>
            </a:xfrm>
            <a:prstGeom prst="rect">
              <a:avLst/>
            </a:prstGeom>
            <a:noFill/>
            <a:ln>
              <a:noFill/>
            </a:ln>
          </p:spPr>
        </p:pic>
        <p:pic>
          <p:nvPicPr>
            <p:cNvPr id="1286" name="Google Shape;1286;p85"/>
            <p:cNvPicPr preferRelativeResize="0"/>
            <p:nvPr/>
          </p:nvPicPr>
          <p:blipFill rotWithShape="1">
            <a:blip r:embed="rId11">
              <a:alphaModFix/>
            </a:blip>
            <a:srcRect b="0" l="0" r="0" t="0"/>
            <a:stretch/>
          </p:blipFill>
          <p:spPr>
            <a:xfrm>
              <a:off x="4464" y="3024"/>
              <a:ext cx="432" cy="245"/>
            </a:xfrm>
            <a:prstGeom prst="rect">
              <a:avLst/>
            </a:prstGeom>
            <a:noFill/>
            <a:ln>
              <a:noFill/>
            </a:ln>
          </p:spPr>
        </p:pic>
        <p:pic>
          <p:nvPicPr>
            <p:cNvPr id="1287" name="Google Shape;1287;p85"/>
            <p:cNvPicPr preferRelativeResize="0"/>
            <p:nvPr/>
          </p:nvPicPr>
          <p:blipFill rotWithShape="1">
            <a:blip r:embed="rId12">
              <a:alphaModFix/>
            </a:blip>
            <a:srcRect b="0" l="0" r="0" t="0"/>
            <a:stretch/>
          </p:blipFill>
          <p:spPr>
            <a:xfrm>
              <a:off x="3264" y="3072"/>
              <a:ext cx="384" cy="218"/>
            </a:xfrm>
            <a:prstGeom prst="rect">
              <a:avLst/>
            </a:prstGeom>
            <a:noFill/>
            <a:ln>
              <a:noFill/>
            </a:ln>
          </p:spPr>
        </p:pic>
        <p:pic>
          <p:nvPicPr>
            <p:cNvPr id="1288" name="Google Shape;1288;p85"/>
            <p:cNvPicPr preferRelativeResize="0"/>
            <p:nvPr/>
          </p:nvPicPr>
          <p:blipFill rotWithShape="1">
            <a:blip r:embed="rId13">
              <a:alphaModFix/>
            </a:blip>
            <a:srcRect b="0" l="0" r="0" t="0"/>
            <a:stretch/>
          </p:blipFill>
          <p:spPr>
            <a:xfrm>
              <a:off x="3805" y="3072"/>
              <a:ext cx="371" cy="270"/>
            </a:xfrm>
            <a:prstGeom prst="rect">
              <a:avLst/>
            </a:prstGeom>
            <a:noFill/>
            <a:ln>
              <a:noFill/>
            </a:ln>
          </p:spPr>
        </p:pic>
      </p:grpSp>
      <p:grpSp>
        <p:nvGrpSpPr>
          <p:cNvPr id="1289" name="Google Shape;1289;p85"/>
          <p:cNvGrpSpPr/>
          <p:nvPr/>
        </p:nvGrpSpPr>
        <p:grpSpPr>
          <a:xfrm>
            <a:off x="-252176" y="4902401"/>
            <a:ext cx="1952151" cy="1790299"/>
            <a:chOff x="177" y="3106"/>
            <a:chExt cx="1230" cy="1128"/>
          </a:xfrm>
        </p:grpSpPr>
        <p:sp>
          <p:nvSpPr>
            <p:cNvPr id="1290" name="Google Shape;1290;p85"/>
            <p:cNvSpPr/>
            <p:nvPr/>
          </p:nvSpPr>
          <p:spPr>
            <a:xfrm rot="-1860000">
              <a:off x="288" y="3315"/>
              <a:ext cx="1008" cy="710"/>
            </a:xfrm>
            <a:prstGeom prst="ellipse">
              <a:avLst/>
            </a:prstGeom>
            <a:solidFill>
              <a:srgbClr val="CCFFFF"/>
            </a:solidFill>
            <a:ln cap="flat" cmpd="sng" w="9525">
              <a:solidFill>
                <a:srgbClr val="CC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pic>
          <p:nvPicPr>
            <p:cNvPr id="1291" name="Google Shape;1291;p85"/>
            <p:cNvPicPr preferRelativeResize="0"/>
            <p:nvPr/>
          </p:nvPicPr>
          <p:blipFill rotWithShape="1">
            <a:blip r:embed="rId14">
              <a:alphaModFix/>
            </a:blip>
            <a:srcRect b="0" l="0" r="0" t="0"/>
            <a:stretch/>
          </p:blipFill>
          <p:spPr>
            <a:xfrm>
              <a:off x="750" y="3624"/>
              <a:ext cx="69" cy="113"/>
            </a:xfrm>
            <a:prstGeom prst="rect">
              <a:avLst/>
            </a:prstGeom>
            <a:noFill/>
            <a:ln>
              <a:noFill/>
            </a:ln>
          </p:spPr>
        </p:pic>
        <p:pic>
          <p:nvPicPr>
            <p:cNvPr id="1292" name="Google Shape;1292;p85"/>
            <p:cNvPicPr preferRelativeResize="0"/>
            <p:nvPr/>
          </p:nvPicPr>
          <p:blipFill rotWithShape="1">
            <a:blip r:embed="rId15">
              <a:alphaModFix/>
            </a:blip>
            <a:srcRect b="0" l="0" r="0" t="0"/>
            <a:stretch/>
          </p:blipFill>
          <p:spPr>
            <a:xfrm>
              <a:off x="708" y="3833"/>
              <a:ext cx="67" cy="109"/>
            </a:xfrm>
            <a:prstGeom prst="rect">
              <a:avLst/>
            </a:prstGeom>
            <a:noFill/>
            <a:ln>
              <a:noFill/>
            </a:ln>
          </p:spPr>
        </p:pic>
        <p:cxnSp>
          <p:nvCxnSpPr>
            <p:cNvPr id="1293" name="Google Shape;1293;p85"/>
            <p:cNvCxnSpPr/>
            <p:nvPr/>
          </p:nvCxnSpPr>
          <p:spPr>
            <a:xfrm flipH="1">
              <a:off x="741" y="3737"/>
              <a:ext cx="44" cy="96"/>
            </a:xfrm>
            <a:prstGeom prst="straightConnector1">
              <a:avLst/>
            </a:prstGeom>
            <a:noFill/>
            <a:ln cap="flat" cmpd="sng" w="15875">
              <a:solidFill>
                <a:schemeClr val="accent2"/>
              </a:solidFill>
              <a:prstDash val="solid"/>
              <a:miter lim="800000"/>
              <a:headEnd len="med" w="med" type="none"/>
              <a:tailEnd len="med" w="med" type="none"/>
            </a:ln>
          </p:spPr>
        </p:cxnSp>
        <p:pic>
          <p:nvPicPr>
            <p:cNvPr id="1294" name="Google Shape;1294;p85"/>
            <p:cNvPicPr preferRelativeResize="0"/>
            <p:nvPr/>
          </p:nvPicPr>
          <p:blipFill rotWithShape="1">
            <a:blip r:embed="rId16">
              <a:alphaModFix/>
            </a:blip>
            <a:srcRect b="0" l="0" r="0" t="0"/>
            <a:stretch/>
          </p:blipFill>
          <p:spPr>
            <a:xfrm>
              <a:off x="494" y="3947"/>
              <a:ext cx="125" cy="133"/>
            </a:xfrm>
            <a:prstGeom prst="rect">
              <a:avLst/>
            </a:prstGeom>
            <a:noFill/>
            <a:ln>
              <a:noFill/>
            </a:ln>
          </p:spPr>
        </p:pic>
        <p:cxnSp>
          <p:nvCxnSpPr>
            <p:cNvPr id="1295" name="Google Shape;1295;p85"/>
            <p:cNvCxnSpPr/>
            <p:nvPr/>
          </p:nvCxnSpPr>
          <p:spPr>
            <a:xfrm flipH="1">
              <a:off x="556" y="3942"/>
              <a:ext cx="185" cy="5"/>
            </a:xfrm>
            <a:prstGeom prst="straightConnector1">
              <a:avLst/>
            </a:prstGeom>
            <a:noFill/>
            <a:ln cap="flat" cmpd="sng" w="15875">
              <a:solidFill>
                <a:schemeClr val="accent2"/>
              </a:solidFill>
              <a:prstDash val="solid"/>
              <a:miter lim="800000"/>
              <a:headEnd len="med" w="med" type="none"/>
              <a:tailEnd len="med" w="med" type="none"/>
            </a:ln>
          </p:spPr>
        </p:cxnSp>
        <p:pic>
          <p:nvPicPr>
            <p:cNvPr id="1296" name="Google Shape;1296;p85"/>
            <p:cNvPicPr preferRelativeResize="0"/>
            <p:nvPr/>
          </p:nvPicPr>
          <p:blipFill rotWithShape="1">
            <a:blip r:embed="rId17">
              <a:alphaModFix/>
            </a:blip>
            <a:srcRect b="0" l="0" r="0" t="0"/>
            <a:stretch/>
          </p:blipFill>
          <p:spPr>
            <a:xfrm>
              <a:off x="537" y="3706"/>
              <a:ext cx="69" cy="108"/>
            </a:xfrm>
            <a:prstGeom prst="rect">
              <a:avLst/>
            </a:prstGeom>
            <a:noFill/>
            <a:ln>
              <a:noFill/>
            </a:ln>
          </p:spPr>
        </p:pic>
        <p:cxnSp>
          <p:nvCxnSpPr>
            <p:cNvPr id="1297" name="Google Shape;1297;p85"/>
            <p:cNvCxnSpPr/>
            <p:nvPr/>
          </p:nvCxnSpPr>
          <p:spPr>
            <a:xfrm flipH="1">
              <a:off x="572" y="3681"/>
              <a:ext cx="178" cy="25"/>
            </a:xfrm>
            <a:prstGeom prst="straightConnector1">
              <a:avLst/>
            </a:prstGeom>
            <a:noFill/>
            <a:ln cap="flat" cmpd="sng" w="15875">
              <a:solidFill>
                <a:schemeClr val="accent2"/>
              </a:solidFill>
              <a:prstDash val="solid"/>
              <a:miter lim="800000"/>
              <a:headEnd len="med" w="med" type="none"/>
              <a:tailEnd len="med" w="med" type="none"/>
            </a:ln>
          </p:spPr>
        </p:cxnSp>
        <p:pic>
          <p:nvPicPr>
            <p:cNvPr id="1298" name="Google Shape;1298;p85"/>
            <p:cNvPicPr preferRelativeResize="0"/>
            <p:nvPr/>
          </p:nvPicPr>
          <p:blipFill rotWithShape="1">
            <a:blip r:embed="rId18">
              <a:alphaModFix/>
            </a:blip>
            <a:srcRect b="0" l="0" r="0" t="0"/>
            <a:stretch/>
          </p:blipFill>
          <p:spPr>
            <a:xfrm>
              <a:off x="943" y="3641"/>
              <a:ext cx="169" cy="154"/>
            </a:xfrm>
            <a:prstGeom prst="rect">
              <a:avLst/>
            </a:prstGeom>
            <a:noFill/>
            <a:ln>
              <a:noFill/>
            </a:ln>
          </p:spPr>
        </p:pic>
        <p:cxnSp>
          <p:nvCxnSpPr>
            <p:cNvPr id="1299" name="Google Shape;1299;p85"/>
            <p:cNvCxnSpPr/>
            <p:nvPr/>
          </p:nvCxnSpPr>
          <p:spPr>
            <a:xfrm>
              <a:off x="517" y="3388"/>
              <a:ext cx="55" cy="318"/>
            </a:xfrm>
            <a:prstGeom prst="straightConnector1">
              <a:avLst/>
            </a:prstGeom>
            <a:noFill/>
            <a:ln cap="flat" cmpd="sng" w="15875">
              <a:solidFill>
                <a:schemeClr val="accent2"/>
              </a:solidFill>
              <a:prstDash val="solid"/>
              <a:miter lim="800000"/>
              <a:headEnd len="med" w="med" type="none"/>
              <a:tailEnd len="med" w="med" type="none"/>
            </a:ln>
          </p:spPr>
        </p:cxnSp>
        <p:cxnSp>
          <p:nvCxnSpPr>
            <p:cNvPr id="1300" name="Google Shape;1300;p85"/>
            <p:cNvCxnSpPr/>
            <p:nvPr/>
          </p:nvCxnSpPr>
          <p:spPr>
            <a:xfrm rot="10800000">
              <a:off x="819" y="3681"/>
              <a:ext cx="124" cy="37"/>
            </a:xfrm>
            <a:prstGeom prst="straightConnector1">
              <a:avLst/>
            </a:prstGeom>
            <a:noFill/>
            <a:ln cap="flat" cmpd="sng" w="15875">
              <a:solidFill>
                <a:schemeClr val="accent2"/>
              </a:solidFill>
              <a:prstDash val="solid"/>
              <a:miter lim="800000"/>
              <a:headEnd len="med" w="med" type="none"/>
              <a:tailEnd len="med" w="med" type="none"/>
            </a:ln>
          </p:spPr>
        </p:cxnSp>
        <p:cxnSp>
          <p:nvCxnSpPr>
            <p:cNvPr id="1301" name="Google Shape;1301;p85"/>
            <p:cNvCxnSpPr/>
            <p:nvPr/>
          </p:nvCxnSpPr>
          <p:spPr>
            <a:xfrm>
              <a:off x="850" y="3391"/>
              <a:ext cx="178" cy="250"/>
            </a:xfrm>
            <a:prstGeom prst="straightConnector1">
              <a:avLst/>
            </a:prstGeom>
            <a:noFill/>
            <a:ln cap="flat" cmpd="sng" w="15875">
              <a:solidFill>
                <a:schemeClr val="accent2"/>
              </a:solidFill>
              <a:prstDash val="solid"/>
              <a:miter lim="800000"/>
              <a:headEnd len="med" w="med" type="none"/>
              <a:tailEnd len="med" w="med" type="none"/>
            </a:ln>
          </p:spPr>
        </p:cxnSp>
        <p:cxnSp>
          <p:nvCxnSpPr>
            <p:cNvPr id="1302" name="Google Shape;1302;p85"/>
            <p:cNvCxnSpPr/>
            <p:nvPr/>
          </p:nvCxnSpPr>
          <p:spPr>
            <a:xfrm rot="10800000">
              <a:off x="602" y="3311"/>
              <a:ext cx="137" cy="1"/>
            </a:xfrm>
            <a:prstGeom prst="straightConnector1">
              <a:avLst/>
            </a:prstGeom>
            <a:noFill/>
            <a:ln cap="flat" cmpd="sng" w="15875">
              <a:solidFill>
                <a:schemeClr val="accent2"/>
              </a:solidFill>
              <a:prstDash val="solid"/>
              <a:miter lim="800000"/>
              <a:headEnd len="med" w="med" type="none"/>
              <a:tailEnd len="med" w="med" type="none"/>
            </a:ln>
          </p:spPr>
        </p:cxnSp>
        <p:pic>
          <p:nvPicPr>
            <p:cNvPr id="1303" name="Google Shape;1303;p85"/>
            <p:cNvPicPr preferRelativeResize="0"/>
            <p:nvPr/>
          </p:nvPicPr>
          <p:blipFill rotWithShape="1">
            <a:blip r:embed="rId19">
              <a:alphaModFix/>
            </a:blip>
            <a:srcRect b="0" l="0" r="0" t="0"/>
            <a:stretch/>
          </p:blipFill>
          <p:spPr>
            <a:xfrm>
              <a:off x="739" y="3234"/>
              <a:ext cx="221" cy="157"/>
            </a:xfrm>
            <a:prstGeom prst="rect">
              <a:avLst/>
            </a:prstGeom>
            <a:noFill/>
            <a:ln>
              <a:noFill/>
            </a:ln>
          </p:spPr>
        </p:pic>
        <p:pic>
          <p:nvPicPr>
            <p:cNvPr id="1304" name="Google Shape;1304;p85"/>
            <p:cNvPicPr preferRelativeResize="0"/>
            <p:nvPr/>
          </p:nvPicPr>
          <p:blipFill rotWithShape="1">
            <a:blip r:embed="rId18">
              <a:alphaModFix/>
            </a:blip>
            <a:srcRect b="0" l="0" r="0" t="0"/>
            <a:stretch/>
          </p:blipFill>
          <p:spPr>
            <a:xfrm>
              <a:off x="432" y="3234"/>
              <a:ext cx="170" cy="154"/>
            </a:xfrm>
            <a:prstGeom prst="rect">
              <a:avLst/>
            </a:prstGeom>
            <a:noFill/>
            <a:ln>
              <a:noFill/>
            </a:ln>
          </p:spPr>
        </p:pic>
      </p:grpSp>
      <p:cxnSp>
        <p:nvCxnSpPr>
          <p:cNvPr id="1305" name="Google Shape;1305;p85"/>
          <p:cNvCxnSpPr/>
          <p:nvPr/>
        </p:nvCxnSpPr>
        <p:spPr>
          <a:xfrm flipH="1">
            <a:off x="1231900" y="5284787"/>
            <a:ext cx="1592262" cy="588962"/>
          </a:xfrm>
          <a:prstGeom prst="straightConnector1">
            <a:avLst/>
          </a:prstGeom>
          <a:noFill/>
          <a:ln cap="flat" cmpd="sng" w="9525">
            <a:solidFill>
              <a:srgbClr val="D60093"/>
            </a:solidFill>
            <a:prstDash val="solid"/>
            <a:miter lim="800000"/>
            <a:headEnd len="med" w="med" type="none"/>
            <a:tailEnd len="med" w="med" type="triangle"/>
          </a:ln>
        </p:spPr>
      </p:cxnSp>
      <p:cxnSp>
        <p:nvCxnSpPr>
          <p:cNvPr id="1306" name="Google Shape;1306;p85"/>
          <p:cNvCxnSpPr/>
          <p:nvPr/>
        </p:nvCxnSpPr>
        <p:spPr>
          <a:xfrm>
            <a:off x="7070725" y="4137025"/>
            <a:ext cx="933450" cy="392112"/>
          </a:xfrm>
          <a:prstGeom prst="straightConnector1">
            <a:avLst/>
          </a:prstGeom>
          <a:noFill/>
          <a:ln cap="flat" cmpd="sng" w="9525">
            <a:solidFill>
              <a:srgbClr val="D60093"/>
            </a:solidFill>
            <a:prstDash val="solid"/>
            <a:miter lim="800000"/>
            <a:headEnd len="med" w="med" type="none"/>
            <a:tailEnd len="med" w="med" type="triangle"/>
          </a:ln>
        </p:spPr>
      </p:cxnSp>
      <p:pic>
        <p:nvPicPr>
          <p:cNvPr descr="BD18185_" id="1307" name="Google Shape;1307;p85"/>
          <p:cNvPicPr preferRelativeResize="0"/>
          <p:nvPr/>
        </p:nvPicPr>
        <p:blipFill rotWithShape="1">
          <a:blip r:embed="rId20">
            <a:alphaModFix/>
          </a:blip>
          <a:srcRect b="0" l="0" r="0" t="0"/>
          <a:stretch/>
        </p:blipFill>
        <p:spPr>
          <a:xfrm>
            <a:off x="228600" y="1752600"/>
            <a:ext cx="7696200" cy="4217987"/>
          </a:xfrm>
          <a:prstGeom prst="rect">
            <a:avLst/>
          </a:prstGeom>
          <a:noFill/>
          <a:ln>
            <a:noFill/>
          </a:ln>
        </p:spPr>
      </p:pic>
      <p:sp>
        <p:nvSpPr>
          <p:cNvPr id="1308" name="Google Shape;1308;p85"/>
          <p:cNvSpPr txBox="1"/>
          <p:nvPr/>
        </p:nvSpPr>
        <p:spPr>
          <a:xfrm>
            <a:off x="862012" y="2605087"/>
            <a:ext cx="6778625" cy="27463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Tahoma"/>
              <a:buNone/>
            </a:pPr>
            <a:r>
              <a:rPr b="1" i="0" lang="en-US" sz="1200" u="none">
                <a:solidFill>
                  <a:schemeClr val="dk1"/>
                </a:solidFill>
                <a:latin typeface="Tahoma"/>
                <a:ea typeface="Tahoma"/>
                <a:cs typeface="Tahoma"/>
                <a:sym typeface="Tahoma"/>
              </a:rPr>
              <a:t>Super Peer Network</a:t>
            </a:r>
            <a:endParaRPr/>
          </a:p>
        </p:txBody>
      </p:sp>
      <p:pic>
        <p:nvPicPr>
          <p:cNvPr id="1309" name="Google Shape;1309;p85"/>
          <p:cNvPicPr preferRelativeResize="0"/>
          <p:nvPr/>
        </p:nvPicPr>
        <p:blipFill rotWithShape="1">
          <a:blip r:embed="rId21">
            <a:alphaModFix/>
          </a:blip>
          <a:srcRect b="0" l="0" r="0" t="0"/>
          <a:stretch/>
        </p:blipFill>
        <p:spPr>
          <a:xfrm>
            <a:off x="2303462" y="3448050"/>
            <a:ext cx="441325" cy="349250"/>
          </a:xfrm>
          <a:prstGeom prst="rect">
            <a:avLst/>
          </a:prstGeom>
          <a:noFill/>
          <a:ln>
            <a:noFill/>
          </a:ln>
        </p:spPr>
      </p:pic>
      <p:pic>
        <p:nvPicPr>
          <p:cNvPr id="1310" name="Google Shape;1310;p85"/>
          <p:cNvPicPr preferRelativeResize="0"/>
          <p:nvPr/>
        </p:nvPicPr>
        <p:blipFill rotWithShape="1">
          <a:blip r:embed="rId21">
            <a:alphaModFix/>
          </a:blip>
          <a:srcRect b="0" l="0" r="0" t="0"/>
          <a:stretch/>
        </p:blipFill>
        <p:spPr>
          <a:xfrm>
            <a:off x="5105400" y="3810000"/>
            <a:ext cx="439737" cy="349250"/>
          </a:xfrm>
          <a:prstGeom prst="rect">
            <a:avLst/>
          </a:prstGeom>
          <a:noFill/>
          <a:ln>
            <a:noFill/>
          </a:ln>
        </p:spPr>
      </p:pic>
      <p:pic>
        <p:nvPicPr>
          <p:cNvPr id="1311" name="Google Shape;1311;p85"/>
          <p:cNvPicPr preferRelativeResize="0"/>
          <p:nvPr/>
        </p:nvPicPr>
        <p:blipFill rotWithShape="1">
          <a:blip r:embed="rId21">
            <a:alphaModFix/>
          </a:blip>
          <a:srcRect b="0" l="0" r="0" t="0"/>
          <a:stretch/>
        </p:blipFill>
        <p:spPr>
          <a:xfrm>
            <a:off x="4038600" y="4648200"/>
            <a:ext cx="439737" cy="349250"/>
          </a:xfrm>
          <a:prstGeom prst="rect">
            <a:avLst/>
          </a:prstGeom>
          <a:noFill/>
          <a:ln>
            <a:noFill/>
          </a:ln>
        </p:spPr>
      </p:pic>
      <p:pic>
        <p:nvPicPr>
          <p:cNvPr id="1312" name="Google Shape;1312;p85"/>
          <p:cNvPicPr preferRelativeResize="0"/>
          <p:nvPr/>
        </p:nvPicPr>
        <p:blipFill rotWithShape="1">
          <a:blip r:embed="rId22">
            <a:alphaModFix/>
          </a:blip>
          <a:srcRect b="0" l="0" r="0" t="0"/>
          <a:stretch/>
        </p:blipFill>
        <p:spPr>
          <a:xfrm>
            <a:off x="3657600" y="3276600"/>
            <a:ext cx="246062" cy="430212"/>
          </a:xfrm>
          <a:prstGeom prst="rect">
            <a:avLst/>
          </a:prstGeom>
          <a:noFill/>
          <a:ln>
            <a:noFill/>
          </a:ln>
        </p:spPr>
      </p:pic>
      <p:cxnSp>
        <p:nvCxnSpPr>
          <p:cNvPr id="1313" name="Google Shape;1313;p85"/>
          <p:cNvCxnSpPr/>
          <p:nvPr/>
        </p:nvCxnSpPr>
        <p:spPr>
          <a:xfrm flipH="1">
            <a:off x="2744787" y="3492500"/>
            <a:ext cx="912812" cy="130175"/>
          </a:xfrm>
          <a:prstGeom prst="straightConnector1">
            <a:avLst/>
          </a:prstGeom>
          <a:noFill/>
          <a:ln cap="flat" cmpd="sng" w="12700">
            <a:solidFill>
              <a:srgbClr val="D60093"/>
            </a:solidFill>
            <a:prstDash val="solid"/>
            <a:miter lim="800000"/>
            <a:headEnd len="med" w="med" type="none"/>
            <a:tailEnd len="med" w="med" type="triangle"/>
          </a:ln>
        </p:spPr>
      </p:cxnSp>
      <p:cxnSp>
        <p:nvCxnSpPr>
          <p:cNvPr id="1314" name="Google Shape;1314;p85"/>
          <p:cNvCxnSpPr/>
          <p:nvPr/>
        </p:nvCxnSpPr>
        <p:spPr>
          <a:xfrm>
            <a:off x="3781425" y="3706812"/>
            <a:ext cx="477837" cy="941387"/>
          </a:xfrm>
          <a:prstGeom prst="straightConnector1">
            <a:avLst/>
          </a:prstGeom>
          <a:noFill/>
          <a:ln cap="flat" cmpd="sng" w="12700">
            <a:solidFill>
              <a:srgbClr val="D60093"/>
            </a:solidFill>
            <a:prstDash val="solid"/>
            <a:miter lim="800000"/>
            <a:headEnd len="med" w="med" type="none"/>
            <a:tailEnd len="med" w="med" type="triangle"/>
          </a:ln>
        </p:spPr>
      </p:cxnSp>
      <p:cxnSp>
        <p:nvCxnSpPr>
          <p:cNvPr id="1315" name="Google Shape;1315;p85"/>
          <p:cNvCxnSpPr/>
          <p:nvPr/>
        </p:nvCxnSpPr>
        <p:spPr>
          <a:xfrm>
            <a:off x="3903662" y="3492500"/>
            <a:ext cx="1201737" cy="492125"/>
          </a:xfrm>
          <a:prstGeom prst="straightConnector1">
            <a:avLst/>
          </a:prstGeom>
          <a:noFill/>
          <a:ln cap="flat" cmpd="sng" w="9525">
            <a:solidFill>
              <a:srgbClr val="D60093"/>
            </a:solidFill>
            <a:prstDash val="solid"/>
            <a:miter lim="800000"/>
            <a:headEnd len="med" w="med" type="none"/>
            <a:tailEnd len="med" w="med" type="triangle"/>
          </a:ln>
        </p:spPr>
      </p:cxnSp>
      <p:cxnSp>
        <p:nvCxnSpPr>
          <p:cNvPr id="1316" name="Google Shape;1316;p85"/>
          <p:cNvCxnSpPr/>
          <p:nvPr/>
        </p:nvCxnSpPr>
        <p:spPr>
          <a:xfrm flipH="1">
            <a:off x="2824162" y="4822825"/>
            <a:ext cx="1214437" cy="112712"/>
          </a:xfrm>
          <a:prstGeom prst="straightConnector1">
            <a:avLst/>
          </a:prstGeom>
          <a:noFill/>
          <a:ln cap="flat" cmpd="sng" w="9525">
            <a:solidFill>
              <a:srgbClr val="D60093"/>
            </a:solidFill>
            <a:prstDash val="solid"/>
            <a:miter lim="800000"/>
            <a:headEnd len="med" w="med" type="none"/>
            <a:tailEnd len="med" w="med" type="triangle"/>
          </a:ln>
        </p:spPr>
      </p:cxnSp>
      <p:cxnSp>
        <p:nvCxnSpPr>
          <p:cNvPr id="1317" name="Google Shape;1317;p85"/>
          <p:cNvCxnSpPr/>
          <p:nvPr/>
        </p:nvCxnSpPr>
        <p:spPr>
          <a:xfrm>
            <a:off x="5713412" y="5084762"/>
            <a:ext cx="401637" cy="473075"/>
          </a:xfrm>
          <a:prstGeom prst="straightConnector1">
            <a:avLst/>
          </a:prstGeom>
          <a:noFill/>
          <a:ln cap="flat" cmpd="sng" w="9525">
            <a:solidFill>
              <a:srgbClr val="D60093"/>
            </a:solidFill>
            <a:prstDash val="solid"/>
            <a:miter lim="800000"/>
            <a:headEnd len="med" w="med" type="none"/>
            <a:tailEnd len="med" w="med" type="triangle"/>
          </a:ln>
        </p:spPr>
      </p:cxnSp>
      <p:pic>
        <p:nvPicPr>
          <p:cNvPr id="1318" name="Google Shape;1318;p85"/>
          <p:cNvPicPr preferRelativeResize="0"/>
          <p:nvPr/>
        </p:nvPicPr>
        <p:blipFill rotWithShape="1">
          <a:blip r:embed="rId23">
            <a:alphaModFix/>
          </a:blip>
          <a:srcRect b="0" l="0" r="0" t="0"/>
          <a:stretch/>
        </p:blipFill>
        <p:spPr>
          <a:xfrm>
            <a:off x="1903412" y="4562475"/>
            <a:ext cx="384175" cy="303212"/>
          </a:xfrm>
          <a:prstGeom prst="rect">
            <a:avLst/>
          </a:prstGeom>
          <a:noFill/>
          <a:ln>
            <a:noFill/>
          </a:ln>
        </p:spPr>
      </p:pic>
      <p:pic>
        <p:nvPicPr>
          <p:cNvPr id="1319" name="Google Shape;1319;p85"/>
          <p:cNvPicPr preferRelativeResize="0"/>
          <p:nvPr/>
        </p:nvPicPr>
        <p:blipFill rotWithShape="1">
          <a:blip r:embed="rId24">
            <a:alphaModFix/>
          </a:blip>
          <a:srcRect b="0" l="0" r="0" t="0"/>
          <a:stretch/>
        </p:blipFill>
        <p:spPr>
          <a:xfrm>
            <a:off x="5502275" y="4749800"/>
            <a:ext cx="422275" cy="334962"/>
          </a:xfrm>
          <a:prstGeom prst="rect">
            <a:avLst/>
          </a:prstGeom>
          <a:noFill/>
          <a:ln>
            <a:noFill/>
          </a:ln>
        </p:spPr>
      </p:pic>
      <p:cxnSp>
        <p:nvCxnSpPr>
          <p:cNvPr id="1320" name="Google Shape;1320;p85"/>
          <p:cNvCxnSpPr/>
          <p:nvPr/>
        </p:nvCxnSpPr>
        <p:spPr>
          <a:xfrm flipH="1">
            <a:off x="2095500" y="3797300"/>
            <a:ext cx="428625" cy="765175"/>
          </a:xfrm>
          <a:prstGeom prst="straightConnector1">
            <a:avLst/>
          </a:prstGeom>
          <a:noFill/>
          <a:ln cap="flat" cmpd="sng" w="12700">
            <a:solidFill>
              <a:srgbClr val="D60093"/>
            </a:solidFill>
            <a:prstDash val="solid"/>
            <a:miter lim="800000"/>
            <a:headEnd len="med" w="med" type="none"/>
            <a:tailEnd len="med" w="med" type="triangle"/>
          </a:ln>
        </p:spPr>
      </p:cxnSp>
      <p:cxnSp>
        <p:nvCxnSpPr>
          <p:cNvPr id="1321" name="Google Shape;1321;p85"/>
          <p:cNvCxnSpPr/>
          <p:nvPr/>
        </p:nvCxnSpPr>
        <p:spPr>
          <a:xfrm>
            <a:off x="5326062" y="4159250"/>
            <a:ext cx="387350" cy="590550"/>
          </a:xfrm>
          <a:prstGeom prst="straightConnector1">
            <a:avLst/>
          </a:prstGeom>
          <a:noFill/>
          <a:ln cap="flat" cmpd="sng" w="9525">
            <a:solidFill>
              <a:srgbClr val="D60093"/>
            </a:solidFill>
            <a:prstDash val="solid"/>
            <a:miter lim="800000"/>
            <a:headEnd len="med" w="med" type="none"/>
            <a:tailEnd len="med" w="med" type="triangle"/>
          </a:ln>
        </p:spPr>
      </p:cxnSp>
      <p:pic>
        <p:nvPicPr>
          <p:cNvPr id="1322" name="Google Shape;1322;p85"/>
          <p:cNvPicPr preferRelativeResize="0"/>
          <p:nvPr/>
        </p:nvPicPr>
        <p:blipFill rotWithShape="1">
          <a:blip r:embed="rId25">
            <a:alphaModFix/>
          </a:blip>
          <a:srcRect b="0" l="0" r="0" t="0"/>
          <a:stretch/>
        </p:blipFill>
        <p:spPr>
          <a:xfrm>
            <a:off x="6172200" y="3124200"/>
            <a:ext cx="427037" cy="338137"/>
          </a:xfrm>
          <a:prstGeom prst="rect">
            <a:avLst/>
          </a:prstGeom>
          <a:noFill/>
          <a:ln>
            <a:noFill/>
          </a:ln>
        </p:spPr>
      </p:pic>
      <p:pic>
        <p:nvPicPr>
          <p:cNvPr id="1323" name="Google Shape;1323;p85"/>
          <p:cNvPicPr preferRelativeResize="0"/>
          <p:nvPr/>
        </p:nvPicPr>
        <p:blipFill rotWithShape="1">
          <a:blip r:embed="rId21">
            <a:alphaModFix/>
          </a:blip>
          <a:srcRect b="0" l="0" r="0" t="0"/>
          <a:stretch/>
        </p:blipFill>
        <p:spPr>
          <a:xfrm>
            <a:off x="833437" y="3521075"/>
            <a:ext cx="441325" cy="349250"/>
          </a:xfrm>
          <a:prstGeom prst="rect">
            <a:avLst/>
          </a:prstGeom>
          <a:noFill/>
          <a:ln>
            <a:noFill/>
          </a:ln>
        </p:spPr>
      </p:pic>
      <p:pic>
        <p:nvPicPr>
          <p:cNvPr id="1324" name="Google Shape;1324;p85"/>
          <p:cNvPicPr preferRelativeResize="0"/>
          <p:nvPr/>
        </p:nvPicPr>
        <p:blipFill rotWithShape="1">
          <a:blip r:embed="rId21">
            <a:alphaModFix/>
          </a:blip>
          <a:srcRect b="0" l="0" r="0" t="0"/>
          <a:stretch/>
        </p:blipFill>
        <p:spPr>
          <a:xfrm>
            <a:off x="2603500" y="4935537"/>
            <a:ext cx="441325" cy="349250"/>
          </a:xfrm>
          <a:prstGeom prst="rect">
            <a:avLst/>
          </a:prstGeom>
          <a:noFill/>
          <a:ln>
            <a:noFill/>
          </a:ln>
        </p:spPr>
      </p:pic>
      <p:pic>
        <p:nvPicPr>
          <p:cNvPr id="1325" name="Google Shape;1325;p85"/>
          <p:cNvPicPr preferRelativeResize="0"/>
          <p:nvPr/>
        </p:nvPicPr>
        <p:blipFill rotWithShape="1">
          <a:blip r:embed="rId21">
            <a:alphaModFix/>
          </a:blip>
          <a:srcRect b="0" l="0" r="0" t="0"/>
          <a:stretch/>
        </p:blipFill>
        <p:spPr>
          <a:xfrm>
            <a:off x="6629400" y="3962400"/>
            <a:ext cx="441325" cy="349250"/>
          </a:xfrm>
          <a:prstGeom prst="rect">
            <a:avLst/>
          </a:prstGeom>
          <a:noFill/>
          <a:ln>
            <a:noFill/>
          </a:ln>
        </p:spPr>
      </p:pic>
      <p:cxnSp>
        <p:nvCxnSpPr>
          <p:cNvPr id="1326" name="Google Shape;1326;p85"/>
          <p:cNvCxnSpPr/>
          <p:nvPr/>
        </p:nvCxnSpPr>
        <p:spPr>
          <a:xfrm rot="10800000">
            <a:off x="1054100" y="3870325"/>
            <a:ext cx="1041400" cy="692150"/>
          </a:xfrm>
          <a:prstGeom prst="straightConnector1">
            <a:avLst/>
          </a:prstGeom>
          <a:noFill/>
          <a:ln cap="flat" cmpd="sng" w="12700">
            <a:solidFill>
              <a:srgbClr val="D60093"/>
            </a:solidFill>
            <a:prstDash val="solid"/>
            <a:miter lim="800000"/>
            <a:headEnd len="med" w="med" type="none"/>
            <a:tailEnd len="med" w="med" type="triangle"/>
          </a:ln>
        </p:spPr>
      </p:cxnSp>
      <p:cxnSp>
        <p:nvCxnSpPr>
          <p:cNvPr id="1327" name="Google Shape;1327;p85"/>
          <p:cNvCxnSpPr/>
          <p:nvPr/>
        </p:nvCxnSpPr>
        <p:spPr>
          <a:xfrm rot="10800000">
            <a:off x="1624012" y="3146425"/>
            <a:ext cx="900112" cy="301625"/>
          </a:xfrm>
          <a:prstGeom prst="straightConnector1">
            <a:avLst/>
          </a:prstGeom>
          <a:noFill/>
          <a:ln cap="flat" cmpd="sng" w="12700">
            <a:solidFill>
              <a:srgbClr val="D60093"/>
            </a:solidFill>
            <a:prstDash val="solid"/>
            <a:miter lim="800000"/>
            <a:headEnd len="med" w="med" type="none"/>
            <a:tailEnd len="med" w="med" type="triangle"/>
          </a:ln>
        </p:spPr>
      </p:cxnSp>
      <p:cxnSp>
        <p:nvCxnSpPr>
          <p:cNvPr id="1328" name="Google Shape;1328;p85"/>
          <p:cNvCxnSpPr/>
          <p:nvPr/>
        </p:nvCxnSpPr>
        <p:spPr>
          <a:xfrm flipH="1" rot="10800000">
            <a:off x="5326062" y="3462337"/>
            <a:ext cx="1060450" cy="347662"/>
          </a:xfrm>
          <a:prstGeom prst="straightConnector1">
            <a:avLst/>
          </a:prstGeom>
          <a:noFill/>
          <a:ln cap="flat" cmpd="sng" w="9525">
            <a:solidFill>
              <a:srgbClr val="D60093"/>
            </a:solidFill>
            <a:prstDash val="solid"/>
            <a:miter lim="800000"/>
            <a:headEnd len="med" w="med" type="none"/>
            <a:tailEnd len="med" w="med" type="triangle"/>
          </a:ln>
        </p:spPr>
      </p:cxnSp>
      <p:cxnSp>
        <p:nvCxnSpPr>
          <p:cNvPr id="1329" name="Google Shape;1329;p85"/>
          <p:cNvCxnSpPr/>
          <p:nvPr/>
        </p:nvCxnSpPr>
        <p:spPr>
          <a:xfrm flipH="1" rot="10800000">
            <a:off x="5924550" y="4137025"/>
            <a:ext cx="704850" cy="781050"/>
          </a:xfrm>
          <a:prstGeom prst="straightConnector1">
            <a:avLst/>
          </a:prstGeom>
          <a:noFill/>
          <a:ln cap="flat" cmpd="sng" w="9525">
            <a:solidFill>
              <a:srgbClr val="D60093"/>
            </a:solidFill>
            <a:prstDash val="solid"/>
            <a:miter lim="800000"/>
            <a:headEnd len="med" w="med" type="none"/>
            <a:tailEnd len="med" w="med" type="triangle"/>
          </a:ln>
        </p:spPr>
      </p:cxnSp>
      <p:pic>
        <p:nvPicPr>
          <p:cNvPr id="1330" name="Google Shape;1330;p85"/>
          <p:cNvPicPr preferRelativeResize="0"/>
          <p:nvPr/>
        </p:nvPicPr>
        <p:blipFill rotWithShape="1">
          <a:blip r:embed="rId21">
            <a:alphaModFix/>
          </a:blip>
          <a:srcRect b="0" l="0" r="0" t="0"/>
          <a:stretch/>
        </p:blipFill>
        <p:spPr>
          <a:xfrm>
            <a:off x="1403350" y="2795587"/>
            <a:ext cx="441325" cy="350837"/>
          </a:xfrm>
          <a:prstGeom prst="rect">
            <a:avLst/>
          </a:prstGeom>
          <a:noFill/>
          <a:ln>
            <a:noFill/>
          </a:ln>
        </p:spPr>
      </p:pic>
      <p:sp>
        <p:nvSpPr>
          <p:cNvPr id="1331" name="Google Shape;1331;p85"/>
          <p:cNvSpPr txBox="1"/>
          <p:nvPr/>
        </p:nvSpPr>
        <p:spPr>
          <a:xfrm>
            <a:off x="2625725" y="3705225"/>
            <a:ext cx="57785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r>
              <a:rPr b="1" i="0" lang="en-US" sz="1400" u="none">
                <a:solidFill>
                  <a:schemeClr val="dk2"/>
                </a:solidFill>
                <a:latin typeface="Times New Roman"/>
                <a:ea typeface="Times New Roman"/>
                <a:cs typeface="Times New Roman"/>
                <a:sym typeface="Times New Roman"/>
              </a:rPr>
              <a:t>2230</a:t>
            </a:r>
            <a:endParaRPr/>
          </a:p>
        </p:txBody>
      </p:sp>
      <p:sp>
        <p:nvSpPr>
          <p:cNvPr id="1332" name="Google Shape;1332;p85"/>
          <p:cNvSpPr txBox="1"/>
          <p:nvPr/>
        </p:nvSpPr>
        <p:spPr>
          <a:xfrm>
            <a:off x="2133600" y="4418012"/>
            <a:ext cx="577850" cy="3063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r>
              <a:rPr b="1" i="0" lang="en-US" sz="1400" u="none">
                <a:solidFill>
                  <a:schemeClr val="dk2"/>
                </a:solidFill>
                <a:latin typeface="Times New Roman"/>
                <a:ea typeface="Times New Roman"/>
                <a:cs typeface="Times New Roman"/>
                <a:sym typeface="Times New Roman"/>
              </a:rPr>
              <a:t>1330</a:t>
            </a:r>
            <a:endParaRPr/>
          </a:p>
        </p:txBody>
      </p:sp>
      <p:sp>
        <p:nvSpPr>
          <p:cNvPr id="1333" name="Google Shape;1333;p85"/>
          <p:cNvSpPr txBox="1"/>
          <p:nvPr/>
        </p:nvSpPr>
        <p:spPr>
          <a:xfrm>
            <a:off x="3505200" y="2962275"/>
            <a:ext cx="57785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r>
              <a:rPr b="1" i="0" lang="en-US" sz="1400" u="none">
                <a:solidFill>
                  <a:schemeClr val="dk2"/>
                </a:solidFill>
                <a:latin typeface="Times New Roman"/>
                <a:ea typeface="Times New Roman"/>
                <a:cs typeface="Times New Roman"/>
                <a:sym typeface="Times New Roman"/>
              </a:rPr>
              <a:t>2130</a:t>
            </a:r>
            <a:endParaRPr/>
          </a:p>
        </p:txBody>
      </p:sp>
      <p:sp>
        <p:nvSpPr>
          <p:cNvPr id="1334" name="Google Shape;1334;p85"/>
          <p:cNvSpPr txBox="1"/>
          <p:nvPr/>
        </p:nvSpPr>
        <p:spPr>
          <a:xfrm>
            <a:off x="4876800" y="3581400"/>
            <a:ext cx="579437"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r>
              <a:rPr b="1" i="0" lang="en-US" sz="1400" u="none">
                <a:solidFill>
                  <a:schemeClr val="dk2"/>
                </a:solidFill>
                <a:latin typeface="Times New Roman"/>
                <a:ea typeface="Times New Roman"/>
                <a:cs typeface="Times New Roman"/>
                <a:sym typeface="Times New Roman"/>
              </a:rPr>
              <a:t>0130</a:t>
            </a:r>
            <a:endParaRPr/>
          </a:p>
        </p:txBody>
      </p:sp>
      <p:sp>
        <p:nvSpPr>
          <p:cNvPr id="1335" name="Google Shape;1335;p85"/>
          <p:cNvSpPr txBox="1"/>
          <p:nvPr/>
        </p:nvSpPr>
        <p:spPr>
          <a:xfrm>
            <a:off x="3101975" y="5100637"/>
            <a:ext cx="57785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r>
              <a:rPr b="1" i="0" lang="en-US" sz="1400" u="none">
                <a:solidFill>
                  <a:schemeClr val="dk2"/>
                </a:solidFill>
                <a:latin typeface="Times New Roman"/>
                <a:ea typeface="Times New Roman"/>
                <a:cs typeface="Times New Roman"/>
                <a:sym typeface="Times New Roman"/>
              </a:rPr>
              <a:t>1130</a:t>
            </a:r>
            <a:endParaRPr/>
          </a:p>
        </p:txBody>
      </p:sp>
      <p:sp>
        <p:nvSpPr>
          <p:cNvPr id="1336" name="Google Shape;1336;p85"/>
          <p:cNvSpPr txBox="1"/>
          <p:nvPr/>
        </p:nvSpPr>
        <p:spPr>
          <a:xfrm>
            <a:off x="5057775" y="4449762"/>
            <a:ext cx="57785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r>
              <a:rPr b="1" i="0" lang="en-US" sz="1400" u="none">
                <a:solidFill>
                  <a:schemeClr val="dk2"/>
                </a:solidFill>
                <a:latin typeface="Times New Roman"/>
                <a:ea typeface="Times New Roman"/>
                <a:cs typeface="Times New Roman"/>
                <a:sym typeface="Times New Roman"/>
              </a:rPr>
              <a:t>2330</a:t>
            </a:r>
            <a:endParaRPr/>
          </a:p>
        </p:txBody>
      </p:sp>
      <p:sp>
        <p:nvSpPr>
          <p:cNvPr id="1337" name="Google Shape;1337;p85"/>
          <p:cNvSpPr txBox="1"/>
          <p:nvPr/>
        </p:nvSpPr>
        <p:spPr>
          <a:xfrm>
            <a:off x="819150" y="3240087"/>
            <a:ext cx="576262"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r>
              <a:rPr b="1" i="0" lang="en-US" sz="1400" u="none">
                <a:solidFill>
                  <a:schemeClr val="dk2"/>
                </a:solidFill>
                <a:latin typeface="Times New Roman"/>
                <a:ea typeface="Times New Roman"/>
                <a:cs typeface="Times New Roman"/>
                <a:sym typeface="Times New Roman"/>
              </a:rPr>
              <a:t>2330</a:t>
            </a:r>
            <a:endParaRPr/>
          </a:p>
        </p:txBody>
      </p:sp>
      <p:sp>
        <p:nvSpPr>
          <p:cNvPr id="1338" name="Google Shape;1338;p85"/>
          <p:cNvSpPr txBox="1"/>
          <p:nvPr/>
        </p:nvSpPr>
        <p:spPr>
          <a:xfrm>
            <a:off x="1446212" y="2497137"/>
            <a:ext cx="577850" cy="3063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r>
              <a:rPr b="1" i="0" lang="en-US" sz="1400" u="none">
                <a:solidFill>
                  <a:schemeClr val="dk2"/>
                </a:solidFill>
                <a:latin typeface="Times New Roman"/>
                <a:ea typeface="Times New Roman"/>
                <a:cs typeface="Times New Roman"/>
                <a:sym typeface="Times New Roman"/>
              </a:rPr>
              <a:t>1230</a:t>
            </a:r>
            <a:endParaRPr/>
          </a:p>
        </p:txBody>
      </p:sp>
      <p:sp>
        <p:nvSpPr>
          <p:cNvPr id="1339" name="Google Shape;1339;p85"/>
          <p:cNvSpPr txBox="1"/>
          <p:nvPr/>
        </p:nvSpPr>
        <p:spPr>
          <a:xfrm>
            <a:off x="6019800" y="2819400"/>
            <a:ext cx="57785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r>
              <a:rPr b="1" i="0" lang="en-US" sz="1400" u="none">
                <a:solidFill>
                  <a:schemeClr val="dk2"/>
                </a:solidFill>
                <a:latin typeface="Times New Roman"/>
                <a:ea typeface="Times New Roman"/>
                <a:cs typeface="Times New Roman"/>
                <a:sym typeface="Times New Roman"/>
              </a:rPr>
              <a:t>1030</a:t>
            </a:r>
            <a:endParaRPr/>
          </a:p>
        </p:txBody>
      </p:sp>
      <p:sp>
        <p:nvSpPr>
          <p:cNvPr id="1340" name="Google Shape;1340;p85"/>
          <p:cNvSpPr txBox="1"/>
          <p:nvPr/>
        </p:nvSpPr>
        <p:spPr>
          <a:xfrm>
            <a:off x="3994150" y="4953000"/>
            <a:ext cx="57785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r>
              <a:rPr b="1" i="0" lang="en-US" sz="1400" u="none">
                <a:solidFill>
                  <a:schemeClr val="dk2"/>
                </a:solidFill>
                <a:latin typeface="Times New Roman"/>
                <a:ea typeface="Times New Roman"/>
                <a:cs typeface="Times New Roman"/>
                <a:sym typeface="Times New Roman"/>
              </a:rPr>
              <a:t>3130</a:t>
            </a:r>
            <a:endParaRPr/>
          </a:p>
        </p:txBody>
      </p:sp>
      <p:sp>
        <p:nvSpPr>
          <p:cNvPr id="1341" name="Google Shape;1341;p85"/>
          <p:cNvSpPr txBox="1"/>
          <p:nvPr/>
        </p:nvSpPr>
        <p:spPr>
          <a:xfrm>
            <a:off x="6553200" y="3705225"/>
            <a:ext cx="57785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r>
              <a:rPr b="1" i="0" lang="en-US" sz="1400" u="none">
                <a:solidFill>
                  <a:schemeClr val="dk2"/>
                </a:solidFill>
                <a:latin typeface="Times New Roman"/>
                <a:ea typeface="Times New Roman"/>
                <a:cs typeface="Times New Roman"/>
                <a:sym typeface="Times New Roman"/>
              </a:rPr>
              <a:t>0330</a:t>
            </a:r>
            <a:endParaRPr/>
          </a:p>
        </p:txBody>
      </p:sp>
      <p:pic>
        <p:nvPicPr>
          <p:cNvPr id="1342" name="Google Shape;1342;p85"/>
          <p:cNvPicPr preferRelativeResize="0"/>
          <p:nvPr/>
        </p:nvPicPr>
        <p:blipFill rotWithShape="1">
          <a:blip r:embed="rId25">
            <a:alphaModFix/>
          </a:blip>
          <a:srcRect b="0" l="0" r="0" t="0"/>
          <a:stretch/>
        </p:blipFill>
        <p:spPr>
          <a:xfrm>
            <a:off x="5943600" y="2209800"/>
            <a:ext cx="427037" cy="338137"/>
          </a:xfrm>
          <a:prstGeom prst="rect">
            <a:avLst/>
          </a:prstGeom>
          <a:noFill/>
          <a:ln>
            <a:noFill/>
          </a:ln>
        </p:spPr>
      </p:pic>
      <p:pic>
        <p:nvPicPr>
          <p:cNvPr id="1343" name="Google Shape;1343;p85"/>
          <p:cNvPicPr preferRelativeResize="0"/>
          <p:nvPr/>
        </p:nvPicPr>
        <p:blipFill rotWithShape="1">
          <a:blip r:embed="rId25">
            <a:alphaModFix/>
          </a:blip>
          <a:srcRect b="0" l="0" r="0" t="0"/>
          <a:stretch/>
        </p:blipFill>
        <p:spPr>
          <a:xfrm>
            <a:off x="5287962" y="2895600"/>
            <a:ext cx="427037" cy="338137"/>
          </a:xfrm>
          <a:prstGeom prst="rect">
            <a:avLst/>
          </a:prstGeom>
          <a:noFill/>
          <a:ln>
            <a:noFill/>
          </a:ln>
        </p:spPr>
      </p:pic>
      <p:pic>
        <p:nvPicPr>
          <p:cNvPr id="1344" name="Google Shape;1344;p85"/>
          <p:cNvPicPr preferRelativeResize="0"/>
          <p:nvPr/>
        </p:nvPicPr>
        <p:blipFill rotWithShape="1">
          <a:blip r:embed="rId25">
            <a:alphaModFix/>
          </a:blip>
          <a:srcRect b="0" l="0" r="0" t="0"/>
          <a:stretch/>
        </p:blipFill>
        <p:spPr>
          <a:xfrm>
            <a:off x="4419600" y="2133600"/>
            <a:ext cx="427037" cy="338137"/>
          </a:xfrm>
          <a:prstGeom prst="rect">
            <a:avLst/>
          </a:prstGeom>
          <a:noFill/>
          <a:ln>
            <a:noFill/>
          </a:ln>
        </p:spPr>
      </p:pic>
      <p:cxnSp>
        <p:nvCxnSpPr>
          <p:cNvPr id="1345" name="Google Shape;1345;p85"/>
          <p:cNvCxnSpPr/>
          <p:nvPr/>
        </p:nvCxnSpPr>
        <p:spPr>
          <a:xfrm flipH="1">
            <a:off x="5502275" y="2547937"/>
            <a:ext cx="655637" cy="347662"/>
          </a:xfrm>
          <a:prstGeom prst="straightConnector1">
            <a:avLst/>
          </a:prstGeom>
          <a:noFill/>
          <a:ln cap="flat" cmpd="sng" w="28575">
            <a:solidFill>
              <a:srgbClr val="000099"/>
            </a:solidFill>
            <a:prstDash val="solid"/>
            <a:miter lim="800000"/>
            <a:headEnd len="med" w="med" type="none"/>
            <a:tailEnd len="med" w="med" type="triangle"/>
          </a:ln>
        </p:spPr>
      </p:cxnSp>
      <p:cxnSp>
        <p:nvCxnSpPr>
          <p:cNvPr id="1346" name="Google Shape;1346;p85"/>
          <p:cNvCxnSpPr/>
          <p:nvPr/>
        </p:nvCxnSpPr>
        <p:spPr>
          <a:xfrm rot="10800000">
            <a:off x="4633912" y="2471737"/>
            <a:ext cx="868362" cy="423862"/>
          </a:xfrm>
          <a:prstGeom prst="straightConnector1">
            <a:avLst/>
          </a:prstGeom>
          <a:noFill/>
          <a:ln cap="flat" cmpd="sng" w="28575">
            <a:solidFill>
              <a:srgbClr val="000099"/>
            </a:solidFill>
            <a:prstDash val="solid"/>
            <a:miter lim="800000"/>
            <a:headEnd len="med" w="med" type="none"/>
            <a:tailEnd len="med" w="med" type="triangle"/>
          </a:ln>
        </p:spPr>
      </p:cxnSp>
      <p:cxnSp>
        <p:nvCxnSpPr>
          <p:cNvPr id="1347" name="Google Shape;1347;p85"/>
          <p:cNvCxnSpPr/>
          <p:nvPr/>
        </p:nvCxnSpPr>
        <p:spPr>
          <a:xfrm flipH="1">
            <a:off x="3903662" y="2471737"/>
            <a:ext cx="730250" cy="1020762"/>
          </a:xfrm>
          <a:prstGeom prst="straightConnector1">
            <a:avLst/>
          </a:prstGeom>
          <a:noFill/>
          <a:ln cap="flat" cmpd="sng" w="28575">
            <a:solidFill>
              <a:srgbClr val="000099"/>
            </a:solidFill>
            <a:prstDash val="solid"/>
            <a:miter lim="800000"/>
            <a:headEnd len="med" w="med" type="none"/>
            <a:tailEnd len="med" w="med" type="triangle"/>
          </a:ln>
        </p:spPr>
      </p:cxnSp>
      <p:sp>
        <p:nvSpPr>
          <p:cNvPr id="1348" name="Google Shape;1348;p85"/>
          <p:cNvSpPr txBox="1"/>
          <p:nvPr/>
        </p:nvSpPr>
        <p:spPr>
          <a:xfrm>
            <a:off x="4724400" y="2209800"/>
            <a:ext cx="57785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r>
              <a:rPr b="1" i="0" lang="en-US" sz="1400" u="none">
                <a:solidFill>
                  <a:schemeClr val="dk2"/>
                </a:solidFill>
                <a:latin typeface="Times New Roman"/>
                <a:ea typeface="Times New Roman"/>
                <a:cs typeface="Times New Roman"/>
                <a:sym typeface="Times New Roman"/>
              </a:rPr>
              <a:t>1130</a:t>
            </a:r>
            <a:endParaRPr/>
          </a:p>
        </p:txBody>
      </p:sp>
      <p:sp>
        <p:nvSpPr>
          <p:cNvPr id="1349" name="Google Shape;1349;p85"/>
          <p:cNvSpPr txBox="1"/>
          <p:nvPr/>
        </p:nvSpPr>
        <p:spPr>
          <a:xfrm>
            <a:off x="5181600" y="3200400"/>
            <a:ext cx="57785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r>
              <a:rPr b="1" i="0" lang="en-US" sz="1400" u="none">
                <a:solidFill>
                  <a:schemeClr val="dk2"/>
                </a:solidFill>
                <a:latin typeface="Times New Roman"/>
                <a:ea typeface="Times New Roman"/>
                <a:cs typeface="Times New Roman"/>
                <a:sym typeface="Times New Roman"/>
              </a:rPr>
              <a:t>2130</a:t>
            </a:r>
            <a:endParaRPr/>
          </a:p>
        </p:txBody>
      </p:sp>
      <p:sp>
        <p:nvSpPr>
          <p:cNvPr id="1350" name="Google Shape;1350;p85"/>
          <p:cNvSpPr txBox="1"/>
          <p:nvPr/>
        </p:nvSpPr>
        <p:spPr>
          <a:xfrm>
            <a:off x="5791200" y="1981200"/>
            <a:ext cx="57785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r>
              <a:rPr b="1" i="0" lang="en-US" sz="1400" u="none">
                <a:solidFill>
                  <a:schemeClr val="dk2"/>
                </a:solidFill>
                <a:latin typeface="Times New Roman"/>
                <a:ea typeface="Times New Roman"/>
                <a:cs typeface="Times New Roman"/>
                <a:sym typeface="Times New Roman"/>
              </a:rPr>
              <a:t>1130</a:t>
            </a:r>
            <a:endParaRPr/>
          </a:p>
        </p:txBody>
      </p:sp>
      <p:sp>
        <p:nvSpPr>
          <p:cNvPr id="1351" name="Google Shape;1351;p85"/>
          <p:cNvSpPr/>
          <p:nvPr/>
        </p:nvSpPr>
        <p:spPr>
          <a:xfrm>
            <a:off x="6096000" y="990600"/>
            <a:ext cx="1219200" cy="457200"/>
          </a:xfrm>
          <a:prstGeom prst="wedgeEllipseCallout">
            <a:avLst>
              <a:gd fmla="val 4078" name="adj1"/>
              <a:gd fmla="val 67350" name="adj2"/>
            </a:avLst>
          </a:prstGeom>
          <a:solidFill>
            <a:schemeClr val="accent2"/>
          </a:soli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Tahoma"/>
              <a:buNone/>
            </a:pPr>
            <a:r>
              <a:rPr b="0" i="0" lang="en-US" sz="1200" u="none">
                <a:solidFill>
                  <a:schemeClr val="lt1"/>
                </a:solidFill>
                <a:latin typeface="Tahoma"/>
                <a:ea typeface="Tahoma"/>
                <a:cs typeface="Tahoma"/>
                <a:sym typeface="Tahoma"/>
              </a:rPr>
              <a:t>Publisher of </a:t>
            </a:r>
            <a:r>
              <a:rPr b="1" i="1" lang="en-US" sz="1200" u="none">
                <a:solidFill>
                  <a:schemeClr val="lt1"/>
                </a:solidFill>
                <a:latin typeface="Tahoma"/>
                <a:ea typeface="Tahoma"/>
                <a:cs typeface="Tahoma"/>
                <a:sym typeface="Tahoma"/>
              </a:rPr>
              <a:t>C</a:t>
            </a:r>
            <a:endParaRPr/>
          </a:p>
        </p:txBody>
      </p:sp>
      <p:sp>
        <p:nvSpPr>
          <p:cNvPr id="1352" name="Google Shape;1352;p85"/>
          <p:cNvSpPr/>
          <p:nvPr/>
        </p:nvSpPr>
        <p:spPr>
          <a:xfrm>
            <a:off x="2286000" y="2906712"/>
            <a:ext cx="1219200" cy="369887"/>
          </a:xfrm>
          <a:prstGeom prst="wedgeEllipseCallout">
            <a:avLst>
              <a:gd fmla="val 24413" name="adj1"/>
              <a:gd fmla="val 27904" name="adj2"/>
            </a:avLst>
          </a:prstGeom>
          <a:solidFill>
            <a:schemeClr val="accent2"/>
          </a:soli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Tahoma"/>
              <a:buNone/>
            </a:pPr>
            <a:r>
              <a:rPr b="0" i="0" lang="en-US" sz="1200" u="none">
                <a:solidFill>
                  <a:schemeClr val="lt1"/>
                </a:solidFill>
                <a:latin typeface="Tahoma"/>
                <a:ea typeface="Tahoma"/>
                <a:cs typeface="Tahoma"/>
                <a:sym typeface="Tahoma"/>
              </a:rPr>
              <a:t>RP Peer for </a:t>
            </a:r>
            <a:r>
              <a:rPr b="1" i="1" lang="en-US" sz="1200" u="none">
                <a:solidFill>
                  <a:schemeClr val="lt1"/>
                </a:solidFill>
                <a:latin typeface="Tahoma"/>
                <a:ea typeface="Tahoma"/>
                <a:cs typeface="Tahoma"/>
                <a:sym typeface="Tahoma"/>
              </a:rPr>
              <a:t>C</a:t>
            </a:r>
            <a:endParaRPr/>
          </a:p>
        </p:txBody>
      </p:sp>
      <p:sp>
        <p:nvSpPr>
          <p:cNvPr id="1353" name="Google Shape;1353;p85"/>
          <p:cNvSpPr/>
          <p:nvPr/>
        </p:nvSpPr>
        <p:spPr>
          <a:xfrm>
            <a:off x="3733800" y="5791200"/>
            <a:ext cx="2057400" cy="1066800"/>
          </a:xfrm>
          <a:prstGeom prst="wedgeRoundRectCallout">
            <a:avLst>
              <a:gd fmla="val 23717" name="adj1"/>
              <a:gd fmla="val 1993" name="adj2"/>
              <a:gd fmla="val 0" name="adj3"/>
            </a:avLst>
          </a:prstGeom>
          <a:solidFill>
            <a:srgbClr val="FF9999"/>
          </a:soli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Tahoma"/>
              <a:buNone/>
            </a:pPr>
            <a:r>
              <a:rPr b="0" i="0" lang="en-US" sz="1400" u="none">
                <a:solidFill>
                  <a:schemeClr val="dk1"/>
                </a:solidFill>
                <a:latin typeface="Tahoma"/>
                <a:ea typeface="Tahoma"/>
                <a:cs typeface="Tahoma"/>
                <a:sym typeface="Tahoma"/>
              </a:rPr>
              <a:t>[(Shelter Information, Irvine, School), (English,Text)]</a:t>
            </a:r>
            <a:endParaRPr/>
          </a:p>
        </p:txBody>
      </p:sp>
      <p:sp>
        <p:nvSpPr>
          <p:cNvPr id="1354" name="Google Shape;1354;p85"/>
          <p:cNvSpPr/>
          <p:nvPr/>
        </p:nvSpPr>
        <p:spPr>
          <a:xfrm>
            <a:off x="7543800" y="5638800"/>
            <a:ext cx="1524000" cy="990600"/>
          </a:xfrm>
          <a:prstGeom prst="wedgeRoundRectCallout">
            <a:avLst>
              <a:gd fmla="val 11700" name="adj1"/>
              <a:gd fmla="val -10662" name="adj2"/>
              <a:gd fmla="val 0" name="adj3"/>
            </a:avLst>
          </a:prstGeom>
          <a:solidFill>
            <a:srgbClr val="FF9999"/>
          </a:soli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Tahoma"/>
              <a:buNone/>
            </a:pPr>
            <a:r>
              <a:rPr b="0" i="0" lang="en-US" sz="1400" u="none">
                <a:solidFill>
                  <a:schemeClr val="dk1"/>
                </a:solidFill>
                <a:latin typeface="Tahoma"/>
                <a:ea typeface="Tahoma"/>
                <a:cs typeface="Tahoma"/>
                <a:sym typeface="Tahoma"/>
              </a:rPr>
              <a:t>[(Shelter Information, Irvine, School), (English,Text)]</a:t>
            </a:r>
            <a:endParaRPr/>
          </a:p>
        </p:txBody>
      </p:sp>
      <p:sp>
        <p:nvSpPr>
          <p:cNvPr id="1355" name="Google Shape;1355;p85"/>
          <p:cNvSpPr/>
          <p:nvPr/>
        </p:nvSpPr>
        <p:spPr>
          <a:xfrm>
            <a:off x="7010400" y="1371600"/>
            <a:ext cx="1905000" cy="990600"/>
          </a:xfrm>
          <a:prstGeom prst="wedgeRoundRectCallout">
            <a:avLst>
              <a:gd fmla="val -5184" name="adj1"/>
              <a:gd fmla="val 37938" name="adj2"/>
              <a:gd fmla="val 0" name="adj3"/>
            </a:avLst>
          </a:prstGeom>
          <a:solidFill>
            <a:schemeClr val="folHlink"/>
          </a:soli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1400"/>
              <a:buFont typeface="Tahoma"/>
              <a:buNone/>
            </a:pPr>
            <a:r>
              <a:rPr b="0" i="0" lang="en-US" sz="1400" u="none">
                <a:solidFill>
                  <a:schemeClr val="dk2"/>
                </a:solidFill>
                <a:latin typeface="Tahoma"/>
                <a:ea typeface="Tahoma"/>
                <a:cs typeface="Tahoma"/>
                <a:sym typeface="Tahoma"/>
              </a:rPr>
              <a:t>[(Shelter Info, Santa Ana, School),(Spanish,Voice)]</a:t>
            </a:r>
            <a:endParaRPr/>
          </a:p>
        </p:txBody>
      </p:sp>
      <p:sp>
        <p:nvSpPr>
          <p:cNvPr id="1356" name="Google Shape;1356;p85"/>
          <p:cNvSpPr/>
          <p:nvPr/>
        </p:nvSpPr>
        <p:spPr>
          <a:xfrm>
            <a:off x="7391400" y="3429000"/>
            <a:ext cx="1219200" cy="457200"/>
          </a:xfrm>
          <a:prstGeom prst="wedgeEllipseCallout">
            <a:avLst>
              <a:gd fmla="val -7453" name="adj1"/>
              <a:gd fmla="val 29625" name="adj2"/>
            </a:avLst>
          </a:prstGeom>
          <a:solidFill>
            <a:srgbClr val="FFFF00"/>
          </a:soli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1200"/>
              <a:buFont typeface="Tahoma"/>
              <a:buNone/>
            </a:pPr>
            <a:r>
              <a:rPr b="1" i="0" lang="en-US" sz="1200" u="none">
                <a:solidFill>
                  <a:schemeClr val="dk2"/>
                </a:solidFill>
                <a:latin typeface="Tahoma"/>
                <a:ea typeface="Tahoma"/>
                <a:cs typeface="Tahoma"/>
                <a:sym typeface="Tahoma"/>
              </a:rPr>
              <a:t>Speech to text</a:t>
            </a:r>
            <a:endParaRPr/>
          </a:p>
        </p:txBody>
      </p:sp>
      <p:sp>
        <p:nvSpPr>
          <p:cNvPr id="1357" name="Google Shape;1357;p85"/>
          <p:cNvSpPr/>
          <p:nvPr/>
        </p:nvSpPr>
        <p:spPr>
          <a:xfrm>
            <a:off x="6705600" y="4648200"/>
            <a:ext cx="1219200" cy="457200"/>
          </a:xfrm>
          <a:prstGeom prst="wedgeEllipseCallout">
            <a:avLst>
              <a:gd fmla="val -14822" name="adj1"/>
              <a:gd fmla="val 14250" name="adj2"/>
            </a:avLst>
          </a:prstGeom>
          <a:solidFill>
            <a:srgbClr val="FFFF00"/>
          </a:soli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1200"/>
              <a:buFont typeface="Tahoma"/>
              <a:buNone/>
            </a:pPr>
            <a:r>
              <a:rPr b="1" i="0" lang="en-US" sz="1200" u="none">
                <a:solidFill>
                  <a:schemeClr val="dk2"/>
                </a:solidFill>
                <a:latin typeface="Tahoma"/>
                <a:ea typeface="Tahoma"/>
                <a:cs typeface="Tahoma"/>
                <a:sym typeface="Tahoma"/>
              </a:rPr>
              <a:t>Speech to text</a:t>
            </a:r>
            <a:endParaRPr/>
          </a:p>
        </p:txBody>
      </p:sp>
      <p:sp>
        <p:nvSpPr>
          <p:cNvPr id="1358" name="Google Shape;1358;p85"/>
          <p:cNvSpPr/>
          <p:nvPr/>
        </p:nvSpPr>
        <p:spPr>
          <a:xfrm>
            <a:off x="7315200" y="2590800"/>
            <a:ext cx="1600200" cy="457200"/>
          </a:xfrm>
          <a:prstGeom prst="wedgeEllipseCallout">
            <a:avLst>
              <a:gd fmla="val -10907" name="adj1"/>
              <a:gd fmla="val 34500" name="adj2"/>
            </a:avLst>
          </a:prstGeom>
          <a:solidFill>
            <a:srgbClr val="FFFF00"/>
          </a:soli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1200"/>
              <a:buFont typeface="Tahoma"/>
              <a:buNone/>
            </a:pPr>
            <a:r>
              <a:rPr b="1" i="1" lang="en-US" sz="1200" u="none">
                <a:solidFill>
                  <a:schemeClr val="dk2"/>
                </a:solidFill>
                <a:latin typeface="Tahoma"/>
                <a:ea typeface="Tahoma"/>
                <a:cs typeface="Tahoma"/>
                <a:sym typeface="Tahoma"/>
              </a:rPr>
              <a:t>Translation</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2" name="Shape 1362"/>
        <p:cNvGrpSpPr/>
        <p:nvPr/>
      </p:nvGrpSpPr>
      <p:grpSpPr>
        <a:xfrm>
          <a:off x="0" y="0"/>
          <a:ext cx="0" cy="0"/>
          <a:chOff x="0" y="0"/>
          <a:chExt cx="0" cy="0"/>
        </a:xfrm>
      </p:grpSpPr>
      <p:sp>
        <p:nvSpPr>
          <p:cNvPr id="1363" name="Google Shape;1363;p86"/>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1364" name="Google Shape;1364;p86"/>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4000">
              <a:solidFill>
                <a:schemeClr val="dk2"/>
              </a:solidFill>
              <a:latin typeface="Arial Black"/>
              <a:ea typeface="Arial Black"/>
              <a:cs typeface="Arial Black"/>
              <a:sym typeface="Arial Black"/>
            </a:endParaRPr>
          </a:p>
        </p:txBody>
      </p:sp>
      <p:grpSp>
        <p:nvGrpSpPr>
          <p:cNvPr id="1365" name="Google Shape;1365;p86"/>
          <p:cNvGrpSpPr/>
          <p:nvPr/>
        </p:nvGrpSpPr>
        <p:grpSpPr>
          <a:xfrm>
            <a:off x="7913493" y="3697193"/>
            <a:ext cx="1318014" cy="1512345"/>
            <a:chOff x="4521" y="659"/>
            <a:chExt cx="1327" cy="1327"/>
          </a:xfrm>
        </p:grpSpPr>
        <p:sp>
          <p:nvSpPr>
            <p:cNvPr id="1366" name="Google Shape;1366;p86"/>
            <p:cNvSpPr/>
            <p:nvPr/>
          </p:nvSpPr>
          <p:spPr>
            <a:xfrm rot="2700000">
              <a:off x="4609" y="960"/>
              <a:ext cx="1151" cy="726"/>
            </a:xfrm>
            <a:prstGeom prst="ellipse">
              <a:avLst/>
            </a:prstGeom>
            <a:solidFill>
              <a:srgbClr val="99C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pic>
          <p:nvPicPr>
            <p:cNvPr id="1367" name="Google Shape;1367;p86"/>
            <p:cNvPicPr preferRelativeResize="0"/>
            <p:nvPr/>
          </p:nvPicPr>
          <p:blipFill rotWithShape="1">
            <a:blip r:embed="rId3">
              <a:alphaModFix/>
            </a:blip>
            <a:srcRect b="0" l="0" r="0" t="0"/>
            <a:stretch/>
          </p:blipFill>
          <p:spPr>
            <a:xfrm>
              <a:off x="4642" y="1011"/>
              <a:ext cx="336" cy="317"/>
            </a:xfrm>
            <a:prstGeom prst="rect">
              <a:avLst/>
            </a:prstGeom>
            <a:noFill/>
            <a:ln>
              <a:noFill/>
            </a:ln>
          </p:spPr>
        </p:pic>
        <p:pic>
          <p:nvPicPr>
            <p:cNvPr id="1368" name="Google Shape;1368;p86"/>
            <p:cNvPicPr preferRelativeResize="0"/>
            <p:nvPr/>
          </p:nvPicPr>
          <p:blipFill rotWithShape="1">
            <a:blip r:embed="rId4">
              <a:alphaModFix/>
            </a:blip>
            <a:srcRect b="0" l="0" r="0" t="0"/>
            <a:stretch/>
          </p:blipFill>
          <p:spPr>
            <a:xfrm>
              <a:off x="5052" y="959"/>
              <a:ext cx="247" cy="216"/>
            </a:xfrm>
            <a:prstGeom prst="rect">
              <a:avLst/>
            </a:prstGeom>
            <a:noFill/>
            <a:ln>
              <a:noFill/>
            </a:ln>
          </p:spPr>
        </p:pic>
        <p:pic>
          <p:nvPicPr>
            <p:cNvPr id="1369" name="Google Shape;1369;p86"/>
            <p:cNvPicPr preferRelativeResize="0"/>
            <p:nvPr/>
          </p:nvPicPr>
          <p:blipFill rotWithShape="1">
            <a:blip r:embed="rId5">
              <a:alphaModFix/>
            </a:blip>
            <a:srcRect b="0" l="0" r="0" t="0"/>
            <a:stretch/>
          </p:blipFill>
          <p:spPr>
            <a:xfrm>
              <a:off x="5423" y="1164"/>
              <a:ext cx="236" cy="251"/>
            </a:xfrm>
            <a:prstGeom prst="rect">
              <a:avLst/>
            </a:prstGeom>
            <a:noFill/>
            <a:ln>
              <a:noFill/>
            </a:ln>
          </p:spPr>
        </p:pic>
        <p:pic>
          <p:nvPicPr>
            <p:cNvPr id="1370" name="Google Shape;1370;p86"/>
            <p:cNvPicPr preferRelativeResize="0"/>
            <p:nvPr/>
          </p:nvPicPr>
          <p:blipFill rotWithShape="1">
            <a:blip r:embed="rId6">
              <a:alphaModFix/>
            </a:blip>
            <a:srcRect b="0" l="0" r="0" t="0"/>
            <a:stretch/>
          </p:blipFill>
          <p:spPr>
            <a:xfrm>
              <a:off x="5175" y="1447"/>
              <a:ext cx="124" cy="249"/>
            </a:xfrm>
            <a:prstGeom prst="rect">
              <a:avLst/>
            </a:prstGeom>
            <a:noFill/>
            <a:ln>
              <a:noFill/>
            </a:ln>
          </p:spPr>
        </p:pic>
        <p:cxnSp>
          <p:nvCxnSpPr>
            <p:cNvPr id="1371" name="Google Shape;1371;p86"/>
            <p:cNvCxnSpPr/>
            <p:nvPr/>
          </p:nvCxnSpPr>
          <p:spPr>
            <a:xfrm rot="10800000">
              <a:off x="4978" y="1170"/>
              <a:ext cx="198" cy="5"/>
            </a:xfrm>
            <a:prstGeom prst="straightConnector1">
              <a:avLst/>
            </a:prstGeom>
            <a:noFill/>
            <a:ln cap="flat" cmpd="sng" w="15875">
              <a:solidFill>
                <a:schemeClr val="accent2"/>
              </a:solidFill>
              <a:prstDash val="solid"/>
              <a:miter lim="800000"/>
              <a:headEnd len="med" w="med" type="none"/>
              <a:tailEnd len="med" w="med" type="none"/>
            </a:ln>
          </p:spPr>
        </p:cxnSp>
        <p:cxnSp>
          <p:nvCxnSpPr>
            <p:cNvPr id="1372" name="Google Shape;1372;p86"/>
            <p:cNvCxnSpPr/>
            <p:nvPr/>
          </p:nvCxnSpPr>
          <p:spPr>
            <a:xfrm rot="10800000">
              <a:off x="4978" y="1170"/>
              <a:ext cx="445" cy="120"/>
            </a:xfrm>
            <a:prstGeom prst="straightConnector1">
              <a:avLst/>
            </a:prstGeom>
            <a:noFill/>
            <a:ln cap="flat" cmpd="sng" w="15875">
              <a:solidFill>
                <a:schemeClr val="accent2"/>
              </a:solidFill>
              <a:prstDash val="solid"/>
              <a:miter lim="800000"/>
              <a:headEnd len="med" w="med" type="none"/>
              <a:tailEnd len="med" w="med" type="none"/>
            </a:ln>
          </p:spPr>
        </p:cxnSp>
        <p:cxnSp>
          <p:nvCxnSpPr>
            <p:cNvPr id="1373" name="Google Shape;1373;p86"/>
            <p:cNvCxnSpPr/>
            <p:nvPr/>
          </p:nvCxnSpPr>
          <p:spPr>
            <a:xfrm rot="10800000">
              <a:off x="4978" y="1170"/>
              <a:ext cx="197" cy="402"/>
            </a:xfrm>
            <a:prstGeom prst="straightConnector1">
              <a:avLst/>
            </a:prstGeom>
            <a:noFill/>
            <a:ln cap="flat" cmpd="sng" w="15875">
              <a:solidFill>
                <a:schemeClr val="accent2"/>
              </a:solidFill>
              <a:prstDash val="solid"/>
              <a:miter lim="800000"/>
              <a:headEnd len="med" w="med" type="none"/>
              <a:tailEnd len="med" w="med" type="none"/>
            </a:ln>
          </p:spPr>
        </p:cxnSp>
      </p:grpSp>
      <p:grpSp>
        <p:nvGrpSpPr>
          <p:cNvPr id="1374" name="Google Shape;1374;p86"/>
          <p:cNvGrpSpPr/>
          <p:nvPr/>
        </p:nvGrpSpPr>
        <p:grpSpPr>
          <a:xfrm>
            <a:off x="5984892" y="5251239"/>
            <a:ext cx="1593240" cy="1245724"/>
            <a:chOff x="2906" y="2835"/>
            <a:chExt cx="2769" cy="1408"/>
          </a:xfrm>
        </p:grpSpPr>
        <p:sp>
          <p:nvSpPr>
            <p:cNvPr id="1375" name="Google Shape;1375;p86"/>
            <p:cNvSpPr/>
            <p:nvPr/>
          </p:nvSpPr>
          <p:spPr>
            <a:xfrm rot="5880000">
              <a:off x="3766" y="2215"/>
              <a:ext cx="1050" cy="2649"/>
            </a:xfrm>
            <a:prstGeom prst="ellipse">
              <a:avLst/>
            </a:prstGeom>
            <a:solidFill>
              <a:srgbClr val="FFCC99"/>
            </a:solidFill>
            <a:ln cap="flat" cmpd="sng" w="9525">
              <a:solidFill>
                <a:srgbClr val="FFCC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cxnSp>
          <p:nvCxnSpPr>
            <p:cNvPr id="1376" name="Google Shape;1376;p86"/>
            <p:cNvCxnSpPr/>
            <p:nvPr/>
          </p:nvCxnSpPr>
          <p:spPr>
            <a:xfrm>
              <a:off x="3498" y="3241"/>
              <a:ext cx="336" cy="1"/>
            </a:xfrm>
            <a:prstGeom prst="straightConnector1">
              <a:avLst/>
            </a:prstGeom>
            <a:noFill/>
            <a:ln cap="flat" cmpd="sng" w="9525">
              <a:solidFill>
                <a:schemeClr val="accent2"/>
              </a:solidFill>
              <a:prstDash val="solid"/>
              <a:miter lim="800000"/>
              <a:headEnd len="med" w="med" type="none"/>
              <a:tailEnd len="med" w="med" type="none"/>
            </a:ln>
          </p:spPr>
        </p:cxnSp>
        <p:cxnSp>
          <p:nvCxnSpPr>
            <p:cNvPr id="1377" name="Google Shape;1377;p86"/>
            <p:cNvCxnSpPr/>
            <p:nvPr/>
          </p:nvCxnSpPr>
          <p:spPr>
            <a:xfrm>
              <a:off x="3421" y="3625"/>
              <a:ext cx="560" cy="78"/>
            </a:xfrm>
            <a:prstGeom prst="straightConnector1">
              <a:avLst/>
            </a:prstGeom>
            <a:noFill/>
            <a:ln cap="flat" cmpd="sng" w="15875">
              <a:solidFill>
                <a:schemeClr val="accent2"/>
              </a:solidFill>
              <a:prstDash val="solid"/>
              <a:miter lim="800000"/>
              <a:headEnd len="med" w="med" type="none"/>
              <a:tailEnd len="med" w="med" type="none"/>
            </a:ln>
          </p:spPr>
        </p:cxnSp>
        <p:cxnSp>
          <p:nvCxnSpPr>
            <p:cNvPr id="1378" name="Google Shape;1378;p86"/>
            <p:cNvCxnSpPr/>
            <p:nvPr/>
          </p:nvCxnSpPr>
          <p:spPr>
            <a:xfrm flipH="1">
              <a:off x="3328" y="3347"/>
              <a:ext cx="77" cy="121"/>
            </a:xfrm>
            <a:prstGeom prst="straightConnector1">
              <a:avLst/>
            </a:prstGeom>
            <a:noFill/>
            <a:ln cap="flat" cmpd="sng" w="15875">
              <a:solidFill>
                <a:schemeClr val="accent2"/>
              </a:solidFill>
              <a:prstDash val="solid"/>
              <a:miter lim="800000"/>
              <a:headEnd len="med" w="med" type="none"/>
              <a:tailEnd len="med" w="med" type="none"/>
            </a:ln>
          </p:spPr>
        </p:cxnSp>
        <p:cxnSp>
          <p:nvCxnSpPr>
            <p:cNvPr id="1379" name="Google Shape;1379;p86"/>
            <p:cNvCxnSpPr/>
            <p:nvPr/>
          </p:nvCxnSpPr>
          <p:spPr>
            <a:xfrm rot="10800000">
              <a:off x="3981" y="3373"/>
              <a:ext cx="146" cy="199"/>
            </a:xfrm>
            <a:prstGeom prst="straightConnector1">
              <a:avLst/>
            </a:prstGeom>
            <a:noFill/>
            <a:ln cap="flat" cmpd="sng" w="15875">
              <a:solidFill>
                <a:schemeClr val="accent2"/>
              </a:solidFill>
              <a:prstDash val="solid"/>
              <a:miter lim="800000"/>
              <a:headEnd len="med" w="med" type="none"/>
              <a:tailEnd len="med" w="med" type="none"/>
            </a:ln>
          </p:spPr>
        </p:cxnSp>
        <p:cxnSp>
          <p:nvCxnSpPr>
            <p:cNvPr id="1380" name="Google Shape;1380;p86"/>
            <p:cNvCxnSpPr/>
            <p:nvPr/>
          </p:nvCxnSpPr>
          <p:spPr>
            <a:xfrm flipH="1" rot="10800000">
              <a:off x="4126" y="3241"/>
              <a:ext cx="530" cy="1"/>
            </a:xfrm>
            <a:prstGeom prst="straightConnector1">
              <a:avLst/>
            </a:prstGeom>
            <a:noFill/>
            <a:ln cap="flat" cmpd="sng" w="15875">
              <a:solidFill>
                <a:schemeClr val="accent2"/>
              </a:solidFill>
              <a:prstDash val="solid"/>
              <a:miter lim="800000"/>
              <a:headEnd len="med" w="med" type="none"/>
              <a:tailEnd len="med" w="med" type="none"/>
            </a:ln>
          </p:spPr>
        </p:cxnSp>
        <p:pic>
          <p:nvPicPr>
            <p:cNvPr id="1381" name="Google Shape;1381;p86"/>
            <p:cNvPicPr preferRelativeResize="0"/>
            <p:nvPr/>
          </p:nvPicPr>
          <p:blipFill rotWithShape="1">
            <a:blip r:embed="rId7">
              <a:alphaModFix/>
            </a:blip>
            <a:srcRect b="0" l="0" r="0" t="0"/>
            <a:stretch/>
          </p:blipFill>
          <p:spPr>
            <a:xfrm>
              <a:off x="5140" y="3182"/>
              <a:ext cx="281" cy="338"/>
            </a:xfrm>
            <a:prstGeom prst="rect">
              <a:avLst/>
            </a:prstGeom>
            <a:noFill/>
            <a:ln>
              <a:noFill/>
            </a:ln>
          </p:spPr>
        </p:pic>
        <p:cxnSp>
          <p:nvCxnSpPr>
            <p:cNvPr id="1382" name="Google Shape;1382;p86"/>
            <p:cNvCxnSpPr/>
            <p:nvPr/>
          </p:nvCxnSpPr>
          <p:spPr>
            <a:xfrm rot="10800000">
              <a:off x="4656" y="3241"/>
              <a:ext cx="484" cy="110"/>
            </a:xfrm>
            <a:prstGeom prst="straightConnector1">
              <a:avLst/>
            </a:prstGeom>
            <a:noFill/>
            <a:ln cap="flat" cmpd="sng" w="15875">
              <a:solidFill>
                <a:schemeClr val="accent2"/>
              </a:solidFill>
              <a:prstDash val="solid"/>
              <a:miter lim="800000"/>
              <a:headEnd len="med" w="med" type="none"/>
              <a:tailEnd len="med" w="med" type="none"/>
            </a:ln>
          </p:spPr>
        </p:cxnSp>
        <p:pic>
          <p:nvPicPr>
            <p:cNvPr id="1383" name="Google Shape;1383;p86"/>
            <p:cNvPicPr preferRelativeResize="0"/>
            <p:nvPr/>
          </p:nvPicPr>
          <p:blipFill rotWithShape="1">
            <a:blip r:embed="rId8">
              <a:alphaModFix/>
            </a:blip>
            <a:srcRect b="0" l="0" r="0" t="0"/>
            <a:stretch/>
          </p:blipFill>
          <p:spPr>
            <a:xfrm>
              <a:off x="4441" y="3844"/>
              <a:ext cx="415" cy="221"/>
            </a:xfrm>
            <a:prstGeom prst="rect">
              <a:avLst/>
            </a:prstGeom>
            <a:noFill/>
            <a:ln>
              <a:noFill/>
            </a:ln>
          </p:spPr>
        </p:pic>
        <p:cxnSp>
          <p:nvCxnSpPr>
            <p:cNvPr id="1384" name="Google Shape;1384;p86"/>
            <p:cNvCxnSpPr/>
            <p:nvPr/>
          </p:nvCxnSpPr>
          <p:spPr>
            <a:xfrm>
              <a:off x="4272" y="3703"/>
              <a:ext cx="169" cy="252"/>
            </a:xfrm>
            <a:prstGeom prst="straightConnector1">
              <a:avLst/>
            </a:prstGeom>
            <a:noFill/>
            <a:ln cap="flat" cmpd="sng" w="15875">
              <a:solidFill>
                <a:schemeClr val="accent2"/>
              </a:solidFill>
              <a:prstDash val="solid"/>
              <a:miter lim="800000"/>
              <a:headEnd len="med" w="med" type="none"/>
              <a:tailEnd len="med" w="med" type="none"/>
            </a:ln>
          </p:spPr>
        </p:cxnSp>
        <p:pic>
          <p:nvPicPr>
            <p:cNvPr id="1385" name="Google Shape;1385;p86"/>
            <p:cNvPicPr preferRelativeResize="0"/>
            <p:nvPr/>
          </p:nvPicPr>
          <p:blipFill rotWithShape="1">
            <a:blip r:embed="rId9">
              <a:alphaModFix/>
            </a:blip>
            <a:srcRect b="0" l="0" r="0" t="0"/>
            <a:stretch/>
          </p:blipFill>
          <p:spPr>
            <a:xfrm>
              <a:off x="4741" y="3361"/>
              <a:ext cx="230" cy="269"/>
            </a:xfrm>
            <a:prstGeom prst="rect">
              <a:avLst/>
            </a:prstGeom>
            <a:noFill/>
            <a:ln>
              <a:noFill/>
            </a:ln>
          </p:spPr>
        </p:pic>
        <p:cxnSp>
          <p:nvCxnSpPr>
            <p:cNvPr id="1386" name="Google Shape;1386;p86"/>
            <p:cNvCxnSpPr/>
            <p:nvPr/>
          </p:nvCxnSpPr>
          <p:spPr>
            <a:xfrm rot="10800000">
              <a:off x="4656" y="3241"/>
              <a:ext cx="200" cy="120"/>
            </a:xfrm>
            <a:prstGeom prst="straightConnector1">
              <a:avLst/>
            </a:prstGeom>
            <a:noFill/>
            <a:ln cap="flat" cmpd="sng" w="15875">
              <a:solidFill>
                <a:schemeClr val="accent2"/>
              </a:solidFill>
              <a:prstDash val="solid"/>
              <a:miter lim="800000"/>
              <a:headEnd len="med" w="med" type="none"/>
              <a:tailEnd len="med" w="med" type="none"/>
            </a:ln>
          </p:spPr>
        </p:cxnSp>
        <p:pic>
          <p:nvPicPr>
            <p:cNvPr id="1387" name="Google Shape;1387;p86"/>
            <p:cNvPicPr preferRelativeResize="0"/>
            <p:nvPr/>
          </p:nvPicPr>
          <p:blipFill rotWithShape="1">
            <a:blip r:embed="rId10">
              <a:alphaModFix/>
            </a:blip>
            <a:srcRect b="0" l="0" r="0" t="0"/>
            <a:stretch/>
          </p:blipFill>
          <p:spPr>
            <a:xfrm>
              <a:off x="3936" y="3552"/>
              <a:ext cx="483" cy="274"/>
            </a:xfrm>
            <a:prstGeom prst="rect">
              <a:avLst/>
            </a:prstGeom>
            <a:noFill/>
            <a:ln>
              <a:noFill/>
            </a:ln>
          </p:spPr>
        </p:pic>
        <p:pic>
          <p:nvPicPr>
            <p:cNvPr id="1388" name="Google Shape;1388;p86"/>
            <p:cNvPicPr preferRelativeResize="0"/>
            <p:nvPr/>
          </p:nvPicPr>
          <p:blipFill rotWithShape="1">
            <a:blip r:embed="rId11">
              <a:alphaModFix/>
            </a:blip>
            <a:srcRect b="0" l="0" r="0" t="0"/>
            <a:stretch/>
          </p:blipFill>
          <p:spPr>
            <a:xfrm>
              <a:off x="3168" y="3504"/>
              <a:ext cx="432" cy="245"/>
            </a:xfrm>
            <a:prstGeom prst="rect">
              <a:avLst/>
            </a:prstGeom>
            <a:noFill/>
            <a:ln>
              <a:noFill/>
            </a:ln>
          </p:spPr>
        </p:pic>
        <p:pic>
          <p:nvPicPr>
            <p:cNvPr id="1389" name="Google Shape;1389;p86"/>
            <p:cNvPicPr preferRelativeResize="0"/>
            <p:nvPr/>
          </p:nvPicPr>
          <p:blipFill rotWithShape="1">
            <a:blip r:embed="rId11">
              <a:alphaModFix/>
            </a:blip>
            <a:srcRect b="0" l="0" r="0" t="0"/>
            <a:stretch/>
          </p:blipFill>
          <p:spPr>
            <a:xfrm>
              <a:off x="4464" y="3024"/>
              <a:ext cx="432" cy="245"/>
            </a:xfrm>
            <a:prstGeom prst="rect">
              <a:avLst/>
            </a:prstGeom>
            <a:noFill/>
            <a:ln>
              <a:noFill/>
            </a:ln>
          </p:spPr>
        </p:pic>
        <p:pic>
          <p:nvPicPr>
            <p:cNvPr id="1390" name="Google Shape;1390;p86"/>
            <p:cNvPicPr preferRelativeResize="0"/>
            <p:nvPr/>
          </p:nvPicPr>
          <p:blipFill rotWithShape="1">
            <a:blip r:embed="rId12">
              <a:alphaModFix/>
            </a:blip>
            <a:srcRect b="0" l="0" r="0" t="0"/>
            <a:stretch/>
          </p:blipFill>
          <p:spPr>
            <a:xfrm>
              <a:off x="3264" y="3072"/>
              <a:ext cx="384" cy="218"/>
            </a:xfrm>
            <a:prstGeom prst="rect">
              <a:avLst/>
            </a:prstGeom>
            <a:noFill/>
            <a:ln>
              <a:noFill/>
            </a:ln>
          </p:spPr>
        </p:pic>
        <p:pic>
          <p:nvPicPr>
            <p:cNvPr id="1391" name="Google Shape;1391;p86"/>
            <p:cNvPicPr preferRelativeResize="0"/>
            <p:nvPr/>
          </p:nvPicPr>
          <p:blipFill rotWithShape="1">
            <a:blip r:embed="rId13">
              <a:alphaModFix/>
            </a:blip>
            <a:srcRect b="0" l="0" r="0" t="0"/>
            <a:stretch/>
          </p:blipFill>
          <p:spPr>
            <a:xfrm>
              <a:off x="3805" y="3072"/>
              <a:ext cx="371" cy="270"/>
            </a:xfrm>
            <a:prstGeom prst="rect">
              <a:avLst/>
            </a:prstGeom>
            <a:noFill/>
            <a:ln>
              <a:noFill/>
            </a:ln>
          </p:spPr>
        </p:pic>
      </p:grpSp>
      <p:grpSp>
        <p:nvGrpSpPr>
          <p:cNvPr id="1392" name="Google Shape;1392;p86"/>
          <p:cNvGrpSpPr/>
          <p:nvPr/>
        </p:nvGrpSpPr>
        <p:grpSpPr>
          <a:xfrm>
            <a:off x="-175976" y="4902401"/>
            <a:ext cx="1952151" cy="1790299"/>
            <a:chOff x="177" y="3106"/>
            <a:chExt cx="1230" cy="1128"/>
          </a:xfrm>
        </p:grpSpPr>
        <p:sp>
          <p:nvSpPr>
            <p:cNvPr id="1393" name="Google Shape;1393;p86"/>
            <p:cNvSpPr/>
            <p:nvPr/>
          </p:nvSpPr>
          <p:spPr>
            <a:xfrm rot="-1860000">
              <a:off x="288" y="3315"/>
              <a:ext cx="1008" cy="710"/>
            </a:xfrm>
            <a:prstGeom prst="ellipse">
              <a:avLst/>
            </a:prstGeom>
            <a:solidFill>
              <a:srgbClr val="CCFFFF"/>
            </a:solidFill>
            <a:ln cap="flat" cmpd="sng" w="9525">
              <a:solidFill>
                <a:srgbClr val="CC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pic>
          <p:nvPicPr>
            <p:cNvPr id="1394" name="Google Shape;1394;p86"/>
            <p:cNvPicPr preferRelativeResize="0"/>
            <p:nvPr/>
          </p:nvPicPr>
          <p:blipFill rotWithShape="1">
            <a:blip r:embed="rId14">
              <a:alphaModFix/>
            </a:blip>
            <a:srcRect b="0" l="0" r="0" t="0"/>
            <a:stretch/>
          </p:blipFill>
          <p:spPr>
            <a:xfrm>
              <a:off x="750" y="3624"/>
              <a:ext cx="69" cy="113"/>
            </a:xfrm>
            <a:prstGeom prst="rect">
              <a:avLst/>
            </a:prstGeom>
            <a:noFill/>
            <a:ln>
              <a:noFill/>
            </a:ln>
          </p:spPr>
        </p:pic>
        <p:pic>
          <p:nvPicPr>
            <p:cNvPr id="1395" name="Google Shape;1395;p86"/>
            <p:cNvPicPr preferRelativeResize="0"/>
            <p:nvPr/>
          </p:nvPicPr>
          <p:blipFill rotWithShape="1">
            <a:blip r:embed="rId15">
              <a:alphaModFix/>
            </a:blip>
            <a:srcRect b="0" l="0" r="0" t="0"/>
            <a:stretch/>
          </p:blipFill>
          <p:spPr>
            <a:xfrm>
              <a:off x="708" y="3833"/>
              <a:ext cx="67" cy="109"/>
            </a:xfrm>
            <a:prstGeom prst="rect">
              <a:avLst/>
            </a:prstGeom>
            <a:noFill/>
            <a:ln>
              <a:noFill/>
            </a:ln>
          </p:spPr>
        </p:pic>
        <p:cxnSp>
          <p:nvCxnSpPr>
            <p:cNvPr id="1396" name="Google Shape;1396;p86"/>
            <p:cNvCxnSpPr/>
            <p:nvPr/>
          </p:nvCxnSpPr>
          <p:spPr>
            <a:xfrm flipH="1">
              <a:off x="741" y="3737"/>
              <a:ext cx="44" cy="96"/>
            </a:xfrm>
            <a:prstGeom prst="straightConnector1">
              <a:avLst/>
            </a:prstGeom>
            <a:noFill/>
            <a:ln cap="flat" cmpd="sng" w="15875">
              <a:solidFill>
                <a:schemeClr val="accent2"/>
              </a:solidFill>
              <a:prstDash val="solid"/>
              <a:miter lim="800000"/>
              <a:headEnd len="med" w="med" type="none"/>
              <a:tailEnd len="med" w="med" type="none"/>
            </a:ln>
          </p:spPr>
        </p:cxnSp>
        <p:pic>
          <p:nvPicPr>
            <p:cNvPr id="1397" name="Google Shape;1397;p86"/>
            <p:cNvPicPr preferRelativeResize="0"/>
            <p:nvPr/>
          </p:nvPicPr>
          <p:blipFill rotWithShape="1">
            <a:blip r:embed="rId16">
              <a:alphaModFix/>
            </a:blip>
            <a:srcRect b="0" l="0" r="0" t="0"/>
            <a:stretch/>
          </p:blipFill>
          <p:spPr>
            <a:xfrm>
              <a:off x="494" y="3947"/>
              <a:ext cx="125" cy="133"/>
            </a:xfrm>
            <a:prstGeom prst="rect">
              <a:avLst/>
            </a:prstGeom>
            <a:noFill/>
            <a:ln>
              <a:noFill/>
            </a:ln>
          </p:spPr>
        </p:pic>
        <p:cxnSp>
          <p:nvCxnSpPr>
            <p:cNvPr id="1398" name="Google Shape;1398;p86"/>
            <p:cNvCxnSpPr/>
            <p:nvPr/>
          </p:nvCxnSpPr>
          <p:spPr>
            <a:xfrm flipH="1">
              <a:off x="556" y="3942"/>
              <a:ext cx="185" cy="5"/>
            </a:xfrm>
            <a:prstGeom prst="straightConnector1">
              <a:avLst/>
            </a:prstGeom>
            <a:noFill/>
            <a:ln cap="flat" cmpd="sng" w="15875">
              <a:solidFill>
                <a:schemeClr val="accent2"/>
              </a:solidFill>
              <a:prstDash val="solid"/>
              <a:miter lim="800000"/>
              <a:headEnd len="med" w="med" type="none"/>
              <a:tailEnd len="med" w="med" type="none"/>
            </a:ln>
          </p:spPr>
        </p:cxnSp>
        <p:pic>
          <p:nvPicPr>
            <p:cNvPr id="1399" name="Google Shape;1399;p86"/>
            <p:cNvPicPr preferRelativeResize="0"/>
            <p:nvPr/>
          </p:nvPicPr>
          <p:blipFill rotWithShape="1">
            <a:blip r:embed="rId17">
              <a:alphaModFix/>
            </a:blip>
            <a:srcRect b="0" l="0" r="0" t="0"/>
            <a:stretch/>
          </p:blipFill>
          <p:spPr>
            <a:xfrm>
              <a:off x="537" y="3706"/>
              <a:ext cx="69" cy="108"/>
            </a:xfrm>
            <a:prstGeom prst="rect">
              <a:avLst/>
            </a:prstGeom>
            <a:noFill/>
            <a:ln>
              <a:noFill/>
            </a:ln>
          </p:spPr>
        </p:pic>
        <p:cxnSp>
          <p:nvCxnSpPr>
            <p:cNvPr id="1400" name="Google Shape;1400;p86"/>
            <p:cNvCxnSpPr/>
            <p:nvPr/>
          </p:nvCxnSpPr>
          <p:spPr>
            <a:xfrm flipH="1">
              <a:off x="572" y="3681"/>
              <a:ext cx="178" cy="25"/>
            </a:xfrm>
            <a:prstGeom prst="straightConnector1">
              <a:avLst/>
            </a:prstGeom>
            <a:noFill/>
            <a:ln cap="flat" cmpd="sng" w="15875">
              <a:solidFill>
                <a:schemeClr val="accent2"/>
              </a:solidFill>
              <a:prstDash val="solid"/>
              <a:miter lim="800000"/>
              <a:headEnd len="med" w="med" type="none"/>
              <a:tailEnd len="med" w="med" type="none"/>
            </a:ln>
          </p:spPr>
        </p:cxnSp>
        <p:pic>
          <p:nvPicPr>
            <p:cNvPr id="1401" name="Google Shape;1401;p86"/>
            <p:cNvPicPr preferRelativeResize="0"/>
            <p:nvPr/>
          </p:nvPicPr>
          <p:blipFill rotWithShape="1">
            <a:blip r:embed="rId18">
              <a:alphaModFix/>
            </a:blip>
            <a:srcRect b="0" l="0" r="0" t="0"/>
            <a:stretch/>
          </p:blipFill>
          <p:spPr>
            <a:xfrm>
              <a:off x="943" y="3641"/>
              <a:ext cx="169" cy="154"/>
            </a:xfrm>
            <a:prstGeom prst="rect">
              <a:avLst/>
            </a:prstGeom>
            <a:noFill/>
            <a:ln>
              <a:noFill/>
            </a:ln>
          </p:spPr>
        </p:pic>
        <p:cxnSp>
          <p:nvCxnSpPr>
            <p:cNvPr id="1402" name="Google Shape;1402;p86"/>
            <p:cNvCxnSpPr/>
            <p:nvPr/>
          </p:nvCxnSpPr>
          <p:spPr>
            <a:xfrm>
              <a:off x="517" y="3388"/>
              <a:ext cx="55" cy="318"/>
            </a:xfrm>
            <a:prstGeom prst="straightConnector1">
              <a:avLst/>
            </a:prstGeom>
            <a:noFill/>
            <a:ln cap="flat" cmpd="sng" w="15875">
              <a:solidFill>
                <a:schemeClr val="accent2"/>
              </a:solidFill>
              <a:prstDash val="solid"/>
              <a:miter lim="800000"/>
              <a:headEnd len="med" w="med" type="none"/>
              <a:tailEnd len="med" w="med" type="none"/>
            </a:ln>
          </p:spPr>
        </p:cxnSp>
        <p:cxnSp>
          <p:nvCxnSpPr>
            <p:cNvPr id="1403" name="Google Shape;1403;p86"/>
            <p:cNvCxnSpPr/>
            <p:nvPr/>
          </p:nvCxnSpPr>
          <p:spPr>
            <a:xfrm rot="10800000">
              <a:off x="819" y="3681"/>
              <a:ext cx="124" cy="37"/>
            </a:xfrm>
            <a:prstGeom prst="straightConnector1">
              <a:avLst/>
            </a:prstGeom>
            <a:noFill/>
            <a:ln cap="flat" cmpd="sng" w="15875">
              <a:solidFill>
                <a:schemeClr val="accent2"/>
              </a:solidFill>
              <a:prstDash val="solid"/>
              <a:miter lim="800000"/>
              <a:headEnd len="med" w="med" type="none"/>
              <a:tailEnd len="med" w="med" type="none"/>
            </a:ln>
          </p:spPr>
        </p:cxnSp>
        <p:cxnSp>
          <p:nvCxnSpPr>
            <p:cNvPr id="1404" name="Google Shape;1404;p86"/>
            <p:cNvCxnSpPr/>
            <p:nvPr/>
          </p:nvCxnSpPr>
          <p:spPr>
            <a:xfrm>
              <a:off x="850" y="3391"/>
              <a:ext cx="178" cy="250"/>
            </a:xfrm>
            <a:prstGeom prst="straightConnector1">
              <a:avLst/>
            </a:prstGeom>
            <a:noFill/>
            <a:ln cap="flat" cmpd="sng" w="15875">
              <a:solidFill>
                <a:schemeClr val="accent2"/>
              </a:solidFill>
              <a:prstDash val="solid"/>
              <a:miter lim="800000"/>
              <a:headEnd len="med" w="med" type="none"/>
              <a:tailEnd len="med" w="med" type="none"/>
            </a:ln>
          </p:spPr>
        </p:cxnSp>
        <p:cxnSp>
          <p:nvCxnSpPr>
            <p:cNvPr id="1405" name="Google Shape;1405;p86"/>
            <p:cNvCxnSpPr/>
            <p:nvPr/>
          </p:nvCxnSpPr>
          <p:spPr>
            <a:xfrm rot="10800000">
              <a:off x="602" y="3311"/>
              <a:ext cx="137" cy="1"/>
            </a:xfrm>
            <a:prstGeom prst="straightConnector1">
              <a:avLst/>
            </a:prstGeom>
            <a:noFill/>
            <a:ln cap="flat" cmpd="sng" w="15875">
              <a:solidFill>
                <a:schemeClr val="accent2"/>
              </a:solidFill>
              <a:prstDash val="solid"/>
              <a:miter lim="800000"/>
              <a:headEnd len="med" w="med" type="none"/>
              <a:tailEnd len="med" w="med" type="none"/>
            </a:ln>
          </p:spPr>
        </p:cxnSp>
        <p:pic>
          <p:nvPicPr>
            <p:cNvPr id="1406" name="Google Shape;1406;p86"/>
            <p:cNvPicPr preferRelativeResize="0"/>
            <p:nvPr/>
          </p:nvPicPr>
          <p:blipFill rotWithShape="1">
            <a:blip r:embed="rId19">
              <a:alphaModFix/>
            </a:blip>
            <a:srcRect b="0" l="0" r="0" t="0"/>
            <a:stretch/>
          </p:blipFill>
          <p:spPr>
            <a:xfrm>
              <a:off x="739" y="3234"/>
              <a:ext cx="221" cy="157"/>
            </a:xfrm>
            <a:prstGeom prst="rect">
              <a:avLst/>
            </a:prstGeom>
            <a:noFill/>
            <a:ln>
              <a:noFill/>
            </a:ln>
          </p:spPr>
        </p:pic>
        <p:pic>
          <p:nvPicPr>
            <p:cNvPr id="1407" name="Google Shape;1407;p86"/>
            <p:cNvPicPr preferRelativeResize="0"/>
            <p:nvPr/>
          </p:nvPicPr>
          <p:blipFill rotWithShape="1">
            <a:blip r:embed="rId18">
              <a:alphaModFix/>
            </a:blip>
            <a:srcRect b="0" l="0" r="0" t="0"/>
            <a:stretch/>
          </p:blipFill>
          <p:spPr>
            <a:xfrm>
              <a:off x="432" y="3234"/>
              <a:ext cx="170" cy="154"/>
            </a:xfrm>
            <a:prstGeom prst="rect">
              <a:avLst/>
            </a:prstGeom>
            <a:noFill/>
            <a:ln>
              <a:noFill/>
            </a:ln>
          </p:spPr>
        </p:pic>
      </p:grpSp>
      <p:cxnSp>
        <p:nvCxnSpPr>
          <p:cNvPr id="1408" name="Google Shape;1408;p86"/>
          <p:cNvCxnSpPr/>
          <p:nvPr/>
        </p:nvCxnSpPr>
        <p:spPr>
          <a:xfrm flipH="1">
            <a:off x="1308100" y="5284787"/>
            <a:ext cx="1592262" cy="588962"/>
          </a:xfrm>
          <a:prstGeom prst="straightConnector1">
            <a:avLst/>
          </a:prstGeom>
          <a:noFill/>
          <a:ln cap="flat" cmpd="sng" w="9525">
            <a:solidFill>
              <a:srgbClr val="D60093"/>
            </a:solidFill>
            <a:prstDash val="solid"/>
            <a:miter lim="800000"/>
            <a:headEnd len="med" w="med" type="none"/>
            <a:tailEnd len="med" w="med" type="triangle"/>
          </a:ln>
        </p:spPr>
      </p:cxnSp>
      <p:cxnSp>
        <p:nvCxnSpPr>
          <p:cNvPr id="1409" name="Google Shape;1409;p86"/>
          <p:cNvCxnSpPr/>
          <p:nvPr/>
        </p:nvCxnSpPr>
        <p:spPr>
          <a:xfrm>
            <a:off x="7146925" y="4137025"/>
            <a:ext cx="933450" cy="392112"/>
          </a:xfrm>
          <a:prstGeom prst="straightConnector1">
            <a:avLst/>
          </a:prstGeom>
          <a:noFill/>
          <a:ln cap="flat" cmpd="sng" w="9525">
            <a:solidFill>
              <a:srgbClr val="D60093"/>
            </a:solidFill>
            <a:prstDash val="solid"/>
            <a:miter lim="800000"/>
            <a:headEnd len="med" w="med" type="none"/>
            <a:tailEnd len="med" w="med" type="triangle"/>
          </a:ln>
        </p:spPr>
      </p:cxnSp>
      <p:pic>
        <p:nvPicPr>
          <p:cNvPr descr="BD18185_" id="1410" name="Google Shape;1410;p86"/>
          <p:cNvPicPr preferRelativeResize="0"/>
          <p:nvPr/>
        </p:nvPicPr>
        <p:blipFill rotWithShape="1">
          <a:blip r:embed="rId20">
            <a:alphaModFix/>
          </a:blip>
          <a:srcRect b="0" l="0" r="0" t="0"/>
          <a:stretch/>
        </p:blipFill>
        <p:spPr>
          <a:xfrm>
            <a:off x="304800" y="1752600"/>
            <a:ext cx="7696200" cy="4217987"/>
          </a:xfrm>
          <a:prstGeom prst="rect">
            <a:avLst/>
          </a:prstGeom>
          <a:noFill/>
          <a:ln>
            <a:noFill/>
          </a:ln>
        </p:spPr>
      </p:pic>
      <p:sp>
        <p:nvSpPr>
          <p:cNvPr id="1411" name="Google Shape;1411;p86"/>
          <p:cNvSpPr txBox="1"/>
          <p:nvPr/>
        </p:nvSpPr>
        <p:spPr>
          <a:xfrm>
            <a:off x="938212" y="2605087"/>
            <a:ext cx="6778625" cy="27463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Tahoma"/>
              <a:buNone/>
            </a:pPr>
            <a:r>
              <a:rPr b="1" i="0" lang="en-US" sz="1200" u="none">
                <a:solidFill>
                  <a:schemeClr val="dk1"/>
                </a:solidFill>
                <a:latin typeface="Tahoma"/>
                <a:ea typeface="Tahoma"/>
                <a:cs typeface="Tahoma"/>
                <a:sym typeface="Tahoma"/>
              </a:rPr>
              <a:t>Super Peer Network</a:t>
            </a:r>
            <a:endParaRPr/>
          </a:p>
        </p:txBody>
      </p:sp>
      <p:pic>
        <p:nvPicPr>
          <p:cNvPr id="1412" name="Google Shape;1412;p86"/>
          <p:cNvPicPr preferRelativeResize="0"/>
          <p:nvPr/>
        </p:nvPicPr>
        <p:blipFill rotWithShape="1">
          <a:blip r:embed="rId21">
            <a:alphaModFix/>
          </a:blip>
          <a:srcRect b="0" l="0" r="0" t="0"/>
          <a:stretch/>
        </p:blipFill>
        <p:spPr>
          <a:xfrm>
            <a:off x="2379662" y="3448050"/>
            <a:ext cx="441325" cy="349250"/>
          </a:xfrm>
          <a:prstGeom prst="rect">
            <a:avLst/>
          </a:prstGeom>
          <a:noFill/>
          <a:ln>
            <a:noFill/>
          </a:ln>
        </p:spPr>
      </p:pic>
      <p:pic>
        <p:nvPicPr>
          <p:cNvPr id="1413" name="Google Shape;1413;p86"/>
          <p:cNvPicPr preferRelativeResize="0"/>
          <p:nvPr/>
        </p:nvPicPr>
        <p:blipFill rotWithShape="1">
          <a:blip r:embed="rId21">
            <a:alphaModFix/>
          </a:blip>
          <a:srcRect b="0" l="0" r="0" t="0"/>
          <a:stretch/>
        </p:blipFill>
        <p:spPr>
          <a:xfrm>
            <a:off x="5181600" y="3810000"/>
            <a:ext cx="439737" cy="349250"/>
          </a:xfrm>
          <a:prstGeom prst="rect">
            <a:avLst/>
          </a:prstGeom>
          <a:noFill/>
          <a:ln>
            <a:noFill/>
          </a:ln>
        </p:spPr>
      </p:pic>
      <p:pic>
        <p:nvPicPr>
          <p:cNvPr id="1414" name="Google Shape;1414;p86"/>
          <p:cNvPicPr preferRelativeResize="0"/>
          <p:nvPr/>
        </p:nvPicPr>
        <p:blipFill rotWithShape="1">
          <a:blip r:embed="rId21">
            <a:alphaModFix/>
          </a:blip>
          <a:srcRect b="0" l="0" r="0" t="0"/>
          <a:stretch/>
        </p:blipFill>
        <p:spPr>
          <a:xfrm>
            <a:off x="4114800" y="4648200"/>
            <a:ext cx="439737" cy="349250"/>
          </a:xfrm>
          <a:prstGeom prst="rect">
            <a:avLst/>
          </a:prstGeom>
          <a:noFill/>
          <a:ln>
            <a:noFill/>
          </a:ln>
        </p:spPr>
      </p:pic>
      <p:pic>
        <p:nvPicPr>
          <p:cNvPr id="1415" name="Google Shape;1415;p86"/>
          <p:cNvPicPr preferRelativeResize="0"/>
          <p:nvPr/>
        </p:nvPicPr>
        <p:blipFill rotWithShape="1">
          <a:blip r:embed="rId22">
            <a:alphaModFix/>
          </a:blip>
          <a:srcRect b="0" l="0" r="0" t="0"/>
          <a:stretch/>
        </p:blipFill>
        <p:spPr>
          <a:xfrm>
            <a:off x="3733800" y="3276600"/>
            <a:ext cx="246062" cy="430212"/>
          </a:xfrm>
          <a:prstGeom prst="rect">
            <a:avLst/>
          </a:prstGeom>
          <a:noFill/>
          <a:ln>
            <a:noFill/>
          </a:ln>
        </p:spPr>
      </p:pic>
      <p:cxnSp>
        <p:nvCxnSpPr>
          <p:cNvPr id="1416" name="Google Shape;1416;p86"/>
          <p:cNvCxnSpPr/>
          <p:nvPr/>
        </p:nvCxnSpPr>
        <p:spPr>
          <a:xfrm flipH="1">
            <a:off x="2820987" y="3492500"/>
            <a:ext cx="912812" cy="130175"/>
          </a:xfrm>
          <a:prstGeom prst="straightConnector1">
            <a:avLst/>
          </a:prstGeom>
          <a:noFill/>
          <a:ln cap="flat" cmpd="sng" w="12700">
            <a:solidFill>
              <a:srgbClr val="D60093"/>
            </a:solidFill>
            <a:prstDash val="solid"/>
            <a:miter lim="800000"/>
            <a:headEnd len="med" w="med" type="none"/>
            <a:tailEnd len="med" w="med" type="triangle"/>
          </a:ln>
        </p:spPr>
      </p:cxnSp>
      <p:cxnSp>
        <p:nvCxnSpPr>
          <p:cNvPr id="1417" name="Google Shape;1417;p86"/>
          <p:cNvCxnSpPr/>
          <p:nvPr/>
        </p:nvCxnSpPr>
        <p:spPr>
          <a:xfrm>
            <a:off x="3857625" y="3706812"/>
            <a:ext cx="477837" cy="941387"/>
          </a:xfrm>
          <a:prstGeom prst="straightConnector1">
            <a:avLst/>
          </a:prstGeom>
          <a:noFill/>
          <a:ln cap="flat" cmpd="sng" w="12700">
            <a:solidFill>
              <a:srgbClr val="D60093"/>
            </a:solidFill>
            <a:prstDash val="solid"/>
            <a:miter lim="800000"/>
            <a:headEnd len="med" w="med" type="none"/>
            <a:tailEnd len="med" w="med" type="triangle"/>
          </a:ln>
        </p:spPr>
      </p:cxnSp>
      <p:cxnSp>
        <p:nvCxnSpPr>
          <p:cNvPr id="1418" name="Google Shape;1418;p86"/>
          <p:cNvCxnSpPr/>
          <p:nvPr/>
        </p:nvCxnSpPr>
        <p:spPr>
          <a:xfrm>
            <a:off x="3979862" y="3492500"/>
            <a:ext cx="1201737" cy="492125"/>
          </a:xfrm>
          <a:prstGeom prst="straightConnector1">
            <a:avLst/>
          </a:prstGeom>
          <a:noFill/>
          <a:ln cap="flat" cmpd="sng" w="9525">
            <a:solidFill>
              <a:srgbClr val="D60093"/>
            </a:solidFill>
            <a:prstDash val="solid"/>
            <a:miter lim="800000"/>
            <a:headEnd len="med" w="med" type="none"/>
            <a:tailEnd len="med" w="med" type="triangle"/>
          </a:ln>
        </p:spPr>
      </p:cxnSp>
      <p:cxnSp>
        <p:nvCxnSpPr>
          <p:cNvPr id="1419" name="Google Shape;1419;p86"/>
          <p:cNvCxnSpPr/>
          <p:nvPr/>
        </p:nvCxnSpPr>
        <p:spPr>
          <a:xfrm flipH="1">
            <a:off x="2900362" y="4822825"/>
            <a:ext cx="1214437" cy="112712"/>
          </a:xfrm>
          <a:prstGeom prst="straightConnector1">
            <a:avLst/>
          </a:prstGeom>
          <a:noFill/>
          <a:ln cap="flat" cmpd="sng" w="9525">
            <a:solidFill>
              <a:srgbClr val="D60093"/>
            </a:solidFill>
            <a:prstDash val="solid"/>
            <a:miter lim="800000"/>
            <a:headEnd len="med" w="med" type="none"/>
            <a:tailEnd len="med" w="med" type="triangle"/>
          </a:ln>
        </p:spPr>
      </p:cxnSp>
      <p:cxnSp>
        <p:nvCxnSpPr>
          <p:cNvPr id="1420" name="Google Shape;1420;p86"/>
          <p:cNvCxnSpPr/>
          <p:nvPr/>
        </p:nvCxnSpPr>
        <p:spPr>
          <a:xfrm>
            <a:off x="5789612" y="5084762"/>
            <a:ext cx="401637" cy="473075"/>
          </a:xfrm>
          <a:prstGeom prst="straightConnector1">
            <a:avLst/>
          </a:prstGeom>
          <a:noFill/>
          <a:ln cap="flat" cmpd="sng" w="9525">
            <a:solidFill>
              <a:srgbClr val="D60093"/>
            </a:solidFill>
            <a:prstDash val="solid"/>
            <a:miter lim="800000"/>
            <a:headEnd len="med" w="med" type="none"/>
            <a:tailEnd len="med" w="med" type="triangle"/>
          </a:ln>
        </p:spPr>
      </p:cxnSp>
      <p:pic>
        <p:nvPicPr>
          <p:cNvPr id="1421" name="Google Shape;1421;p86"/>
          <p:cNvPicPr preferRelativeResize="0"/>
          <p:nvPr/>
        </p:nvPicPr>
        <p:blipFill rotWithShape="1">
          <a:blip r:embed="rId23">
            <a:alphaModFix/>
          </a:blip>
          <a:srcRect b="0" l="0" r="0" t="0"/>
          <a:stretch/>
        </p:blipFill>
        <p:spPr>
          <a:xfrm>
            <a:off x="1979612" y="4562475"/>
            <a:ext cx="384175" cy="303212"/>
          </a:xfrm>
          <a:prstGeom prst="rect">
            <a:avLst/>
          </a:prstGeom>
          <a:noFill/>
          <a:ln>
            <a:noFill/>
          </a:ln>
        </p:spPr>
      </p:pic>
      <p:pic>
        <p:nvPicPr>
          <p:cNvPr id="1422" name="Google Shape;1422;p86"/>
          <p:cNvPicPr preferRelativeResize="0"/>
          <p:nvPr/>
        </p:nvPicPr>
        <p:blipFill rotWithShape="1">
          <a:blip r:embed="rId24">
            <a:alphaModFix/>
          </a:blip>
          <a:srcRect b="0" l="0" r="0" t="0"/>
          <a:stretch/>
        </p:blipFill>
        <p:spPr>
          <a:xfrm>
            <a:off x="5578475" y="4749800"/>
            <a:ext cx="422275" cy="334962"/>
          </a:xfrm>
          <a:prstGeom prst="rect">
            <a:avLst/>
          </a:prstGeom>
          <a:noFill/>
          <a:ln>
            <a:noFill/>
          </a:ln>
        </p:spPr>
      </p:pic>
      <p:cxnSp>
        <p:nvCxnSpPr>
          <p:cNvPr id="1423" name="Google Shape;1423;p86"/>
          <p:cNvCxnSpPr/>
          <p:nvPr/>
        </p:nvCxnSpPr>
        <p:spPr>
          <a:xfrm flipH="1">
            <a:off x="2171700" y="3797300"/>
            <a:ext cx="428625" cy="765175"/>
          </a:xfrm>
          <a:prstGeom prst="straightConnector1">
            <a:avLst/>
          </a:prstGeom>
          <a:noFill/>
          <a:ln cap="flat" cmpd="sng" w="12700">
            <a:solidFill>
              <a:srgbClr val="D60093"/>
            </a:solidFill>
            <a:prstDash val="solid"/>
            <a:miter lim="800000"/>
            <a:headEnd len="med" w="med" type="none"/>
            <a:tailEnd len="med" w="med" type="triangle"/>
          </a:ln>
        </p:spPr>
      </p:cxnSp>
      <p:cxnSp>
        <p:nvCxnSpPr>
          <p:cNvPr id="1424" name="Google Shape;1424;p86"/>
          <p:cNvCxnSpPr/>
          <p:nvPr/>
        </p:nvCxnSpPr>
        <p:spPr>
          <a:xfrm>
            <a:off x="5402262" y="4159250"/>
            <a:ext cx="387350" cy="590550"/>
          </a:xfrm>
          <a:prstGeom prst="straightConnector1">
            <a:avLst/>
          </a:prstGeom>
          <a:noFill/>
          <a:ln cap="flat" cmpd="sng" w="9525">
            <a:solidFill>
              <a:srgbClr val="D60093"/>
            </a:solidFill>
            <a:prstDash val="solid"/>
            <a:miter lim="800000"/>
            <a:headEnd len="med" w="med" type="none"/>
            <a:tailEnd len="med" w="med" type="triangle"/>
          </a:ln>
        </p:spPr>
      </p:cxnSp>
      <p:pic>
        <p:nvPicPr>
          <p:cNvPr id="1425" name="Google Shape;1425;p86"/>
          <p:cNvPicPr preferRelativeResize="0"/>
          <p:nvPr/>
        </p:nvPicPr>
        <p:blipFill rotWithShape="1">
          <a:blip r:embed="rId25">
            <a:alphaModFix/>
          </a:blip>
          <a:srcRect b="0" l="0" r="0" t="0"/>
          <a:stretch/>
        </p:blipFill>
        <p:spPr>
          <a:xfrm>
            <a:off x="6248400" y="3124200"/>
            <a:ext cx="427037" cy="338137"/>
          </a:xfrm>
          <a:prstGeom prst="rect">
            <a:avLst/>
          </a:prstGeom>
          <a:noFill/>
          <a:ln>
            <a:noFill/>
          </a:ln>
        </p:spPr>
      </p:pic>
      <p:pic>
        <p:nvPicPr>
          <p:cNvPr id="1426" name="Google Shape;1426;p86"/>
          <p:cNvPicPr preferRelativeResize="0"/>
          <p:nvPr/>
        </p:nvPicPr>
        <p:blipFill rotWithShape="1">
          <a:blip r:embed="rId21">
            <a:alphaModFix/>
          </a:blip>
          <a:srcRect b="0" l="0" r="0" t="0"/>
          <a:stretch/>
        </p:blipFill>
        <p:spPr>
          <a:xfrm>
            <a:off x="909637" y="3521075"/>
            <a:ext cx="441325" cy="349250"/>
          </a:xfrm>
          <a:prstGeom prst="rect">
            <a:avLst/>
          </a:prstGeom>
          <a:noFill/>
          <a:ln>
            <a:noFill/>
          </a:ln>
        </p:spPr>
      </p:pic>
      <p:pic>
        <p:nvPicPr>
          <p:cNvPr id="1427" name="Google Shape;1427;p86"/>
          <p:cNvPicPr preferRelativeResize="0"/>
          <p:nvPr/>
        </p:nvPicPr>
        <p:blipFill rotWithShape="1">
          <a:blip r:embed="rId21">
            <a:alphaModFix/>
          </a:blip>
          <a:srcRect b="0" l="0" r="0" t="0"/>
          <a:stretch/>
        </p:blipFill>
        <p:spPr>
          <a:xfrm>
            <a:off x="2679700" y="4935537"/>
            <a:ext cx="441325" cy="349250"/>
          </a:xfrm>
          <a:prstGeom prst="rect">
            <a:avLst/>
          </a:prstGeom>
          <a:noFill/>
          <a:ln>
            <a:noFill/>
          </a:ln>
        </p:spPr>
      </p:pic>
      <p:pic>
        <p:nvPicPr>
          <p:cNvPr id="1428" name="Google Shape;1428;p86"/>
          <p:cNvPicPr preferRelativeResize="0"/>
          <p:nvPr/>
        </p:nvPicPr>
        <p:blipFill rotWithShape="1">
          <a:blip r:embed="rId21">
            <a:alphaModFix/>
          </a:blip>
          <a:srcRect b="0" l="0" r="0" t="0"/>
          <a:stretch/>
        </p:blipFill>
        <p:spPr>
          <a:xfrm>
            <a:off x="6705600" y="3962400"/>
            <a:ext cx="441325" cy="349250"/>
          </a:xfrm>
          <a:prstGeom prst="rect">
            <a:avLst/>
          </a:prstGeom>
          <a:noFill/>
          <a:ln>
            <a:noFill/>
          </a:ln>
        </p:spPr>
      </p:pic>
      <p:cxnSp>
        <p:nvCxnSpPr>
          <p:cNvPr id="1429" name="Google Shape;1429;p86"/>
          <p:cNvCxnSpPr/>
          <p:nvPr/>
        </p:nvCxnSpPr>
        <p:spPr>
          <a:xfrm rot="10800000">
            <a:off x="1130300" y="3870325"/>
            <a:ext cx="1041400" cy="692150"/>
          </a:xfrm>
          <a:prstGeom prst="straightConnector1">
            <a:avLst/>
          </a:prstGeom>
          <a:noFill/>
          <a:ln cap="flat" cmpd="sng" w="12700">
            <a:solidFill>
              <a:srgbClr val="D60093"/>
            </a:solidFill>
            <a:prstDash val="solid"/>
            <a:miter lim="800000"/>
            <a:headEnd len="med" w="med" type="none"/>
            <a:tailEnd len="med" w="med" type="triangle"/>
          </a:ln>
        </p:spPr>
      </p:cxnSp>
      <p:cxnSp>
        <p:nvCxnSpPr>
          <p:cNvPr id="1430" name="Google Shape;1430;p86"/>
          <p:cNvCxnSpPr/>
          <p:nvPr/>
        </p:nvCxnSpPr>
        <p:spPr>
          <a:xfrm rot="10800000">
            <a:off x="1700212" y="3146425"/>
            <a:ext cx="900112" cy="301625"/>
          </a:xfrm>
          <a:prstGeom prst="straightConnector1">
            <a:avLst/>
          </a:prstGeom>
          <a:noFill/>
          <a:ln cap="flat" cmpd="sng" w="12700">
            <a:solidFill>
              <a:srgbClr val="D60093"/>
            </a:solidFill>
            <a:prstDash val="solid"/>
            <a:miter lim="800000"/>
            <a:headEnd len="med" w="med" type="none"/>
            <a:tailEnd len="med" w="med" type="triangle"/>
          </a:ln>
        </p:spPr>
      </p:cxnSp>
      <p:cxnSp>
        <p:nvCxnSpPr>
          <p:cNvPr id="1431" name="Google Shape;1431;p86"/>
          <p:cNvCxnSpPr/>
          <p:nvPr/>
        </p:nvCxnSpPr>
        <p:spPr>
          <a:xfrm flipH="1" rot="10800000">
            <a:off x="5402262" y="3462337"/>
            <a:ext cx="1060450" cy="347662"/>
          </a:xfrm>
          <a:prstGeom prst="straightConnector1">
            <a:avLst/>
          </a:prstGeom>
          <a:noFill/>
          <a:ln cap="flat" cmpd="sng" w="9525">
            <a:solidFill>
              <a:srgbClr val="D60093"/>
            </a:solidFill>
            <a:prstDash val="solid"/>
            <a:miter lim="800000"/>
            <a:headEnd len="med" w="med" type="none"/>
            <a:tailEnd len="med" w="med" type="triangle"/>
          </a:ln>
        </p:spPr>
      </p:cxnSp>
      <p:cxnSp>
        <p:nvCxnSpPr>
          <p:cNvPr id="1432" name="Google Shape;1432;p86"/>
          <p:cNvCxnSpPr/>
          <p:nvPr/>
        </p:nvCxnSpPr>
        <p:spPr>
          <a:xfrm flipH="1" rot="10800000">
            <a:off x="6000750" y="4137025"/>
            <a:ext cx="704850" cy="781050"/>
          </a:xfrm>
          <a:prstGeom prst="straightConnector1">
            <a:avLst/>
          </a:prstGeom>
          <a:noFill/>
          <a:ln cap="flat" cmpd="sng" w="9525">
            <a:solidFill>
              <a:srgbClr val="D60093"/>
            </a:solidFill>
            <a:prstDash val="solid"/>
            <a:miter lim="800000"/>
            <a:headEnd len="med" w="med" type="none"/>
            <a:tailEnd len="med" w="med" type="triangle"/>
          </a:ln>
        </p:spPr>
      </p:cxnSp>
      <p:pic>
        <p:nvPicPr>
          <p:cNvPr id="1433" name="Google Shape;1433;p86"/>
          <p:cNvPicPr preferRelativeResize="0"/>
          <p:nvPr/>
        </p:nvPicPr>
        <p:blipFill rotWithShape="1">
          <a:blip r:embed="rId21">
            <a:alphaModFix/>
          </a:blip>
          <a:srcRect b="0" l="0" r="0" t="0"/>
          <a:stretch/>
        </p:blipFill>
        <p:spPr>
          <a:xfrm>
            <a:off x="1479550" y="2795587"/>
            <a:ext cx="441325" cy="350837"/>
          </a:xfrm>
          <a:prstGeom prst="rect">
            <a:avLst/>
          </a:prstGeom>
          <a:noFill/>
          <a:ln>
            <a:noFill/>
          </a:ln>
        </p:spPr>
      </p:pic>
      <p:sp>
        <p:nvSpPr>
          <p:cNvPr id="1434" name="Google Shape;1434;p86"/>
          <p:cNvSpPr txBox="1"/>
          <p:nvPr/>
        </p:nvSpPr>
        <p:spPr>
          <a:xfrm>
            <a:off x="2701925" y="3705225"/>
            <a:ext cx="57785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r>
              <a:rPr b="1" i="0" lang="en-US" sz="1400" u="none">
                <a:solidFill>
                  <a:schemeClr val="dk2"/>
                </a:solidFill>
                <a:latin typeface="Times New Roman"/>
                <a:ea typeface="Times New Roman"/>
                <a:cs typeface="Times New Roman"/>
                <a:sym typeface="Times New Roman"/>
              </a:rPr>
              <a:t>2230</a:t>
            </a:r>
            <a:endParaRPr/>
          </a:p>
        </p:txBody>
      </p:sp>
      <p:sp>
        <p:nvSpPr>
          <p:cNvPr id="1435" name="Google Shape;1435;p86"/>
          <p:cNvSpPr txBox="1"/>
          <p:nvPr/>
        </p:nvSpPr>
        <p:spPr>
          <a:xfrm>
            <a:off x="2209800" y="4418012"/>
            <a:ext cx="577850" cy="3063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r>
              <a:rPr b="1" i="0" lang="en-US" sz="1400" u="none">
                <a:solidFill>
                  <a:schemeClr val="dk2"/>
                </a:solidFill>
                <a:latin typeface="Times New Roman"/>
                <a:ea typeface="Times New Roman"/>
                <a:cs typeface="Times New Roman"/>
                <a:sym typeface="Times New Roman"/>
              </a:rPr>
              <a:t>1330</a:t>
            </a:r>
            <a:endParaRPr/>
          </a:p>
        </p:txBody>
      </p:sp>
      <p:sp>
        <p:nvSpPr>
          <p:cNvPr id="1436" name="Google Shape;1436;p86"/>
          <p:cNvSpPr txBox="1"/>
          <p:nvPr/>
        </p:nvSpPr>
        <p:spPr>
          <a:xfrm>
            <a:off x="3581400" y="2962275"/>
            <a:ext cx="57785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r>
              <a:rPr b="1" i="0" lang="en-US" sz="1400" u="none">
                <a:solidFill>
                  <a:schemeClr val="dk2"/>
                </a:solidFill>
                <a:latin typeface="Times New Roman"/>
                <a:ea typeface="Times New Roman"/>
                <a:cs typeface="Times New Roman"/>
                <a:sym typeface="Times New Roman"/>
              </a:rPr>
              <a:t>2130</a:t>
            </a:r>
            <a:endParaRPr/>
          </a:p>
        </p:txBody>
      </p:sp>
      <p:sp>
        <p:nvSpPr>
          <p:cNvPr id="1437" name="Google Shape;1437;p86"/>
          <p:cNvSpPr txBox="1"/>
          <p:nvPr/>
        </p:nvSpPr>
        <p:spPr>
          <a:xfrm>
            <a:off x="4953000" y="3581400"/>
            <a:ext cx="579437"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r>
              <a:rPr b="1" i="0" lang="en-US" sz="1400" u="none">
                <a:solidFill>
                  <a:schemeClr val="dk2"/>
                </a:solidFill>
                <a:latin typeface="Times New Roman"/>
                <a:ea typeface="Times New Roman"/>
                <a:cs typeface="Times New Roman"/>
                <a:sym typeface="Times New Roman"/>
              </a:rPr>
              <a:t>0130</a:t>
            </a:r>
            <a:endParaRPr/>
          </a:p>
        </p:txBody>
      </p:sp>
      <p:sp>
        <p:nvSpPr>
          <p:cNvPr id="1438" name="Google Shape;1438;p86"/>
          <p:cNvSpPr txBox="1"/>
          <p:nvPr/>
        </p:nvSpPr>
        <p:spPr>
          <a:xfrm>
            <a:off x="3178175" y="5100637"/>
            <a:ext cx="57785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r>
              <a:rPr b="1" i="0" lang="en-US" sz="1400" u="none">
                <a:solidFill>
                  <a:schemeClr val="dk2"/>
                </a:solidFill>
                <a:latin typeface="Times New Roman"/>
                <a:ea typeface="Times New Roman"/>
                <a:cs typeface="Times New Roman"/>
                <a:sym typeface="Times New Roman"/>
              </a:rPr>
              <a:t>1130</a:t>
            </a:r>
            <a:endParaRPr/>
          </a:p>
        </p:txBody>
      </p:sp>
      <p:sp>
        <p:nvSpPr>
          <p:cNvPr id="1439" name="Google Shape;1439;p86"/>
          <p:cNvSpPr txBox="1"/>
          <p:nvPr/>
        </p:nvSpPr>
        <p:spPr>
          <a:xfrm>
            <a:off x="5133975" y="4449762"/>
            <a:ext cx="57785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r>
              <a:rPr b="1" i="0" lang="en-US" sz="1400" u="none">
                <a:solidFill>
                  <a:schemeClr val="dk2"/>
                </a:solidFill>
                <a:latin typeface="Times New Roman"/>
                <a:ea typeface="Times New Roman"/>
                <a:cs typeface="Times New Roman"/>
                <a:sym typeface="Times New Roman"/>
              </a:rPr>
              <a:t>2330</a:t>
            </a:r>
            <a:endParaRPr/>
          </a:p>
        </p:txBody>
      </p:sp>
      <p:sp>
        <p:nvSpPr>
          <p:cNvPr id="1440" name="Google Shape;1440;p86"/>
          <p:cNvSpPr txBox="1"/>
          <p:nvPr/>
        </p:nvSpPr>
        <p:spPr>
          <a:xfrm>
            <a:off x="895350" y="3240087"/>
            <a:ext cx="576262"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r>
              <a:rPr b="1" i="0" lang="en-US" sz="1400" u="none">
                <a:solidFill>
                  <a:schemeClr val="dk2"/>
                </a:solidFill>
                <a:latin typeface="Times New Roman"/>
                <a:ea typeface="Times New Roman"/>
                <a:cs typeface="Times New Roman"/>
                <a:sym typeface="Times New Roman"/>
              </a:rPr>
              <a:t>2330</a:t>
            </a:r>
            <a:endParaRPr/>
          </a:p>
        </p:txBody>
      </p:sp>
      <p:sp>
        <p:nvSpPr>
          <p:cNvPr id="1441" name="Google Shape;1441;p86"/>
          <p:cNvSpPr txBox="1"/>
          <p:nvPr/>
        </p:nvSpPr>
        <p:spPr>
          <a:xfrm>
            <a:off x="1522412" y="2497137"/>
            <a:ext cx="577850" cy="3063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r>
              <a:rPr b="1" i="0" lang="en-US" sz="1400" u="none">
                <a:solidFill>
                  <a:schemeClr val="dk2"/>
                </a:solidFill>
                <a:latin typeface="Times New Roman"/>
                <a:ea typeface="Times New Roman"/>
                <a:cs typeface="Times New Roman"/>
                <a:sym typeface="Times New Roman"/>
              </a:rPr>
              <a:t>1230</a:t>
            </a:r>
            <a:endParaRPr/>
          </a:p>
        </p:txBody>
      </p:sp>
      <p:sp>
        <p:nvSpPr>
          <p:cNvPr id="1442" name="Google Shape;1442;p86"/>
          <p:cNvSpPr txBox="1"/>
          <p:nvPr/>
        </p:nvSpPr>
        <p:spPr>
          <a:xfrm>
            <a:off x="6096000" y="2819400"/>
            <a:ext cx="57785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r>
              <a:rPr b="1" i="0" lang="en-US" sz="1400" u="none">
                <a:solidFill>
                  <a:schemeClr val="dk2"/>
                </a:solidFill>
                <a:latin typeface="Times New Roman"/>
                <a:ea typeface="Times New Roman"/>
                <a:cs typeface="Times New Roman"/>
                <a:sym typeface="Times New Roman"/>
              </a:rPr>
              <a:t>1030</a:t>
            </a:r>
            <a:endParaRPr/>
          </a:p>
        </p:txBody>
      </p:sp>
      <p:sp>
        <p:nvSpPr>
          <p:cNvPr id="1443" name="Google Shape;1443;p86"/>
          <p:cNvSpPr txBox="1"/>
          <p:nvPr/>
        </p:nvSpPr>
        <p:spPr>
          <a:xfrm>
            <a:off x="4070350" y="4953000"/>
            <a:ext cx="57785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r>
              <a:rPr b="1" i="0" lang="en-US" sz="1400" u="none">
                <a:solidFill>
                  <a:schemeClr val="dk2"/>
                </a:solidFill>
                <a:latin typeface="Times New Roman"/>
                <a:ea typeface="Times New Roman"/>
                <a:cs typeface="Times New Roman"/>
                <a:sym typeface="Times New Roman"/>
              </a:rPr>
              <a:t>3130</a:t>
            </a:r>
            <a:endParaRPr/>
          </a:p>
        </p:txBody>
      </p:sp>
      <p:sp>
        <p:nvSpPr>
          <p:cNvPr id="1444" name="Google Shape;1444;p86"/>
          <p:cNvSpPr txBox="1"/>
          <p:nvPr/>
        </p:nvSpPr>
        <p:spPr>
          <a:xfrm>
            <a:off x="6629400" y="3705225"/>
            <a:ext cx="57785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r>
              <a:rPr b="1" i="0" lang="en-US" sz="1400" u="none">
                <a:solidFill>
                  <a:schemeClr val="dk2"/>
                </a:solidFill>
                <a:latin typeface="Times New Roman"/>
                <a:ea typeface="Times New Roman"/>
                <a:cs typeface="Times New Roman"/>
                <a:sym typeface="Times New Roman"/>
              </a:rPr>
              <a:t>0330</a:t>
            </a:r>
            <a:endParaRPr/>
          </a:p>
        </p:txBody>
      </p:sp>
      <p:pic>
        <p:nvPicPr>
          <p:cNvPr id="1445" name="Google Shape;1445;p86"/>
          <p:cNvPicPr preferRelativeResize="0"/>
          <p:nvPr/>
        </p:nvPicPr>
        <p:blipFill rotWithShape="1">
          <a:blip r:embed="rId25">
            <a:alphaModFix/>
          </a:blip>
          <a:srcRect b="0" l="0" r="0" t="0"/>
          <a:stretch/>
        </p:blipFill>
        <p:spPr>
          <a:xfrm>
            <a:off x="6019800" y="2209800"/>
            <a:ext cx="427037" cy="338137"/>
          </a:xfrm>
          <a:prstGeom prst="rect">
            <a:avLst/>
          </a:prstGeom>
          <a:noFill/>
          <a:ln>
            <a:noFill/>
          </a:ln>
        </p:spPr>
      </p:pic>
      <p:pic>
        <p:nvPicPr>
          <p:cNvPr id="1446" name="Google Shape;1446;p86"/>
          <p:cNvPicPr preferRelativeResize="0"/>
          <p:nvPr/>
        </p:nvPicPr>
        <p:blipFill rotWithShape="1">
          <a:blip r:embed="rId25">
            <a:alphaModFix/>
          </a:blip>
          <a:srcRect b="0" l="0" r="0" t="0"/>
          <a:stretch/>
        </p:blipFill>
        <p:spPr>
          <a:xfrm>
            <a:off x="5364162" y="2895600"/>
            <a:ext cx="427037" cy="338137"/>
          </a:xfrm>
          <a:prstGeom prst="rect">
            <a:avLst/>
          </a:prstGeom>
          <a:noFill/>
          <a:ln>
            <a:noFill/>
          </a:ln>
        </p:spPr>
      </p:pic>
      <p:pic>
        <p:nvPicPr>
          <p:cNvPr id="1447" name="Google Shape;1447;p86"/>
          <p:cNvPicPr preferRelativeResize="0"/>
          <p:nvPr/>
        </p:nvPicPr>
        <p:blipFill rotWithShape="1">
          <a:blip r:embed="rId25">
            <a:alphaModFix/>
          </a:blip>
          <a:srcRect b="0" l="0" r="0" t="0"/>
          <a:stretch/>
        </p:blipFill>
        <p:spPr>
          <a:xfrm>
            <a:off x="4495800" y="2133600"/>
            <a:ext cx="427037" cy="338137"/>
          </a:xfrm>
          <a:prstGeom prst="rect">
            <a:avLst/>
          </a:prstGeom>
          <a:noFill/>
          <a:ln>
            <a:noFill/>
          </a:ln>
        </p:spPr>
      </p:pic>
      <p:cxnSp>
        <p:nvCxnSpPr>
          <p:cNvPr id="1448" name="Google Shape;1448;p86"/>
          <p:cNvCxnSpPr/>
          <p:nvPr/>
        </p:nvCxnSpPr>
        <p:spPr>
          <a:xfrm flipH="1">
            <a:off x="5578475" y="2547937"/>
            <a:ext cx="655637" cy="347662"/>
          </a:xfrm>
          <a:prstGeom prst="straightConnector1">
            <a:avLst/>
          </a:prstGeom>
          <a:noFill/>
          <a:ln cap="flat" cmpd="sng" w="28575">
            <a:solidFill>
              <a:srgbClr val="000099"/>
            </a:solidFill>
            <a:prstDash val="solid"/>
            <a:miter lim="800000"/>
            <a:headEnd len="med" w="med" type="none"/>
            <a:tailEnd len="med" w="med" type="triangle"/>
          </a:ln>
        </p:spPr>
      </p:cxnSp>
      <p:cxnSp>
        <p:nvCxnSpPr>
          <p:cNvPr id="1449" name="Google Shape;1449;p86"/>
          <p:cNvCxnSpPr/>
          <p:nvPr/>
        </p:nvCxnSpPr>
        <p:spPr>
          <a:xfrm rot="10800000">
            <a:off x="4710112" y="2471737"/>
            <a:ext cx="868362" cy="423862"/>
          </a:xfrm>
          <a:prstGeom prst="straightConnector1">
            <a:avLst/>
          </a:prstGeom>
          <a:noFill/>
          <a:ln cap="flat" cmpd="sng" w="28575">
            <a:solidFill>
              <a:srgbClr val="000099"/>
            </a:solidFill>
            <a:prstDash val="solid"/>
            <a:miter lim="800000"/>
            <a:headEnd len="med" w="med" type="none"/>
            <a:tailEnd len="med" w="med" type="triangle"/>
          </a:ln>
        </p:spPr>
      </p:cxnSp>
      <p:cxnSp>
        <p:nvCxnSpPr>
          <p:cNvPr id="1450" name="Google Shape;1450;p86"/>
          <p:cNvCxnSpPr/>
          <p:nvPr/>
        </p:nvCxnSpPr>
        <p:spPr>
          <a:xfrm flipH="1">
            <a:off x="3979862" y="2471737"/>
            <a:ext cx="730250" cy="1020762"/>
          </a:xfrm>
          <a:prstGeom prst="straightConnector1">
            <a:avLst/>
          </a:prstGeom>
          <a:noFill/>
          <a:ln cap="flat" cmpd="sng" w="28575">
            <a:solidFill>
              <a:srgbClr val="000099"/>
            </a:solidFill>
            <a:prstDash val="solid"/>
            <a:miter lim="800000"/>
            <a:headEnd len="med" w="med" type="none"/>
            <a:tailEnd len="med" w="med" type="triangle"/>
          </a:ln>
        </p:spPr>
      </p:cxnSp>
      <p:sp>
        <p:nvSpPr>
          <p:cNvPr id="1451" name="Google Shape;1451;p86"/>
          <p:cNvSpPr txBox="1"/>
          <p:nvPr/>
        </p:nvSpPr>
        <p:spPr>
          <a:xfrm>
            <a:off x="4800600" y="2209800"/>
            <a:ext cx="57785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r>
              <a:rPr b="1" i="0" lang="en-US" sz="1400" u="none">
                <a:solidFill>
                  <a:schemeClr val="dk2"/>
                </a:solidFill>
                <a:latin typeface="Times New Roman"/>
                <a:ea typeface="Times New Roman"/>
                <a:cs typeface="Times New Roman"/>
                <a:sym typeface="Times New Roman"/>
              </a:rPr>
              <a:t>1130</a:t>
            </a:r>
            <a:endParaRPr/>
          </a:p>
        </p:txBody>
      </p:sp>
      <p:sp>
        <p:nvSpPr>
          <p:cNvPr id="1452" name="Google Shape;1452;p86"/>
          <p:cNvSpPr txBox="1"/>
          <p:nvPr/>
        </p:nvSpPr>
        <p:spPr>
          <a:xfrm>
            <a:off x="5257800" y="3200400"/>
            <a:ext cx="57785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r>
              <a:rPr b="1" i="0" lang="en-US" sz="1400" u="none">
                <a:solidFill>
                  <a:schemeClr val="dk2"/>
                </a:solidFill>
                <a:latin typeface="Times New Roman"/>
                <a:ea typeface="Times New Roman"/>
                <a:cs typeface="Times New Roman"/>
                <a:sym typeface="Times New Roman"/>
              </a:rPr>
              <a:t>2130</a:t>
            </a:r>
            <a:endParaRPr/>
          </a:p>
        </p:txBody>
      </p:sp>
      <p:sp>
        <p:nvSpPr>
          <p:cNvPr id="1453" name="Google Shape;1453;p86"/>
          <p:cNvSpPr txBox="1"/>
          <p:nvPr/>
        </p:nvSpPr>
        <p:spPr>
          <a:xfrm>
            <a:off x="5867400" y="1981200"/>
            <a:ext cx="57785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r>
              <a:rPr b="1" i="0" lang="en-US" sz="1400" u="none">
                <a:solidFill>
                  <a:schemeClr val="dk2"/>
                </a:solidFill>
                <a:latin typeface="Times New Roman"/>
                <a:ea typeface="Times New Roman"/>
                <a:cs typeface="Times New Roman"/>
                <a:sym typeface="Times New Roman"/>
              </a:rPr>
              <a:t>1130</a:t>
            </a:r>
            <a:endParaRPr/>
          </a:p>
        </p:txBody>
      </p:sp>
      <p:sp>
        <p:nvSpPr>
          <p:cNvPr id="1454" name="Google Shape;1454;p86"/>
          <p:cNvSpPr/>
          <p:nvPr/>
        </p:nvSpPr>
        <p:spPr>
          <a:xfrm>
            <a:off x="6172200" y="990600"/>
            <a:ext cx="1219200" cy="457200"/>
          </a:xfrm>
          <a:prstGeom prst="wedgeEllipseCallout">
            <a:avLst>
              <a:gd fmla="val 4078" name="adj1"/>
              <a:gd fmla="val 67350" name="adj2"/>
            </a:avLst>
          </a:prstGeom>
          <a:solidFill>
            <a:schemeClr val="accent2"/>
          </a:soli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Tahoma"/>
              <a:buNone/>
            </a:pPr>
            <a:r>
              <a:rPr b="0" i="0" lang="en-US" sz="1200" u="none">
                <a:solidFill>
                  <a:schemeClr val="lt1"/>
                </a:solidFill>
                <a:latin typeface="Tahoma"/>
                <a:ea typeface="Tahoma"/>
                <a:cs typeface="Tahoma"/>
                <a:sym typeface="Tahoma"/>
              </a:rPr>
              <a:t>Publisher of </a:t>
            </a:r>
            <a:r>
              <a:rPr b="1" i="1" lang="en-US" sz="1200" u="none">
                <a:solidFill>
                  <a:schemeClr val="lt1"/>
                </a:solidFill>
                <a:latin typeface="Tahoma"/>
                <a:ea typeface="Tahoma"/>
                <a:cs typeface="Tahoma"/>
                <a:sym typeface="Tahoma"/>
              </a:rPr>
              <a:t>C</a:t>
            </a:r>
            <a:endParaRPr/>
          </a:p>
        </p:txBody>
      </p:sp>
      <p:sp>
        <p:nvSpPr>
          <p:cNvPr id="1455" name="Google Shape;1455;p86"/>
          <p:cNvSpPr/>
          <p:nvPr/>
        </p:nvSpPr>
        <p:spPr>
          <a:xfrm>
            <a:off x="2362200" y="2906712"/>
            <a:ext cx="1219200" cy="369887"/>
          </a:xfrm>
          <a:prstGeom prst="wedgeEllipseCallout">
            <a:avLst>
              <a:gd fmla="val 24413" name="adj1"/>
              <a:gd fmla="val 27904" name="adj2"/>
            </a:avLst>
          </a:prstGeom>
          <a:solidFill>
            <a:schemeClr val="accent2"/>
          </a:soli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Tahoma"/>
              <a:buNone/>
            </a:pPr>
            <a:r>
              <a:rPr b="0" i="0" lang="en-US" sz="1200" u="none">
                <a:solidFill>
                  <a:schemeClr val="lt1"/>
                </a:solidFill>
                <a:latin typeface="Tahoma"/>
                <a:ea typeface="Tahoma"/>
                <a:cs typeface="Tahoma"/>
                <a:sym typeface="Tahoma"/>
              </a:rPr>
              <a:t>RP Peer for </a:t>
            </a:r>
            <a:r>
              <a:rPr b="1" i="1" lang="en-US" sz="1200" u="none">
                <a:solidFill>
                  <a:schemeClr val="lt1"/>
                </a:solidFill>
                <a:latin typeface="Tahoma"/>
                <a:ea typeface="Tahoma"/>
                <a:cs typeface="Tahoma"/>
                <a:sym typeface="Tahoma"/>
              </a:rPr>
              <a:t>C</a:t>
            </a:r>
            <a:endParaRPr/>
          </a:p>
        </p:txBody>
      </p:sp>
      <p:sp>
        <p:nvSpPr>
          <p:cNvPr id="1456" name="Google Shape;1456;p86"/>
          <p:cNvSpPr/>
          <p:nvPr/>
        </p:nvSpPr>
        <p:spPr>
          <a:xfrm>
            <a:off x="3810000" y="5791200"/>
            <a:ext cx="2057400" cy="1066800"/>
          </a:xfrm>
          <a:prstGeom prst="wedgeRoundRectCallout">
            <a:avLst>
              <a:gd fmla="val 23717" name="adj1"/>
              <a:gd fmla="val 1993" name="adj2"/>
              <a:gd fmla="val 0" name="adj3"/>
            </a:avLst>
          </a:prstGeom>
          <a:solidFill>
            <a:srgbClr val="FF9999"/>
          </a:soli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Tahoma"/>
              <a:buNone/>
            </a:pPr>
            <a:r>
              <a:rPr b="0" i="0" lang="en-US" sz="1400" u="none">
                <a:solidFill>
                  <a:schemeClr val="dk1"/>
                </a:solidFill>
                <a:latin typeface="Tahoma"/>
                <a:ea typeface="Tahoma"/>
                <a:cs typeface="Tahoma"/>
                <a:sym typeface="Tahoma"/>
              </a:rPr>
              <a:t>[(Shelter Information, Irvine, School), (English,Text)]</a:t>
            </a:r>
            <a:endParaRPr/>
          </a:p>
        </p:txBody>
      </p:sp>
      <p:sp>
        <p:nvSpPr>
          <p:cNvPr id="1457" name="Google Shape;1457;p86"/>
          <p:cNvSpPr/>
          <p:nvPr/>
        </p:nvSpPr>
        <p:spPr>
          <a:xfrm>
            <a:off x="7620000" y="5638800"/>
            <a:ext cx="1524000" cy="990600"/>
          </a:xfrm>
          <a:prstGeom prst="wedgeRoundRectCallout">
            <a:avLst>
              <a:gd fmla="val 11700" name="adj1"/>
              <a:gd fmla="val -10662" name="adj2"/>
              <a:gd fmla="val 0" name="adj3"/>
            </a:avLst>
          </a:prstGeom>
          <a:solidFill>
            <a:srgbClr val="FF9999"/>
          </a:soli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Tahoma"/>
              <a:buNone/>
            </a:pPr>
            <a:r>
              <a:rPr b="0" i="0" lang="en-US" sz="1400" u="none">
                <a:solidFill>
                  <a:schemeClr val="dk1"/>
                </a:solidFill>
                <a:latin typeface="Tahoma"/>
                <a:ea typeface="Tahoma"/>
                <a:cs typeface="Tahoma"/>
                <a:sym typeface="Tahoma"/>
              </a:rPr>
              <a:t>[(Shelter Information, Irvine, School), (English,Text)]</a:t>
            </a:r>
            <a:endParaRPr/>
          </a:p>
        </p:txBody>
      </p:sp>
      <p:sp>
        <p:nvSpPr>
          <p:cNvPr id="1458" name="Google Shape;1458;p86"/>
          <p:cNvSpPr/>
          <p:nvPr/>
        </p:nvSpPr>
        <p:spPr>
          <a:xfrm>
            <a:off x="7086600" y="1371600"/>
            <a:ext cx="1905000" cy="990600"/>
          </a:xfrm>
          <a:prstGeom prst="wedgeRoundRectCallout">
            <a:avLst>
              <a:gd fmla="val -5184" name="adj1"/>
              <a:gd fmla="val 37938" name="adj2"/>
              <a:gd fmla="val 0" name="adj3"/>
            </a:avLst>
          </a:prstGeom>
          <a:solidFill>
            <a:schemeClr val="folHlink"/>
          </a:soli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1400"/>
              <a:buFont typeface="Tahoma"/>
              <a:buNone/>
            </a:pPr>
            <a:r>
              <a:rPr b="0" i="0" lang="en-US" sz="1400" u="none">
                <a:solidFill>
                  <a:schemeClr val="dk2"/>
                </a:solidFill>
                <a:latin typeface="Tahoma"/>
                <a:ea typeface="Tahoma"/>
                <a:cs typeface="Tahoma"/>
                <a:sym typeface="Tahoma"/>
              </a:rPr>
              <a:t>[(Shelter Info, Santa Ana, School),(Spanish,Voice)]</a:t>
            </a:r>
            <a:endParaRPr/>
          </a:p>
        </p:txBody>
      </p:sp>
      <p:sp>
        <p:nvSpPr>
          <p:cNvPr id="1459" name="Google Shape;1459;p86"/>
          <p:cNvSpPr/>
          <p:nvPr/>
        </p:nvSpPr>
        <p:spPr>
          <a:xfrm>
            <a:off x="2819400" y="4114800"/>
            <a:ext cx="1219200" cy="457200"/>
          </a:xfrm>
          <a:prstGeom prst="wedgeEllipseCallout">
            <a:avLst>
              <a:gd fmla="val 16397" name="adj1"/>
              <a:gd fmla="val -22575" name="adj2"/>
            </a:avLst>
          </a:prstGeom>
          <a:solidFill>
            <a:srgbClr val="FFFF00"/>
          </a:soli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1200"/>
              <a:buFont typeface="Tahoma"/>
              <a:buNone/>
            </a:pPr>
            <a:r>
              <a:rPr b="1" i="0" lang="en-US" sz="1200" u="none">
                <a:solidFill>
                  <a:schemeClr val="dk2"/>
                </a:solidFill>
                <a:latin typeface="Tahoma"/>
                <a:ea typeface="Tahoma"/>
                <a:cs typeface="Tahoma"/>
                <a:sym typeface="Tahoma"/>
              </a:rPr>
              <a:t>Speech to text</a:t>
            </a:r>
            <a:endParaRPr/>
          </a:p>
        </p:txBody>
      </p:sp>
      <p:sp>
        <p:nvSpPr>
          <p:cNvPr id="1460" name="Google Shape;1460;p86"/>
          <p:cNvSpPr/>
          <p:nvPr/>
        </p:nvSpPr>
        <p:spPr>
          <a:xfrm>
            <a:off x="3048000" y="1752600"/>
            <a:ext cx="1600200" cy="457200"/>
          </a:xfrm>
          <a:prstGeom prst="wedgeEllipseCallout">
            <a:avLst>
              <a:gd fmla="val 9900" name="adj1"/>
              <a:gd fmla="val 61950" name="adj2"/>
            </a:avLst>
          </a:prstGeom>
          <a:solidFill>
            <a:srgbClr val="FFFF00"/>
          </a:soli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1200"/>
              <a:buFont typeface="Tahoma"/>
              <a:buNone/>
            </a:pPr>
            <a:r>
              <a:rPr b="1" i="1" lang="en-US" sz="1200" u="none">
                <a:solidFill>
                  <a:schemeClr val="dk2"/>
                </a:solidFill>
                <a:latin typeface="Tahoma"/>
                <a:ea typeface="Tahoma"/>
                <a:cs typeface="Tahoma"/>
                <a:sym typeface="Tahoma"/>
              </a:rPr>
              <a:t>Translation</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4" name="Shape 1464"/>
        <p:cNvGrpSpPr/>
        <p:nvPr/>
      </p:nvGrpSpPr>
      <p:grpSpPr>
        <a:xfrm>
          <a:off x="0" y="0"/>
          <a:ext cx="0" cy="0"/>
          <a:chOff x="0" y="0"/>
          <a:chExt cx="0" cy="0"/>
        </a:xfrm>
      </p:grpSpPr>
      <p:sp>
        <p:nvSpPr>
          <p:cNvPr id="1465" name="Google Shape;1465;p87"/>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1466" name="Google Shape;1466;p87"/>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4000">
              <a:solidFill>
                <a:schemeClr val="dk2"/>
              </a:solidFill>
              <a:latin typeface="Arial Black"/>
              <a:ea typeface="Arial Black"/>
              <a:cs typeface="Arial Black"/>
              <a:sym typeface="Arial Black"/>
            </a:endParaRPr>
          </a:p>
        </p:txBody>
      </p:sp>
      <p:grpSp>
        <p:nvGrpSpPr>
          <p:cNvPr id="1467" name="Google Shape;1467;p87"/>
          <p:cNvGrpSpPr/>
          <p:nvPr/>
        </p:nvGrpSpPr>
        <p:grpSpPr>
          <a:xfrm>
            <a:off x="7913493" y="3773393"/>
            <a:ext cx="1318014" cy="1512345"/>
            <a:chOff x="4521" y="659"/>
            <a:chExt cx="1327" cy="1327"/>
          </a:xfrm>
        </p:grpSpPr>
        <p:sp>
          <p:nvSpPr>
            <p:cNvPr id="1468" name="Google Shape;1468;p87"/>
            <p:cNvSpPr/>
            <p:nvPr/>
          </p:nvSpPr>
          <p:spPr>
            <a:xfrm rot="2700000">
              <a:off x="4609" y="960"/>
              <a:ext cx="1151" cy="726"/>
            </a:xfrm>
            <a:prstGeom prst="ellipse">
              <a:avLst/>
            </a:prstGeom>
            <a:solidFill>
              <a:srgbClr val="99C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pic>
          <p:nvPicPr>
            <p:cNvPr id="1469" name="Google Shape;1469;p87"/>
            <p:cNvPicPr preferRelativeResize="0"/>
            <p:nvPr/>
          </p:nvPicPr>
          <p:blipFill rotWithShape="1">
            <a:blip r:embed="rId3">
              <a:alphaModFix/>
            </a:blip>
            <a:srcRect b="0" l="0" r="0" t="0"/>
            <a:stretch/>
          </p:blipFill>
          <p:spPr>
            <a:xfrm>
              <a:off x="4642" y="1011"/>
              <a:ext cx="336" cy="317"/>
            </a:xfrm>
            <a:prstGeom prst="rect">
              <a:avLst/>
            </a:prstGeom>
            <a:noFill/>
            <a:ln>
              <a:noFill/>
            </a:ln>
          </p:spPr>
        </p:pic>
        <p:pic>
          <p:nvPicPr>
            <p:cNvPr id="1470" name="Google Shape;1470;p87"/>
            <p:cNvPicPr preferRelativeResize="0"/>
            <p:nvPr/>
          </p:nvPicPr>
          <p:blipFill rotWithShape="1">
            <a:blip r:embed="rId4">
              <a:alphaModFix/>
            </a:blip>
            <a:srcRect b="0" l="0" r="0" t="0"/>
            <a:stretch/>
          </p:blipFill>
          <p:spPr>
            <a:xfrm>
              <a:off x="5052" y="959"/>
              <a:ext cx="247" cy="216"/>
            </a:xfrm>
            <a:prstGeom prst="rect">
              <a:avLst/>
            </a:prstGeom>
            <a:noFill/>
            <a:ln>
              <a:noFill/>
            </a:ln>
          </p:spPr>
        </p:pic>
        <p:pic>
          <p:nvPicPr>
            <p:cNvPr id="1471" name="Google Shape;1471;p87"/>
            <p:cNvPicPr preferRelativeResize="0"/>
            <p:nvPr/>
          </p:nvPicPr>
          <p:blipFill rotWithShape="1">
            <a:blip r:embed="rId5">
              <a:alphaModFix/>
            </a:blip>
            <a:srcRect b="0" l="0" r="0" t="0"/>
            <a:stretch/>
          </p:blipFill>
          <p:spPr>
            <a:xfrm>
              <a:off x="5423" y="1164"/>
              <a:ext cx="236" cy="251"/>
            </a:xfrm>
            <a:prstGeom prst="rect">
              <a:avLst/>
            </a:prstGeom>
            <a:noFill/>
            <a:ln>
              <a:noFill/>
            </a:ln>
          </p:spPr>
        </p:pic>
        <p:pic>
          <p:nvPicPr>
            <p:cNvPr id="1472" name="Google Shape;1472;p87"/>
            <p:cNvPicPr preferRelativeResize="0"/>
            <p:nvPr/>
          </p:nvPicPr>
          <p:blipFill rotWithShape="1">
            <a:blip r:embed="rId6">
              <a:alphaModFix/>
            </a:blip>
            <a:srcRect b="0" l="0" r="0" t="0"/>
            <a:stretch/>
          </p:blipFill>
          <p:spPr>
            <a:xfrm>
              <a:off x="5175" y="1447"/>
              <a:ext cx="124" cy="249"/>
            </a:xfrm>
            <a:prstGeom prst="rect">
              <a:avLst/>
            </a:prstGeom>
            <a:noFill/>
            <a:ln>
              <a:noFill/>
            </a:ln>
          </p:spPr>
        </p:pic>
        <p:cxnSp>
          <p:nvCxnSpPr>
            <p:cNvPr id="1473" name="Google Shape;1473;p87"/>
            <p:cNvCxnSpPr/>
            <p:nvPr/>
          </p:nvCxnSpPr>
          <p:spPr>
            <a:xfrm rot="10800000">
              <a:off x="4978" y="1170"/>
              <a:ext cx="198" cy="5"/>
            </a:xfrm>
            <a:prstGeom prst="straightConnector1">
              <a:avLst/>
            </a:prstGeom>
            <a:noFill/>
            <a:ln cap="flat" cmpd="sng" w="15875">
              <a:solidFill>
                <a:schemeClr val="accent2"/>
              </a:solidFill>
              <a:prstDash val="solid"/>
              <a:miter lim="800000"/>
              <a:headEnd len="med" w="med" type="none"/>
              <a:tailEnd len="med" w="med" type="none"/>
            </a:ln>
          </p:spPr>
        </p:cxnSp>
        <p:cxnSp>
          <p:nvCxnSpPr>
            <p:cNvPr id="1474" name="Google Shape;1474;p87"/>
            <p:cNvCxnSpPr/>
            <p:nvPr/>
          </p:nvCxnSpPr>
          <p:spPr>
            <a:xfrm rot="10800000">
              <a:off x="4978" y="1170"/>
              <a:ext cx="445" cy="120"/>
            </a:xfrm>
            <a:prstGeom prst="straightConnector1">
              <a:avLst/>
            </a:prstGeom>
            <a:noFill/>
            <a:ln cap="flat" cmpd="sng" w="15875">
              <a:solidFill>
                <a:schemeClr val="accent2"/>
              </a:solidFill>
              <a:prstDash val="solid"/>
              <a:miter lim="800000"/>
              <a:headEnd len="med" w="med" type="none"/>
              <a:tailEnd len="med" w="med" type="none"/>
            </a:ln>
          </p:spPr>
        </p:cxnSp>
        <p:cxnSp>
          <p:nvCxnSpPr>
            <p:cNvPr id="1475" name="Google Shape;1475;p87"/>
            <p:cNvCxnSpPr/>
            <p:nvPr/>
          </p:nvCxnSpPr>
          <p:spPr>
            <a:xfrm rot="10800000">
              <a:off x="4978" y="1170"/>
              <a:ext cx="197" cy="402"/>
            </a:xfrm>
            <a:prstGeom prst="straightConnector1">
              <a:avLst/>
            </a:prstGeom>
            <a:noFill/>
            <a:ln cap="flat" cmpd="sng" w="15875">
              <a:solidFill>
                <a:schemeClr val="accent2"/>
              </a:solidFill>
              <a:prstDash val="solid"/>
              <a:miter lim="800000"/>
              <a:headEnd len="med" w="med" type="none"/>
              <a:tailEnd len="med" w="med" type="none"/>
            </a:ln>
          </p:spPr>
        </p:cxnSp>
      </p:grpSp>
      <p:grpSp>
        <p:nvGrpSpPr>
          <p:cNvPr id="1476" name="Google Shape;1476;p87"/>
          <p:cNvGrpSpPr/>
          <p:nvPr/>
        </p:nvGrpSpPr>
        <p:grpSpPr>
          <a:xfrm>
            <a:off x="5984892" y="5327439"/>
            <a:ext cx="1593240" cy="1245724"/>
            <a:chOff x="2906" y="2835"/>
            <a:chExt cx="2769" cy="1408"/>
          </a:xfrm>
        </p:grpSpPr>
        <p:sp>
          <p:nvSpPr>
            <p:cNvPr id="1477" name="Google Shape;1477;p87"/>
            <p:cNvSpPr/>
            <p:nvPr/>
          </p:nvSpPr>
          <p:spPr>
            <a:xfrm rot="5880000">
              <a:off x="3766" y="2215"/>
              <a:ext cx="1050" cy="2649"/>
            </a:xfrm>
            <a:prstGeom prst="ellipse">
              <a:avLst/>
            </a:prstGeom>
            <a:solidFill>
              <a:srgbClr val="FFCC99"/>
            </a:solidFill>
            <a:ln cap="flat" cmpd="sng" w="9525">
              <a:solidFill>
                <a:srgbClr val="FFCC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cxnSp>
          <p:nvCxnSpPr>
            <p:cNvPr id="1478" name="Google Shape;1478;p87"/>
            <p:cNvCxnSpPr/>
            <p:nvPr/>
          </p:nvCxnSpPr>
          <p:spPr>
            <a:xfrm>
              <a:off x="3498" y="3241"/>
              <a:ext cx="336" cy="1"/>
            </a:xfrm>
            <a:prstGeom prst="straightConnector1">
              <a:avLst/>
            </a:prstGeom>
            <a:noFill/>
            <a:ln cap="flat" cmpd="sng" w="9525">
              <a:solidFill>
                <a:schemeClr val="accent2"/>
              </a:solidFill>
              <a:prstDash val="solid"/>
              <a:miter lim="800000"/>
              <a:headEnd len="med" w="med" type="none"/>
              <a:tailEnd len="med" w="med" type="none"/>
            </a:ln>
          </p:spPr>
        </p:cxnSp>
        <p:cxnSp>
          <p:nvCxnSpPr>
            <p:cNvPr id="1479" name="Google Shape;1479;p87"/>
            <p:cNvCxnSpPr/>
            <p:nvPr/>
          </p:nvCxnSpPr>
          <p:spPr>
            <a:xfrm>
              <a:off x="3421" y="3625"/>
              <a:ext cx="560" cy="78"/>
            </a:xfrm>
            <a:prstGeom prst="straightConnector1">
              <a:avLst/>
            </a:prstGeom>
            <a:noFill/>
            <a:ln cap="flat" cmpd="sng" w="15875">
              <a:solidFill>
                <a:schemeClr val="accent2"/>
              </a:solidFill>
              <a:prstDash val="solid"/>
              <a:miter lim="800000"/>
              <a:headEnd len="med" w="med" type="none"/>
              <a:tailEnd len="med" w="med" type="none"/>
            </a:ln>
          </p:spPr>
        </p:cxnSp>
        <p:cxnSp>
          <p:nvCxnSpPr>
            <p:cNvPr id="1480" name="Google Shape;1480;p87"/>
            <p:cNvCxnSpPr/>
            <p:nvPr/>
          </p:nvCxnSpPr>
          <p:spPr>
            <a:xfrm flipH="1">
              <a:off x="3328" y="3347"/>
              <a:ext cx="77" cy="121"/>
            </a:xfrm>
            <a:prstGeom prst="straightConnector1">
              <a:avLst/>
            </a:prstGeom>
            <a:noFill/>
            <a:ln cap="flat" cmpd="sng" w="15875">
              <a:solidFill>
                <a:schemeClr val="accent2"/>
              </a:solidFill>
              <a:prstDash val="solid"/>
              <a:miter lim="800000"/>
              <a:headEnd len="med" w="med" type="none"/>
              <a:tailEnd len="med" w="med" type="none"/>
            </a:ln>
          </p:spPr>
        </p:cxnSp>
        <p:cxnSp>
          <p:nvCxnSpPr>
            <p:cNvPr id="1481" name="Google Shape;1481;p87"/>
            <p:cNvCxnSpPr/>
            <p:nvPr/>
          </p:nvCxnSpPr>
          <p:spPr>
            <a:xfrm rot="10800000">
              <a:off x="3981" y="3373"/>
              <a:ext cx="146" cy="199"/>
            </a:xfrm>
            <a:prstGeom prst="straightConnector1">
              <a:avLst/>
            </a:prstGeom>
            <a:noFill/>
            <a:ln cap="flat" cmpd="sng" w="15875">
              <a:solidFill>
                <a:schemeClr val="accent2"/>
              </a:solidFill>
              <a:prstDash val="solid"/>
              <a:miter lim="800000"/>
              <a:headEnd len="med" w="med" type="none"/>
              <a:tailEnd len="med" w="med" type="none"/>
            </a:ln>
          </p:spPr>
        </p:cxnSp>
        <p:cxnSp>
          <p:nvCxnSpPr>
            <p:cNvPr id="1482" name="Google Shape;1482;p87"/>
            <p:cNvCxnSpPr/>
            <p:nvPr/>
          </p:nvCxnSpPr>
          <p:spPr>
            <a:xfrm flipH="1" rot="10800000">
              <a:off x="4126" y="3241"/>
              <a:ext cx="530" cy="1"/>
            </a:xfrm>
            <a:prstGeom prst="straightConnector1">
              <a:avLst/>
            </a:prstGeom>
            <a:noFill/>
            <a:ln cap="flat" cmpd="sng" w="15875">
              <a:solidFill>
                <a:schemeClr val="accent2"/>
              </a:solidFill>
              <a:prstDash val="solid"/>
              <a:miter lim="800000"/>
              <a:headEnd len="med" w="med" type="none"/>
              <a:tailEnd len="med" w="med" type="none"/>
            </a:ln>
          </p:spPr>
        </p:cxnSp>
        <p:pic>
          <p:nvPicPr>
            <p:cNvPr id="1483" name="Google Shape;1483;p87"/>
            <p:cNvPicPr preferRelativeResize="0"/>
            <p:nvPr/>
          </p:nvPicPr>
          <p:blipFill rotWithShape="1">
            <a:blip r:embed="rId7">
              <a:alphaModFix/>
            </a:blip>
            <a:srcRect b="0" l="0" r="0" t="0"/>
            <a:stretch/>
          </p:blipFill>
          <p:spPr>
            <a:xfrm>
              <a:off x="5140" y="3182"/>
              <a:ext cx="281" cy="338"/>
            </a:xfrm>
            <a:prstGeom prst="rect">
              <a:avLst/>
            </a:prstGeom>
            <a:noFill/>
            <a:ln>
              <a:noFill/>
            </a:ln>
          </p:spPr>
        </p:pic>
        <p:cxnSp>
          <p:nvCxnSpPr>
            <p:cNvPr id="1484" name="Google Shape;1484;p87"/>
            <p:cNvCxnSpPr/>
            <p:nvPr/>
          </p:nvCxnSpPr>
          <p:spPr>
            <a:xfrm rot="10800000">
              <a:off x="4656" y="3241"/>
              <a:ext cx="484" cy="110"/>
            </a:xfrm>
            <a:prstGeom prst="straightConnector1">
              <a:avLst/>
            </a:prstGeom>
            <a:noFill/>
            <a:ln cap="flat" cmpd="sng" w="15875">
              <a:solidFill>
                <a:schemeClr val="accent2"/>
              </a:solidFill>
              <a:prstDash val="solid"/>
              <a:miter lim="800000"/>
              <a:headEnd len="med" w="med" type="none"/>
              <a:tailEnd len="med" w="med" type="none"/>
            </a:ln>
          </p:spPr>
        </p:cxnSp>
        <p:pic>
          <p:nvPicPr>
            <p:cNvPr id="1485" name="Google Shape;1485;p87"/>
            <p:cNvPicPr preferRelativeResize="0"/>
            <p:nvPr/>
          </p:nvPicPr>
          <p:blipFill rotWithShape="1">
            <a:blip r:embed="rId8">
              <a:alphaModFix/>
            </a:blip>
            <a:srcRect b="0" l="0" r="0" t="0"/>
            <a:stretch/>
          </p:blipFill>
          <p:spPr>
            <a:xfrm>
              <a:off x="4441" y="3844"/>
              <a:ext cx="415" cy="221"/>
            </a:xfrm>
            <a:prstGeom prst="rect">
              <a:avLst/>
            </a:prstGeom>
            <a:noFill/>
            <a:ln>
              <a:noFill/>
            </a:ln>
          </p:spPr>
        </p:pic>
        <p:cxnSp>
          <p:nvCxnSpPr>
            <p:cNvPr id="1486" name="Google Shape;1486;p87"/>
            <p:cNvCxnSpPr/>
            <p:nvPr/>
          </p:nvCxnSpPr>
          <p:spPr>
            <a:xfrm>
              <a:off x="4272" y="3703"/>
              <a:ext cx="169" cy="252"/>
            </a:xfrm>
            <a:prstGeom prst="straightConnector1">
              <a:avLst/>
            </a:prstGeom>
            <a:noFill/>
            <a:ln cap="flat" cmpd="sng" w="15875">
              <a:solidFill>
                <a:schemeClr val="accent2"/>
              </a:solidFill>
              <a:prstDash val="solid"/>
              <a:miter lim="800000"/>
              <a:headEnd len="med" w="med" type="none"/>
              <a:tailEnd len="med" w="med" type="none"/>
            </a:ln>
          </p:spPr>
        </p:cxnSp>
        <p:pic>
          <p:nvPicPr>
            <p:cNvPr id="1487" name="Google Shape;1487;p87"/>
            <p:cNvPicPr preferRelativeResize="0"/>
            <p:nvPr/>
          </p:nvPicPr>
          <p:blipFill rotWithShape="1">
            <a:blip r:embed="rId9">
              <a:alphaModFix/>
            </a:blip>
            <a:srcRect b="0" l="0" r="0" t="0"/>
            <a:stretch/>
          </p:blipFill>
          <p:spPr>
            <a:xfrm>
              <a:off x="4741" y="3361"/>
              <a:ext cx="230" cy="269"/>
            </a:xfrm>
            <a:prstGeom prst="rect">
              <a:avLst/>
            </a:prstGeom>
            <a:noFill/>
            <a:ln>
              <a:noFill/>
            </a:ln>
          </p:spPr>
        </p:pic>
        <p:cxnSp>
          <p:nvCxnSpPr>
            <p:cNvPr id="1488" name="Google Shape;1488;p87"/>
            <p:cNvCxnSpPr/>
            <p:nvPr/>
          </p:nvCxnSpPr>
          <p:spPr>
            <a:xfrm rot="10800000">
              <a:off x="4656" y="3241"/>
              <a:ext cx="200" cy="120"/>
            </a:xfrm>
            <a:prstGeom prst="straightConnector1">
              <a:avLst/>
            </a:prstGeom>
            <a:noFill/>
            <a:ln cap="flat" cmpd="sng" w="15875">
              <a:solidFill>
                <a:schemeClr val="accent2"/>
              </a:solidFill>
              <a:prstDash val="solid"/>
              <a:miter lim="800000"/>
              <a:headEnd len="med" w="med" type="none"/>
              <a:tailEnd len="med" w="med" type="none"/>
            </a:ln>
          </p:spPr>
        </p:cxnSp>
        <p:pic>
          <p:nvPicPr>
            <p:cNvPr id="1489" name="Google Shape;1489;p87"/>
            <p:cNvPicPr preferRelativeResize="0"/>
            <p:nvPr/>
          </p:nvPicPr>
          <p:blipFill rotWithShape="1">
            <a:blip r:embed="rId10">
              <a:alphaModFix/>
            </a:blip>
            <a:srcRect b="0" l="0" r="0" t="0"/>
            <a:stretch/>
          </p:blipFill>
          <p:spPr>
            <a:xfrm>
              <a:off x="3936" y="3552"/>
              <a:ext cx="483" cy="274"/>
            </a:xfrm>
            <a:prstGeom prst="rect">
              <a:avLst/>
            </a:prstGeom>
            <a:noFill/>
            <a:ln>
              <a:noFill/>
            </a:ln>
          </p:spPr>
        </p:pic>
        <p:pic>
          <p:nvPicPr>
            <p:cNvPr id="1490" name="Google Shape;1490;p87"/>
            <p:cNvPicPr preferRelativeResize="0"/>
            <p:nvPr/>
          </p:nvPicPr>
          <p:blipFill rotWithShape="1">
            <a:blip r:embed="rId11">
              <a:alphaModFix/>
            </a:blip>
            <a:srcRect b="0" l="0" r="0" t="0"/>
            <a:stretch/>
          </p:blipFill>
          <p:spPr>
            <a:xfrm>
              <a:off x="3168" y="3504"/>
              <a:ext cx="432" cy="245"/>
            </a:xfrm>
            <a:prstGeom prst="rect">
              <a:avLst/>
            </a:prstGeom>
            <a:noFill/>
            <a:ln>
              <a:noFill/>
            </a:ln>
          </p:spPr>
        </p:pic>
        <p:pic>
          <p:nvPicPr>
            <p:cNvPr id="1491" name="Google Shape;1491;p87"/>
            <p:cNvPicPr preferRelativeResize="0"/>
            <p:nvPr/>
          </p:nvPicPr>
          <p:blipFill rotWithShape="1">
            <a:blip r:embed="rId11">
              <a:alphaModFix/>
            </a:blip>
            <a:srcRect b="0" l="0" r="0" t="0"/>
            <a:stretch/>
          </p:blipFill>
          <p:spPr>
            <a:xfrm>
              <a:off x="4464" y="3024"/>
              <a:ext cx="432" cy="245"/>
            </a:xfrm>
            <a:prstGeom prst="rect">
              <a:avLst/>
            </a:prstGeom>
            <a:noFill/>
            <a:ln>
              <a:noFill/>
            </a:ln>
          </p:spPr>
        </p:pic>
        <p:pic>
          <p:nvPicPr>
            <p:cNvPr id="1492" name="Google Shape;1492;p87"/>
            <p:cNvPicPr preferRelativeResize="0"/>
            <p:nvPr/>
          </p:nvPicPr>
          <p:blipFill rotWithShape="1">
            <a:blip r:embed="rId12">
              <a:alphaModFix/>
            </a:blip>
            <a:srcRect b="0" l="0" r="0" t="0"/>
            <a:stretch/>
          </p:blipFill>
          <p:spPr>
            <a:xfrm>
              <a:off x="3264" y="3072"/>
              <a:ext cx="384" cy="218"/>
            </a:xfrm>
            <a:prstGeom prst="rect">
              <a:avLst/>
            </a:prstGeom>
            <a:noFill/>
            <a:ln>
              <a:noFill/>
            </a:ln>
          </p:spPr>
        </p:pic>
        <p:pic>
          <p:nvPicPr>
            <p:cNvPr id="1493" name="Google Shape;1493;p87"/>
            <p:cNvPicPr preferRelativeResize="0"/>
            <p:nvPr/>
          </p:nvPicPr>
          <p:blipFill rotWithShape="1">
            <a:blip r:embed="rId13">
              <a:alphaModFix/>
            </a:blip>
            <a:srcRect b="0" l="0" r="0" t="0"/>
            <a:stretch/>
          </p:blipFill>
          <p:spPr>
            <a:xfrm>
              <a:off x="3805" y="3072"/>
              <a:ext cx="371" cy="270"/>
            </a:xfrm>
            <a:prstGeom prst="rect">
              <a:avLst/>
            </a:prstGeom>
            <a:noFill/>
            <a:ln>
              <a:noFill/>
            </a:ln>
          </p:spPr>
        </p:pic>
      </p:grpSp>
      <p:grpSp>
        <p:nvGrpSpPr>
          <p:cNvPr id="1494" name="Google Shape;1494;p87"/>
          <p:cNvGrpSpPr/>
          <p:nvPr/>
        </p:nvGrpSpPr>
        <p:grpSpPr>
          <a:xfrm>
            <a:off x="-175976" y="4978601"/>
            <a:ext cx="1952151" cy="1790299"/>
            <a:chOff x="177" y="3106"/>
            <a:chExt cx="1230" cy="1128"/>
          </a:xfrm>
        </p:grpSpPr>
        <p:sp>
          <p:nvSpPr>
            <p:cNvPr id="1495" name="Google Shape;1495;p87"/>
            <p:cNvSpPr/>
            <p:nvPr/>
          </p:nvSpPr>
          <p:spPr>
            <a:xfrm rot="-1860000">
              <a:off x="288" y="3315"/>
              <a:ext cx="1008" cy="710"/>
            </a:xfrm>
            <a:prstGeom prst="ellipse">
              <a:avLst/>
            </a:prstGeom>
            <a:solidFill>
              <a:srgbClr val="CCFFFF"/>
            </a:solidFill>
            <a:ln cap="flat" cmpd="sng" w="9525">
              <a:solidFill>
                <a:srgbClr val="CC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pic>
          <p:nvPicPr>
            <p:cNvPr id="1496" name="Google Shape;1496;p87"/>
            <p:cNvPicPr preferRelativeResize="0"/>
            <p:nvPr/>
          </p:nvPicPr>
          <p:blipFill rotWithShape="1">
            <a:blip r:embed="rId14">
              <a:alphaModFix/>
            </a:blip>
            <a:srcRect b="0" l="0" r="0" t="0"/>
            <a:stretch/>
          </p:blipFill>
          <p:spPr>
            <a:xfrm>
              <a:off x="750" y="3624"/>
              <a:ext cx="69" cy="113"/>
            </a:xfrm>
            <a:prstGeom prst="rect">
              <a:avLst/>
            </a:prstGeom>
            <a:noFill/>
            <a:ln>
              <a:noFill/>
            </a:ln>
          </p:spPr>
        </p:pic>
        <p:pic>
          <p:nvPicPr>
            <p:cNvPr id="1497" name="Google Shape;1497;p87"/>
            <p:cNvPicPr preferRelativeResize="0"/>
            <p:nvPr/>
          </p:nvPicPr>
          <p:blipFill rotWithShape="1">
            <a:blip r:embed="rId15">
              <a:alphaModFix/>
            </a:blip>
            <a:srcRect b="0" l="0" r="0" t="0"/>
            <a:stretch/>
          </p:blipFill>
          <p:spPr>
            <a:xfrm>
              <a:off x="708" y="3833"/>
              <a:ext cx="67" cy="109"/>
            </a:xfrm>
            <a:prstGeom prst="rect">
              <a:avLst/>
            </a:prstGeom>
            <a:noFill/>
            <a:ln>
              <a:noFill/>
            </a:ln>
          </p:spPr>
        </p:pic>
        <p:cxnSp>
          <p:nvCxnSpPr>
            <p:cNvPr id="1498" name="Google Shape;1498;p87"/>
            <p:cNvCxnSpPr/>
            <p:nvPr/>
          </p:nvCxnSpPr>
          <p:spPr>
            <a:xfrm flipH="1">
              <a:off x="741" y="3737"/>
              <a:ext cx="44" cy="96"/>
            </a:xfrm>
            <a:prstGeom prst="straightConnector1">
              <a:avLst/>
            </a:prstGeom>
            <a:noFill/>
            <a:ln cap="flat" cmpd="sng" w="15875">
              <a:solidFill>
                <a:schemeClr val="accent2"/>
              </a:solidFill>
              <a:prstDash val="solid"/>
              <a:miter lim="800000"/>
              <a:headEnd len="med" w="med" type="none"/>
              <a:tailEnd len="med" w="med" type="none"/>
            </a:ln>
          </p:spPr>
        </p:cxnSp>
        <p:pic>
          <p:nvPicPr>
            <p:cNvPr id="1499" name="Google Shape;1499;p87"/>
            <p:cNvPicPr preferRelativeResize="0"/>
            <p:nvPr/>
          </p:nvPicPr>
          <p:blipFill rotWithShape="1">
            <a:blip r:embed="rId16">
              <a:alphaModFix/>
            </a:blip>
            <a:srcRect b="0" l="0" r="0" t="0"/>
            <a:stretch/>
          </p:blipFill>
          <p:spPr>
            <a:xfrm>
              <a:off x="494" y="3947"/>
              <a:ext cx="125" cy="133"/>
            </a:xfrm>
            <a:prstGeom prst="rect">
              <a:avLst/>
            </a:prstGeom>
            <a:noFill/>
            <a:ln>
              <a:noFill/>
            </a:ln>
          </p:spPr>
        </p:pic>
        <p:cxnSp>
          <p:nvCxnSpPr>
            <p:cNvPr id="1500" name="Google Shape;1500;p87"/>
            <p:cNvCxnSpPr/>
            <p:nvPr/>
          </p:nvCxnSpPr>
          <p:spPr>
            <a:xfrm flipH="1">
              <a:off x="556" y="3942"/>
              <a:ext cx="185" cy="5"/>
            </a:xfrm>
            <a:prstGeom prst="straightConnector1">
              <a:avLst/>
            </a:prstGeom>
            <a:noFill/>
            <a:ln cap="flat" cmpd="sng" w="15875">
              <a:solidFill>
                <a:schemeClr val="accent2"/>
              </a:solidFill>
              <a:prstDash val="solid"/>
              <a:miter lim="800000"/>
              <a:headEnd len="med" w="med" type="none"/>
              <a:tailEnd len="med" w="med" type="none"/>
            </a:ln>
          </p:spPr>
        </p:cxnSp>
        <p:pic>
          <p:nvPicPr>
            <p:cNvPr id="1501" name="Google Shape;1501;p87"/>
            <p:cNvPicPr preferRelativeResize="0"/>
            <p:nvPr/>
          </p:nvPicPr>
          <p:blipFill rotWithShape="1">
            <a:blip r:embed="rId17">
              <a:alphaModFix/>
            </a:blip>
            <a:srcRect b="0" l="0" r="0" t="0"/>
            <a:stretch/>
          </p:blipFill>
          <p:spPr>
            <a:xfrm>
              <a:off x="537" y="3706"/>
              <a:ext cx="69" cy="108"/>
            </a:xfrm>
            <a:prstGeom prst="rect">
              <a:avLst/>
            </a:prstGeom>
            <a:noFill/>
            <a:ln>
              <a:noFill/>
            </a:ln>
          </p:spPr>
        </p:pic>
        <p:cxnSp>
          <p:nvCxnSpPr>
            <p:cNvPr id="1502" name="Google Shape;1502;p87"/>
            <p:cNvCxnSpPr/>
            <p:nvPr/>
          </p:nvCxnSpPr>
          <p:spPr>
            <a:xfrm flipH="1">
              <a:off x="572" y="3681"/>
              <a:ext cx="178" cy="25"/>
            </a:xfrm>
            <a:prstGeom prst="straightConnector1">
              <a:avLst/>
            </a:prstGeom>
            <a:noFill/>
            <a:ln cap="flat" cmpd="sng" w="15875">
              <a:solidFill>
                <a:schemeClr val="accent2"/>
              </a:solidFill>
              <a:prstDash val="solid"/>
              <a:miter lim="800000"/>
              <a:headEnd len="med" w="med" type="none"/>
              <a:tailEnd len="med" w="med" type="none"/>
            </a:ln>
          </p:spPr>
        </p:cxnSp>
        <p:pic>
          <p:nvPicPr>
            <p:cNvPr id="1503" name="Google Shape;1503;p87"/>
            <p:cNvPicPr preferRelativeResize="0"/>
            <p:nvPr/>
          </p:nvPicPr>
          <p:blipFill rotWithShape="1">
            <a:blip r:embed="rId18">
              <a:alphaModFix/>
            </a:blip>
            <a:srcRect b="0" l="0" r="0" t="0"/>
            <a:stretch/>
          </p:blipFill>
          <p:spPr>
            <a:xfrm>
              <a:off x="943" y="3641"/>
              <a:ext cx="169" cy="154"/>
            </a:xfrm>
            <a:prstGeom prst="rect">
              <a:avLst/>
            </a:prstGeom>
            <a:noFill/>
            <a:ln>
              <a:noFill/>
            </a:ln>
          </p:spPr>
        </p:pic>
        <p:cxnSp>
          <p:nvCxnSpPr>
            <p:cNvPr id="1504" name="Google Shape;1504;p87"/>
            <p:cNvCxnSpPr/>
            <p:nvPr/>
          </p:nvCxnSpPr>
          <p:spPr>
            <a:xfrm>
              <a:off x="517" y="3388"/>
              <a:ext cx="55" cy="318"/>
            </a:xfrm>
            <a:prstGeom prst="straightConnector1">
              <a:avLst/>
            </a:prstGeom>
            <a:noFill/>
            <a:ln cap="flat" cmpd="sng" w="15875">
              <a:solidFill>
                <a:schemeClr val="accent2"/>
              </a:solidFill>
              <a:prstDash val="solid"/>
              <a:miter lim="800000"/>
              <a:headEnd len="med" w="med" type="none"/>
              <a:tailEnd len="med" w="med" type="none"/>
            </a:ln>
          </p:spPr>
        </p:cxnSp>
        <p:cxnSp>
          <p:nvCxnSpPr>
            <p:cNvPr id="1505" name="Google Shape;1505;p87"/>
            <p:cNvCxnSpPr/>
            <p:nvPr/>
          </p:nvCxnSpPr>
          <p:spPr>
            <a:xfrm rot="10800000">
              <a:off x="819" y="3681"/>
              <a:ext cx="124" cy="37"/>
            </a:xfrm>
            <a:prstGeom prst="straightConnector1">
              <a:avLst/>
            </a:prstGeom>
            <a:noFill/>
            <a:ln cap="flat" cmpd="sng" w="15875">
              <a:solidFill>
                <a:schemeClr val="accent2"/>
              </a:solidFill>
              <a:prstDash val="solid"/>
              <a:miter lim="800000"/>
              <a:headEnd len="med" w="med" type="none"/>
              <a:tailEnd len="med" w="med" type="none"/>
            </a:ln>
          </p:spPr>
        </p:cxnSp>
        <p:cxnSp>
          <p:nvCxnSpPr>
            <p:cNvPr id="1506" name="Google Shape;1506;p87"/>
            <p:cNvCxnSpPr/>
            <p:nvPr/>
          </p:nvCxnSpPr>
          <p:spPr>
            <a:xfrm>
              <a:off x="850" y="3391"/>
              <a:ext cx="178" cy="250"/>
            </a:xfrm>
            <a:prstGeom prst="straightConnector1">
              <a:avLst/>
            </a:prstGeom>
            <a:noFill/>
            <a:ln cap="flat" cmpd="sng" w="15875">
              <a:solidFill>
                <a:schemeClr val="accent2"/>
              </a:solidFill>
              <a:prstDash val="solid"/>
              <a:miter lim="800000"/>
              <a:headEnd len="med" w="med" type="none"/>
              <a:tailEnd len="med" w="med" type="none"/>
            </a:ln>
          </p:spPr>
        </p:cxnSp>
        <p:cxnSp>
          <p:nvCxnSpPr>
            <p:cNvPr id="1507" name="Google Shape;1507;p87"/>
            <p:cNvCxnSpPr/>
            <p:nvPr/>
          </p:nvCxnSpPr>
          <p:spPr>
            <a:xfrm rot="10800000">
              <a:off x="602" y="3311"/>
              <a:ext cx="137" cy="1"/>
            </a:xfrm>
            <a:prstGeom prst="straightConnector1">
              <a:avLst/>
            </a:prstGeom>
            <a:noFill/>
            <a:ln cap="flat" cmpd="sng" w="15875">
              <a:solidFill>
                <a:schemeClr val="accent2"/>
              </a:solidFill>
              <a:prstDash val="solid"/>
              <a:miter lim="800000"/>
              <a:headEnd len="med" w="med" type="none"/>
              <a:tailEnd len="med" w="med" type="none"/>
            </a:ln>
          </p:spPr>
        </p:cxnSp>
        <p:pic>
          <p:nvPicPr>
            <p:cNvPr id="1508" name="Google Shape;1508;p87"/>
            <p:cNvPicPr preferRelativeResize="0"/>
            <p:nvPr/>
          </p:nvPicPr>
          <p:blipFill rotWithShape="1">
            <a:blip r:embed="rId19">
              <a:alphaModFix/>
            </a:blip>
            <a:srcRect b="0" l="0" r="0" t="0"/>
            <a:stretch/>
          </p:blipFill>
          <p:spPr>
            <a:xfrm>
              <a:off x="739" y="3234"/>
              <a:ext cx="221" cy="157"/>
            </a:xfrm>
            <a:prstGeom prst="rect">
              <a:avLst/>
            </a:prstGeom>
            <a:noFill/>
            <a:ln>
              <a:noFill/>
            </a:ln>
          </p:spPr>
        </p:pic>
        <p:pic>
          <p:nvPicPr>
            <p:cNvPr id="1509" name="Google Shape;1509;p87"/>
            <p:cNvPicPr preferRelativeResize="0"/>
            <p:nvPr/>
          </p:nvPicPr>
          <p:blipFill rotWithShape="1">
            <a:blip r:embed="rId18">
              <a:alphaModFix/>
            </a:blip>
            <a:srcRect b="0" l="0" r="0" t="0"/>
            <a:stretch/>
          </p:blipFill>
          <p:spPr>
            <a:xfrm>
              <a:off x="432" y="3234"/>
              <a:ext cx="170" cy="154"/>
            </a:xfrm>
            <a:prstGeom prst="rect">
              <a:avLst/>
            </a:prstGeom>
            <a:noFill/>
            <a:ln>
              <a:noFill/>
            </a:ln>
          </p:spPr>
        </p:pic>
      </p:grpSp>
      <p:cxnSp>
        <p:nvCxnSpPr>
          <p:cNvPr id="1510" name="Google Shape;1510;p87"/>
          <p:cNvCxnSpPr/>
          <p:nvPr/>
        </p:nvCxnSpPr>
        <p:spPr>
          <a:xfrm flipH="1">
            <a:off x="1308100" y="5360987"/>
            <a:ext cx="1592262" cy="588962"/>
          </a:xfrm>
          <a:prstGeom prst="straightConnector1">
            <a:avLst/>
          </a:prstGeom>
          <a:noFill/>
          <a:ln cap="flat" cmpd="sng" w="9525">
            <a:solidFill>
              <a:srgbClr val="D60093"/>
            </a:solidFill>
            <a:prstDash val="solid"/>
            <a:miter lim="800000"/>
            <a:headEnd len="med" w="med" type="none"/>
            <a:tailEnd len="med" w="med" type="triangle"/>
          </a:ln>
        </p:spPr>
      </p:cxnSp>
      <p:cxnSp>
        <p:nvCxnSpPr>
          <p:cNvPr id="1511" name="Google Shape;1511;p87"/>
          <p:cNvCxnSpPr/>
          <p:nvPr/>
        </p:nvCxnSpPr>
        <p:spPr>
          <a:xfrm>
            <a:off x="7146925" y="4213225"/>
            <a:ext cx="933450" cy="392112"/>
          </a:xfrm>
          <a:prstGeom prst="straightConnector1">
            <a:avLst/>
          </a:prstGeom>
          <a:noFill/>
          <a:ln cap="flat" cmpd="sng" w="9525">
            <a:solidFill>
              <a:srgbClr val="D60093"/>
            </a:solidFill>
            <a:prstDash val="solid"/>
            <a:miter lim="800000"/>
            <a:headEnd len="med" w="med" type="none"/>
            <a:tailEnd len="med" w="med" type="triangle"/>
          </a:ln>
        </p:spPr>
      </p:cxnSp>
      <p:pic>
        <p:nvPicPr>
          <p:cNvPr descr="BD18185_" id="1512" name="Google Shape;1512;p87"/>
          <p:cNvPicPr preferRelativeResize="0"/>
          <p:nvPr/>
        </p:nvPicPr>
        <p:blipFill rotWithShape="1">
          <a:blip r:embed="rId20">
            <a:alphaModFix/>
          </a:blip>
          <a:srcRect b="0" l="0" r="0" t="0"/>
          <a:stretch/>
        </p:blipFill>
        <p:spPr>
          <a:xfrm>
            <a:off x="304800" y="1828800"/>
            <a:ext cx="7696200" cy="4217987"/>
          </a:xfrm>
          <a:prstGeom prst="rect">
            <a:avLst/>
          </a:prstGeom>
          <a:noFill/>
          <a:ln>
            <a:noFill/>
          </a:ln>
        </p:spPr>
      </p:pic>
      <p:sp>
        <p:nvSpPr>
          <p:cNvPr id="1513" name="Google Shape;1513;p87"/>
          <p:cNvSpPr txBox="1"/>
          <p:nvPr/>
        </p:nvSpPr>
        <p:spPr>
          <a:xfrm>
            <a:off x="938212" y="2681287"/>
            <a:ext cx="6778625" cy="27463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Tahoma"/>
              <a:buNone/>
            </a:pPr>
            <a:r>
              <a:rPr b="1" i="0" lang="en-US" sz="1200" u="none">
                <a:solidFill>
                  <a:schemeClr val="dk1"/>
                </a:solidFill>
                <a:latin typeface="Tahoma"/>
                <a:ea typeface="Tahoma"/>
                <a:cs typeface="Tahoma"/>
                <a:sym typeface="Tahoma"/>
              </a:rPr>
              <a:t>Super Peer Network</a:t>
            </a:r>
            <a:endParaRPr/>
          </a:p>
        </p:txBody>
      </p:sp>
      <p:pic>
        <p:nvPicPr>
          <p:cNvPr id="1514" name="Google Shape;1514;p87"/>
          <p:cNvPicPr preferRelativeResize="0"/>
          <p:nvPr/>
        </p:nvPicPr>
        <p:blipFill rotWithShape="1">
          <a:blip r:embed="rId21">
            <a:alphaModFix/>
          </a:blip>
          <a:srcRect b="0" l="0" r="0" t="0"/>
          <a:stretch/>
        </p:blipFill>
        <p:spPr>
          <a:xfrm>
            <a:off x="2379662" y="3524250"/>
            <a:ext cx="441325" cy="349250"/>
          </a:xfrm>
          <a:prstGeom prst="rect">
            <a:avLst/>
          </a:prstGeom>
          <a:noFill/>
          <a:ln>
            <a:noFill/>
          </a:ln>
        </p:spPr>
      </p:pic>
      <p:pic>
        <p:nvPicPr>
          <p:cNvPr id="1515" name="Google Shape;1515;p87"/>
          <p:cNvPicPr preferRelativeResize="0"/>
          <p:nvPr/>
        </p:nvPicPr>
        <p:blipFill rotWithShape="1">
          <a:blip r:embed="rId21">
            <a:alphaModFix/>
          </a:blip>
          <a:srcRect b="0" l="0" r="0" t="0"/>
          <a:stretch/>
        </p:blipFill>
        <p:spPr>
          <a:xfrm>
            <a:off x="5181600" y="3886200"/>
            <a:ext cx="439737" cy="349250"/>
          </a:xfrm>
          <a:prstGeom prst="rect">
            <a:avLst/>
          </a:prstGeom>
          <a:noFill/>
          <a:ln>
            <a:noFill/>
          </a:ln>
        </p:spPr>
      </p:pic>
      <p:pic>
        <p:nvPicPr>
          <p:cNvPr id="1516" name="Google Shape;1516;p87"/>
          <p:cNvPicPr preferRelativeResize="0"/>
          <p:nvPr/>
        </p:nvPicPr>
        <p:blipFill rotWithShape="1">
          <a:blip r:embed="rId21">
            <a:alphaModFix/>
          </a:blip>
          <a:srcRect b="0" l="0" r="0" t="0"/>
          <a:stretch/>
        </p:blipFill>
        <p:spPr>
          <a:xfrm>
            <a:off x="4114800" y="4724400"/>
            <a:ext cx="439737" cy="349250"/>
          </a:xfrm>
          <a:prstGeom prst="rect">
            <a:avLst/>
          </a:prstGeom>
          <a:noFill/>
          <a:ln>
            <a:noFill/>
          </a:ln>
        </p:spPr>
      </p:pic>
      <p:pic>
        <p:nvPicPr>
          <p:cNvPr id="1517" name="Google Shape;1517;p87"/>
          <p:cNvPicPr preferRelativeResize="0"/>
          <p:nvPr/>
        </p:nvPicPr>
        <p:blipFill rotWithShape="1">
          <a:blip r:embed="rId22">
            <a:alphaModFix/>
          </a:blip>
          <a:srcRect b="0" l="0" r="0" t="0"/>
          <a:stretch/>
        </p:blipFill>
        <p:spPr>
          <a:xfrm>
            <a:off x="3733800" y="3352800"/>
            <a:ext cx="246062" cy="430212"/>
          </a:xfrm>
          <a:prstGeom prst="rect">
            <a:avLst/>
          </a:prstGeom>
          <a:noFill/>
          <a:ln>
            <a:noFill/>
          </a:ln>
        </p:spPr>
      </p:pic>
      <p:cxnSp>
        <p:nvCxnSpPr>
          <p:cNvPr id="1518" name="Google Shape;1518;p87"/>
          <p:cNvCxnSpPr/>
          <p:nvPr/>
        </p:nvCxnSpPr>
        <p:spPr>
          <a:xfrm flipH="1">
            <a:off x="2820987" y="3568700"/>
            <a:ext cx="912812" cy="130175"/>
          </a:xfrm>
          <a:prstGeom prst="straightConnector1">
            <a:avLst/>
          </a:prstGeom>
          <a:noFill/>
          <a:ln cap="flat" cmpd="sng" w="12700">
            <a:solidFill>
              <a:srgbClr val="D60093"/>
            </a:solidFill>
            <a:prstDash val="solid"/>
            <a:miter lim="800000"/>
            <a:headEnd len="med" w="med" type="none"/>
            <a:tailEnd len="med" w="med" type="triangle"/>
          </a:ln>
        </p:spPr>
      </p:cxnSp>
      <p:cxnSp>
        <p:nvCxnSpPr>
          <p:cNvPr id="1519" name="Google Shape;1519;p87"/>
          <p:cNvCxnSpPr/>
          <p:nvPr/>
        </p:nvCxnSpPr>
        <p:spPr>
          <a:xfrm>
            <a:off x="3857625" y="3783012"/>
            <a:ext cx="477837" cy="941387"/>
          </a:xfrm>
          <a:prstGeom prst="straightConnector1">
            <a:avLst/>
          </a:prstGeom>
          <a:noFill/>
          <a:ln cap="flat" cmpd="sng" w="12700">
            <a:solidFill>
              <a:srgbClr val="D60093"/>
            </a:solidFill>
            <a:prstDash val="solid"/>
            <a:miter lim="800000"/>
            <a:headEnd len="med" w="med" type="none"/>
            <a:tailEnd len="med" w="med" type="triangle"/>
          </a:ln>
        </p:spPr>
      </p:cxnSp>
      <p:cxnSp>
        <p:nvCxnSpPr>
          <p:cNvPr id="1520" name="Google Shape;1520;p87"/>
          <p:cNvCxnSpPr/>
          <p:nvPr/>
        </p:nvCxnSpPr>
        <p:spPr>
          <a:xfrm>
            <a:off x="3979862" y="3568700"/>
            <a:ext cx="1201737" cy="492125"/>
          </a:xfrm>
          <a:prstGeom prst="straightConnector1">
            <a:avLst/>
          </a:prstGeom>
          <a:noFill/>
          <a:ln cap="flat" cmpd="sng" w="9525">
            <a:solidFill>
              <a:srgbClr val="D60093"/>
            </a:solidFill>
            <a:prstDash val="solid"/>
            <a:miter lim="800000"/>
            <a:headEnd len="med" w="med" type="none"/>
            <a:tailEnd len="med" w="med" type="triangle"/>
          </a:ln>
        </p:spPr>
      </p:cxnSp>
      <p:cxnSp>
        <p:nvCxnSpPr>
          <p:cNvPr id="1521" name="Google Shape;1521;p87"/>
          <p:cNvCxnSpPr/>
          <p:nvPr/>
        </p:nvCxnSpPr>
        <p:spPr>
          <a:xfrm flipH="1">
            <a:off x="2900362" y="4899025"/>
            <a:ext cx="1214437" cy="112712"/>
          </a:xfrm>
          <a:prstGeom prst="straightConnector1">
            <a:avLst/>
          </a:prstGeom>
          <a:noFill/>
          <a:ln cap="flat" cmpd="sng" w="9525">
            <a:solidFill>
              <a:srgbClr val="D60093"/>
            </a:solidFill>
            <a:prstDash val="solid"/>
            <a:miter lim="800000"/>
            <a:headEnd len="med" w="med" type="none"/>
            <a:tailEnd len="med" w="med" type="triangle"/>
          </a:ln>
        </p:spPr>
      </p:cxnSp>
      <p:cxnSp>
        <p:nvCxnSpPr>
          <p:cNvPr id="1522" name="Google Shape;1522;p87"/>
          <p:cNvCxnSpPr/>
          <p:nvPr/>
        </p:nvCxnSpPr>
        <p:spPr>
          <a:xfrm>
            <a:off x="5789612" y="5160962"/>
            <a:ext cx="401637" cy="473075"/>
          </a:xfrm>
          <a:prstGeom prst="straightConnector1">
            <a:avLst/>
          </a:prstGeom>
          <a:noFill/>
          <a:ln cap="flat" cmpd="sng" w="9525">
            <a:solidFill>
              <a:srgbClr val="D60093"/>
            </a:solidFill>
            <a:prstDash val="solid"/>
            <a:miter lim="800000"/>
            <a:headEnd len="med" w="med" type="none"/>
            <a:tailEnd len="med" w="med" type="triangle"/>
          </a:ln>
        </p:spPr>
      </p:cxnSp>
      <p:pic>
        <p:nvPicPr>
          <p:cNvPr id="1523" name="Google Shape;1523;p87"/>
          <p:cNvPicPr preferRelativeResize="0"/>
          <p:nvPr/>
        </p:nvPicPr>
        <p:blipFill rotWithShape="1">
          <a:blip r:embed="rId23">
            <a:alphaModFix/>
          </a:blip>
          <a:srcRect b="0" l="0" r="0" t="0"/>
          <a:stretch/>
        </p:blipFill>
        <p:spPr>
          <a:xfrm>
            <a:off x="1979612" y="4638675"/>
            <a:ext cx="384175" cy="303212"/>
          </a:xfrm>
          <a:prstGeom prst="rect">
            <a:avLst/>
          </a:prstGeom>
          <a:noFill/>
          <a:ln>
            <a:noFill/>
          </a:ln>
        </p:spPr>
      </p:pic>
      <p:pic>
        <p:nvPicPr>
          <p:cNvPr id="1524" name="Google Shape;1524;p87"/>
          <p:cNvPicPr preferRelativeResize="0"/>
          <p:nvPr/>
        </p:nvPicPr>
        <p:blipFill rotWithShape="1">
          <a:blip r:embed="rId24">
            <a:alphaModFix/>
          </a:blip>
          <a:srcRect b="0" l="0" r="0" t="0"/>
          <a:stretch/>
        </p:blipFill>
        <p:spPr>
          <a:xfrm>
            <a:off x="5578475" y="4826000"/>
            <a:ext cx="422275" cy="334962"/>
          </a:xfrm>
          <a:prstGeom prst="rect">
            <a:avLst/>
          </a:prstGeom>
          <a:noFill/>
          <a:ln>
            <a:noFill/>
          </a:ln>
        </p:spPr>
      </p:pic>
      <p:cxnSp>
        <p:nvCxnSpPr>
          <p:cNvPr id="1525" name="Google Shape;1525;p87"/>
          <p:cNvCxnSpPr/>
          <p:nvPr/>
        </p:nvCxnSpPr>
        <p:spPr>
          <a:xfrm flipH="1">
            <a:off x="2171700" y="3873500"/>
            <a:ext cx="428625" cy="765175"/>
          </a:xfrm>
          <a:prstGeom prst="straightConnector1">
            <a:avLst/>
          </a:prstGeom>
          <a:noFill/>
          <a:ln cap="flat" cmpd="sng" w="12700">
            <a:solidFill>
              <a:srgbClr val="D60093"/>
            </a:solidFill>
            <a:prstDash val="solid"/>
            <a:miter lim="800000"/>
            <a:headEnd len="med" w="med" type="none"/>
            <a:tailEnd len="med" w="med" type="triangle"/>
          </a:ln>
        </p:spPr>
      </p:cxnSp>
      <p:cxnSp>
        <p:nvCxnSpPr>
          <p:cNvPr id="1526" name="Google Shape;1526;p87"/>
          <p:cNvCxnSpPr/>
          <p:nvPr/>
        </p:nvCxnSpPr>
        <p:spPr>
          <a:xfrm>
            <a:off x="5402262" y="4235450"/>
            <a:ext cx="387350" cy="590550"/>
          </a:xfrm>
          <a:prstGeom prst="straightConnector1">
            <a:avLst/>
          </a:prstGeom>
          <a:noFill/>
          <a:ln cap="flat" cmpd="sng" w="9525">
            <a:solidFill>
              <a:srgbClr val="D60093"/>
            </a:solidFill>
            <a:prstDash val="solid"/>
            <a:miter lim="800000"/>
            <a:headEnd len="med" w="med" type="none"/>
            <a:tailEnd len="med" w="med" type="triangle"/>
          </a:ln>
        </p:spPr>
      </p:cxnSp>
      <p:pic>
        <p:nvPicPr>
          <p:cNvPr id="1527" name="Google Shape;1527;p87"/>
          <p:cNvPicPr preferRelativeResize="0"/>
          <p:nvPr/>
        </p:nvPicPr>
        <p:blipFill rotWithShape="1">
          <a:blip r:embed="rId25">
            <a:alphaModFix/>
          </a:blip>
          <a:srcRect b="0" l="0" r="0" t="0"/>
          <a:stretch/>
        </p:blipFill>
        <p:spPr>
          <a:xfrm>
            <a:off x="6248400" y="3200400"/>
            <a:ext cx="427037" cy="338137"/>
          </a:xfrm>
          <a:prstGeom prst="rect">
            <a:avLst/>
          </a:prstGeom>
          <a:noFill/>
          <a:ln>
            <a:noFill/>
          </a:ln>
        </p:spPr>
      </p:pic>
      <p:pic>
        <p:nvPicPr>
          <p:cNvPr id="1528" name="Google Shape;1528;p87"/>
          <p:cNvPicPr preferRelativeResize="0"/>
          <p:nvPr/>
        </p:nvPicPr>
        <p:blipFill rotWithShape="1">
          <a:blip r:embed="rId21">
            <a:alphaModFix/>
          </a:blip>
          <a:srcRect b="0" l="0" r="0" t="0"/>
          <a:stretch/>
        </p:blipFill>
        <p:spPr>
          <a:xfrm>
            <a:off x="909637" y="3597275"/>
            <a:ext cx="441325" cy="349250"/>
          </a:xfrm>
          <a:prstGeom prst="rect">
            <a:avLst/>
          </a:prstGeom>
          <a:noFill/>
          <a:ln>
            <a:noFill/>
          </a:ln>
        </p:spPr>
      </p:pic>
      <p:pic>
        <p:nvPicPr>
          <p:cNvPr id="1529" name="Google Shape;1529;p87"/>
          <p:cNvPicPr preferRelativeResize="0"/>
          <p:nvPr/>
        </p:nvPicPr>
        <p:blipFill rotWithShape="1">
          <a:blip r:embed="rId21">
            <a:alphaModFix/>
          </a:blip>
          <a:srcRect b="0" l="0" r="0" t="0"/>
          <a:stretch/>
        </p:blipFill>
        <p:spPr>
          <a:xfrm>
            <a:off x="2679700" y="5011737"/>
            <a:ext cx="441325" cy="349250"/>
          </a:xfrm>
          <a:prstGeom prst="rect">
            <a:avLst/>
          </a:prstGeom>
          <a:noFill/>
          <a:ln>
            <a:noFill/>
          </a:ln>
        </p:spPr>
      </p:pic>
      <p:pic>
        <p:nvPicPr>
          <p:cNvPr id="1530" name="Google Shape;1530;p87"/>
          <p:cNvPicPr preferRelativeResize="0"/>
          <p:nvPr/>
        </p:nvPicPr>
        <p:blipFill rotWithShape="1">
          <a:blip r:embed="rId21">
            <a:alphaModFix/>
          </a:blip>
          <a:srcRect b="0" l="0" r="0" t="0"/>
          <a:stretch/>
        </p:blipFill>
        <p:spPr>
          <a:xfrm>
            <a:off x="6705600" y="4038600"/>
            <a:ext cx="441325" cy="349250"/>
          </a:xfrm>
          <a:prstGeom prst="rect">
            <a:avLst/>
          </a:prstGeom>
          <a:noFill/>
          <a:ln>
            <a:noFill/>
          </a:ln>
        </p:spPr>
      </p:pic>
      <p:cxnSp>
        <p:nvCxnSpPr>
          <p:cNvPr id="1531" name="Google Shape;1531;p87"/>
          <p:cNvCxnSpPr/>
          <p:nvPr/>
        </p:nvCxnSpPr>
        <p:spPr>
          <a:xfrm rot="10800000">
            <a:off x="1130300" y="3946525"/>
            <a:ext cx="1041400" cy="692150"/>
          </a:xfrm>
          <a:prstGeom prst="straightConnector1">
            <a:avLst/>
          </a:prstGeom>
          <a:noFill/>
          <a:ln cap="flat" cmpd="sng" w="12700">
            <a:solidFill>
              <a:srgbClr val="D60093"/>
            </a:solidFill>
            <a:prstDash val="solid"/>
            <a:miter lim="800000"/>
            <a:headEnd len="med" w="med" type="none"/>
            <a:tailEnd len="med" w="med" type="triangle"/>
          </a:ln>
        </p:spPr>
      </p:cxnSp>
      <p:cxnSp>
        <p:nvCxnSpPr>
          <p:cNvPr id="1532" name="Google Shape;1532;p87"/>
          <p:cNvCxnSpPr/>
          <p:nvPr/>
        </p:nvCxnSpPr>
        <p:spPr>
          <a:xfrm rot="10800000">
            <a:off x="1700212" y="3222625"/>
            <a:ext cx="900112" cy="301625"/>
          </a:xfrm>
          <a:prstGeom prst="straightConnector1">
            <a:avLst/>
          </a:prstGeom>
          <a:noFill/>
          <a:ln cap="flat" cmpd="sng" w="12700">
            <a:solidFill>
              <a:srgbClr val="D60093"/>
            </a:solidFill>
            <a:prstDash val="solid"/>
            <a:miter lim="800000"/>
            <a:headEnd len="med" w="med" type="none"/>
            <a:tailEnd len="med" w="med" type="triangle"/>
          </a:ln>
        </p:spPr>
      </p:cxnSp>
      <p:cxnSp>
        <p:nvCxnSpPr>
          <p:cNvPr id="1533" name="Google Shape;1533;p87"/>
          <p:cNvCxnSpPr/>
          <p:nvPr/>
        </p:nvCxnSpPr>
        <p:spPr>
          <a:xfrm flipH="1" rot="10800000">
            <a:off x="5402262" y="3538537"/>
            <a:ext cx="1060450" cy="347662"/>
          </a:xfrm>
          <a:prstGeom prst="straightConnector1">
            <a:avLst/>
          </a:prstGeom>
          <a:noFill/>
          <a:ln cap="flat" cmpd="sng" w="9525">
            <a:solidFill>
              <a:srgbClr val="D60093"/>
            </a:solidFill>
            <a:prstDash val="solid"/>
            <a:miter lim="800000"/>
            <a:headEnd len="med" w="med" type="none"/>
            <a:tailEnd len="med" w="med" type="triangle"/>
          </a:ln>
        </p:spPr>
      </p:cxnSp>
      <p:cxnSp>
        <p:nvCxnSpPr>
          <p:cNvPr id="1534" name="Google Shape;1534;p87"/>
          <p:cNvCxnSpPr/>
          <p:nvPr/>
        </p:nvCxnSpPr>
        <p:spPr>
          <a:xfrm flipH="1" rot="10800000">
            <a:off x="6000750" y="4213225"/>
            <a:ext cx="704850" cy="781050"/>
          </a:xfrm>
          <a:prstGeom prst="straightConnector1">
            <a:avLst/>
          </a:prstGeom>
          <a:noFill/>
          <a:ln cap="flat" cmpd="sng" w="9525">
            <a:solidFill>
              <a:srgbClr val="D60093"/>
            </a:solidFill>
            <a:prstDash val="solid"/>
            <a:miter lim="800000"/>
            <a:headEnd len="med" w="med" type="none"/>
            <a:tailEnd len="med" w="med" type="triangle"/>
          </a:ln>
        </p:spPr>
      </p:cxnSp>
      <p:pic>
        <p:nvPicPr>
          <p:cNvPr id="1535" name="Google Shape;1535;p87"/>
          <p:cNvPicPr preferRelativeResize="0"/>
          <p:nvPr/>
        </p:nvPicPr>
        <p:blipFill rotWithShape="1">
          <a:blip r:embed="rId21">
            <a:alphaModFix/>
          </a:blip>
          <a:srcRect b="0" l="0" r="0" t="0"/>
          <a:stretch/>
        </p:blipFill>
        <p:spPr>
          <a:xfrm>
            <a:off x="1479550" y="2871787"/>
            <a:ext cx="441325" cy="350837"/>
          </a:xfrm>
          <a:prstGeom prst="rect">
            <a:avLst/>
          </a:prstGeom>
          <a:noFill/>
          <a:ln>
            <a:noFill/>
          </a:ln>
        </p:spPr>
      </p:pic>
      <p:sp>
        <p:nvSpPr>
          <p:cNvPr id="1536" name="Google Shape;1536;p87"/>
          <p:cNvSpPr txBox="1"/>
          <p:nvPr/>
        </p:nvSpPr>
        <p:spPr>
          <a:xfrm>
            <a:off x="2701925" y="3781425"/>
            <a:ext cx="57785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r>
              <a:rPr b="1" i="0" lang="en-US" sz="1400" u="none">
                <a:solidFill>
                  <a:schemeClr val="dk2"/>
                </a:solidFill>
                <a:latin typeface="Times New Roman"/>
                <a:ea typeface="Times New Roman"/>
                <a:cs typeface="Times New Roman"/>
                <a:sym typeface="Times New Roman"/>
              </a:rPr>
              <a:t>2230</a:t>
            </a:r>
            <a:endParaRPr/>
          </a:p>
        </p:txBody>
      </p:sp>
      <p:sp>
        <p:nvSpPr>
          <p:cNvPr id="1537" name="Google Shape;1537;p87"/>
          <p:cNvSpPr txBox="1"/>
          <p:nvPr/>
        </p:nvSpPr>
        <p:spPr>
          <a:xfrm>
            <a:off x="2209800" y="4494212"/>
            <a:ext cx="577850" cy="3063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r>
              <a:rPr b="1" i="0" lang="en-US" sz="1400" u="none">
                <a:solidFill>
                  <a:schemeClr val="dk2"/>
                </a:solidFill>
                <a:latin typeface="Times New Roman"/>
                <a:ea typeface="Times New Roman"/>
                <a:cs typeface="Times New Roman"/>
                <a:sym typeface="Times New Roman"/>
              </a:rPr>
              <a:t>1330</a:t>
            </a:r>
            <a:endParaRPr/>
          </a:p>
        </p:txBody>
      </p:sp>
      <p:sp>
        <p:nvSpPr>
          <p:cNvPr id="1538" name="Google Shape;1538;p87"/>
          <p:cNvSpPr txBox="1"/>
          <p:nvPr/>
        </p:nvSpPr>
        <p:spPr>
          <a:xfrm>
            <a:off x="3581400" y="3038475"/>
            <a:ext cx="57785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r>
              <a:rPr b="1" i="0" lang="en-US" sz="1400" u="none">
                <a:solidFill>
                  <a:schemeClr val="dk2"/>
                </a:solidFill>
                <a:latin typeface="Times New Roman"/>
                <a:ea typeface="Times New Roman"/>
                <a:cs typeface="Times New Roman"/>
                <a:sym typeface="Times New Roman"/>
              </a:rPr>
              <a:t>2130</a:t>
            </a:r>
            <a:endParaRPr/>
          </a:p>
        </p:txBody>
      </p:sp>
      <p:sp>
        <p:nvSpPr>
          <p:cNvPr id="1539" name="Google Shape;1539;p87"/>
          <p:cNvSpPr txBox="1"/>
          <p:nvPr/>
        </p:nvSpPr>
        <p:spPr>
          <a:xfrm>
            <a:off x="4953000" y="3657600"/>
            <a:ext cx="579437"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r>
              <a:rPr b="1" i="0" lang="en-US" sz="1400" u="none">
                <a:solidFill>
                  <a:schemeClr val="dk2"/>
                </a:solidFill>
                <a:latin typeface="Times New Roman"/>
                <a:ea typeface="Times New Roman"/>
                <a:cs typeface="Times New Roman"/>
                <a:sym typeface="Times New Roman"/>
              </a:rPr>
              <a:t>0130</a:t>
            </a:r>
            <a:endParaRPr/>
          </a:p>
        </p:txBody>
      </p:sp>
      <p:sp>
        <p:nvSpPr>
          <p:cNvPr id="1540" name="Google Shape;1540;p87"/>
          <p:cNvSpPr txBox="1"/>
          <p:nvPr/>
        </p:nvSpPr>
        <p:spPr>
          <a:xfrm>
            <a:off x="3178175" y="5176837"/>
            <a:ext cx="57785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r>
              <a:rPr b="1" i="0" lang="en-US" sz="1400" u="none">
                <a:solidFill>
                  <a:schemeClr val="dk2"/>
                </a:solidFill>
                <a:latin typeface="Times New Roman"/>
                <a:ea typeface="Times New Roman"/>
                <a:cs typeface="Times New Roman"/>
                <a:sym typeface="Times New Roman"/>
              </a:rPr>
              <a:t>1130</a:t>
            </a:r>
            <a:endParaRPr/>
          </a:p>
        </p:txBody>
      </p:sp>
      <p:sp>
        <p:nvSpPr>
          <p:cNvPr id="1541" name="Google Shape;1541;p87"/>
          <p:cNvSpPr txBox="1"/>
          <p:nvPr/>
        </p:nvSpPr>
        <p:spPr>
          <a:xfrm>
            <a:off x="5133975" y="4525962"/>
            <a:ext cx="57785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r>
              <a:rPr b="1" i="0" lang="en-US" sz="1400" u="none">
                <a:solidFill>
                  <a:schemeClr val="dk2"/>
                </a:solidFill>
                <a:latin typeface="Times New Roman"/>
                <a:ea typeface="Times New Roman"/>
                <a:cs typeface="Times New Roman"/>
                <a:sym typeface="Times New Roman"/>
              </a:rPr>
              <a:t>2330</a:t>
            </a:r>
            <a:endParaRPr/>
          </a:p>
        </p:txBody>
      </p:sp>
      <p:sp>
        <p:nvSpPr>
          <p:cNvPr id="1542" name="Google Shape;1542;p87"/>
          <p:cNvSpPr txBox="1"/>
          <p:nvPr/>
        </p:nvSpPr>
        <p:spPr>
          <a:xfrm>
            <a:off x="895350" y="3316287"/>
            <a:ext cx="576262"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r>
              <a:rPr b="1" i="0" lang="en-US" sz="1400" u="none">
                <a:solidFill>
                  <a:schemeClr val="dk2"/>
                </a:solidFill>
                <a:latin typeface="Times New Roman"/>
                <a:ea typeface="Times New Roman"/>
                <a:cs typeface="Times New Roman"/>
                <a:sym typeface="Times New Roman"/>
              </a:rPr>
              <a:t>2330</a:t>
            </a:r>
            <a:endParaRPr/>
          </a:p>
        </p:txBody>
      </p:sp>
      <p:sp>
        <p:nvSpPr>
          <p:cNvPr id="1543" name="Google Shape;1543;p87"/>
          <p:cNvSpPr txBox="1"/>
          <p:nvPr/>
        </p:nvSpPr>
        <p:spPr>
          <a:xfrm>
            <a:off x="1522412" y="2573337"/>
            <a:ext cx="577850" cy="3063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r>
              <a:rPr b="1" i="0" lang="en-US" sz="1400" u="none">
                <a:solidFill>
                  <a:schemeClr val="dk2"/>
                </a:solidFill>
                <a:latin typeface="Times New Roman"/>
                <a:ea typeface="Times New Roman"/>
                <a:cs typeface="Times New Roman"/>
                <a:sym typeface="Times New Roman"/>
              </a:rPr>
              <a:t>1230</a:t>
            </a:r>
            <a:endParaRPr/>
          </a:p>
        </p:txBody>
      </p:sp>
      <p:sp>
        <p:nvSpPr>
          <p:cNvPr id="1544" name="Google Shape;1544;p87"/>
          <p:cNvSpPr txBox="1"/>
          <p:nvPr/>
        </p:nvSpPr>
        <p:spPr>
          <a:xfrm>
            <a:off x="6096000" y="2895600"/>
            <a:ext cx="57785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r>
              <a:rPr b="1" i="0" lang="en-US" sz="1400" u="none">
                <a:solidFill>
                  <a:schemeClr val="dk2"/>
                </a:solidFill>
                <a:latin typeface="Times New Roman"/>
                <a:ea typeface="Times New Roman"/>
                <a:cs typeface="Times New Roman"/>
                <a:sym typeface="Times New Roman"/>
              </a:rPr>
              <a:t>1030</a:t>
            </a:r>
            <a:endParaRPr/>
          </a:p>
        </p:txBody>
      </p:sp>
      <p:sp>
        <p:nvSpPr>
          <p:cNvPr id="1545" name="Google Shape;1545;p87"/>
          <p:cNvSpPr txBox="1"/>
          <p:nvPr/>
        </p:nvSpPr>
        <p:spPr>
          <a:xfrm>
            <a:off x="4070350" y="5029200"/>
            <a:ext cx="57785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r>
              <a:rPr b="1" i="0" lang="en-US" sz="1400" u="none">
                <a:solidFill>
                  <a:schemeClr val="dk2"/>
                </a:solidFill>
                <a:latin typeface="Times New Roman"/>
                <a:ea typeface="Times New Roman"/>
                <a:cs typeface="Times New Roman"/>
                <a:sym typeface="Times New Roman"/>
              </a:rPr>
              <a:t>3130</a:t>
            </a:r>
            <a:endParaRPr/>
          </a:p>
        </p:txBody>
      </p:sp>
      <p:sp>
        <p:nvSpPr>
          <p:cNvPr id="1546" name="Google Shape;1546;p87"/>
          <p:cNvSpPr txBox="1"/>
          <p:nvPr/>
        </p:nvSpPr>
        <p:spPr>
          <a:xfrm>
            <a:off x="6629400" y="3781425"/>
            <a:ext cx="57785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r>
              <a:rPr b="1" i="0" lang="en-US" sz="1400" u="none">
                <a:solidFill>
                  <a:schemeClr val="dk2"/>
                </a:solidFill>
                <a:latin typeface="Times New Roman"/>
                <a:ea typeface="Times New Roman"/>
                <a:cs typeface="Times New Roman"/>
                <a:sym typeface="Times New Roman"/>
              </a:rPr>
              <a:t>0330</a:t>
            </a:r>
            <a:endParaRPr/>
          </a:p>
        </p:txBody>
      </p:sp>
      <p:pic>
        <p:nvPicPr>
          <p:cNvPr id="1547" name="Google Shape;1547;p87"/>
          <p:cNvPicPr preferRelativeResize="0"/>
          <p:nvPr/>
        </p:nvPicPr>
        <p:blipFill rotWithShape="1">
          <a:blip r:embed="rId25">
            <a:alphaModFix/>
          </a:blip>
          <a:srcRect b="0" l="0" r="0" t="0"/>
          <a:stretch/>
        </p:blipFill>
        <p:spPr>
          <a:xfrm>
            <a:off x="6019800" y="2286000"/>
            <a:ext cx="427037" cy="338137"/>
          </a:xfrm>
          <a:prstGeom prst="rect">
            <a:avLst/>
          </a:prstGeom>
          <a:noFill/>
          <a:ln>
            <a:noFill/>
          </a:ln>
        </p:spPr>
      </p:pic>
      <p:pic>
        <p:nvPicPr>
          <p:cNvPr id="1548" name="Google Shape;1548;p87"/>
          <p:cNvPicPr preferRelativeResize="0"/>
          <p:nvPr/>
        </p:nvPicPr>
        <p:blipFill rotWithShape="1">
          <a:blip r:embed="rId25">
            <a:alphaModFix/>
          </a:blip>
          <a:srcRect b="0" l="0" r="0" t="0"/>
          <a:stretch/>
        </p:blipFill>
        <p:spPr>
          <a:xfrm>
            <a:off x="5364162" y="2971800"/>
            <a:ext cx="427037" cy="338137"/>
          </a:xfrm>
          <a:prstGeom prst="rect">
            <a:avLst/>
          </a:prstGeom>
          <a:noFill/>
          <a:ln>
            <a:noFill/>
          </a:ln>
        </p:spPr>
      </p:pic>
      <p:pic>
        <p:nvPicPr>
          <p:cNvPr id="1549" name="Google Shape;1549;p87"/>
          <p:cNvPicPr preferRelativeResize="0"/>
          <p:nvPr/>
        </p:nvPicPr>
        <p:blipFill rotWithShape="1">
          <a:blip r:embed="rId25">
            <a:alphaModFix/>
          </a:blip>
          <a:srcRect b="0" l="0" r="0" t="0"/>
          <a:stretch/>
        </p:blipFill>
        <p:spPr>
          <a:xfrm>
            <a:off x="4495800" y="2209800"/>
            <a:ext cx="427037" cy="338137"/>
          </a:xfrm>
          <a:prstGeom prst="rect">
            <a:avLst/>
          </a:prstGeom>
          <a:noFill/>
          <a:ln>
            <a:noFill/>
          </a:ln>
        </p:spPr>
      </p:pic>
      <p:cxnSp>
        <p:nvCxnSpPr>
          <p:cNvPr id="1550" name="Google Shape;1550;p87"/>
          <p:cNvCxnSpPr/>
          <p:nvPr/>
        </p:nvCxnSpPr>
        <p:spPr>
          <a:xfrm flipH="1">
            <a:off x="5578475" y="2624137"/>
            <a:ext cx="655637" cy="347662"/>
          </a:xfrm>
          <a:prstGeom prst="straightConnector1">
            <a:avLst/>
          </a:prstGeom>
          <a:noFill/>
          <a:ln cap="flat" cmpd="sng" w="28575">
            <a:solidFill>
              <a:srgbClr val="000099"/>
            </a:solidFill>
            <a:prstDash val="solid"/>
            <a:miter lim="800000"/>
            <a:headEnd len="med" w="med" type="none"/>
            <a:tailEnd len="med" w="med" type="triangle"/>
          </a:ln>
        </p:spPr>
      </p:cxnSp>
      <p:cxnSp>
        <p:nvCxnSpPr>
          <p:cNvPr id="1551" name="Google Shape;1551;p87"/>
          <p:cNvCxnSpPr/>
          <p:nvPr/>
        </p:nvCxnSpPr>
        <p:spPr>
          <a:xfrm rot="10800000">
            <a:off x="4710112" y="2547937"/>
            <a:ext cx="868362" cy="423862"/>
          </a:xfrm>
          <a:prstGeom prst="straightConnector1">
            <a:avLst/>
          </a:prstGeom>
          <a:noFill/>
          <a:ln cap="flat" cmpd="sng" w="28575">
            <a:solidFill>
              <a:srgbClr val="000099"/>
            </a:solidFill>
            <a:prstDash val="solid"/>
            <a:miter lim="800000"/>
            <a:headEnd len="med" w="med" type="none"/>
            <a:tailEnd len="med" w="med" type="triangle"/>
          </a:ln>
        </p:spPr>
      </p:cxnSp>
      <p:cxnSp>
        <p:nvCxnSpPr>
          <p:cNvPr id="1552" name="Google Shape;1552;p87"/>
          <p:cNvCxnSpPr/>
          <p:nvPr/>
        </p:nvCxnSpPr>
        <p:spPr>
          <a:xfrm flipH="1">
            <a:off x="3979862" y="2547937"/>
            <a:ext cx="730250" cy="1020762"/>
          </a:xfrm>
          <a:prstGeom prst="straightConnector1">
            <a:avLst/>
          </a:prstGeom>
          <a:noFill/>
          <a:ln cap="flat" cmpd="sng" w="28575">
            <a:solidFill>
              <a:srgbClr val="000099"/>
            </a:solidFill>
            <a:prstDash val="solid"/>
            <a:miter lim="800000"/>
            <a:headEnd len="med" w="med" type="none"/>
            <a:tailEnd len="med" w="med" type="triangle"/>
          </a:ln>
        </p:spPr>
      </p:cxnSp>
      <p:sp>
        <p:nvSpPr>
          <p:cNvPr id="1553" name="Google Shape;1553;p87"/>
          <p:cNvSpPr txBox="1"/>
          <p:nvPr/>
        </p:nvSpPr>
        <p:spPr>
          <a:xfrm>
            <a:off x="4800600" y="2286000"/>
            <a:ext cx="57785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r>
              <a:rPr b="1" i="0" lang="en-US" sz="1400" u="none">
                <a:solidFill>
                  <a:schemeClr val="dk2"/>
                </a:solidFill>
                <a:latin typeface="Times New Roman"/>
                <a:ea typeface="Times New Roman"/>
                <a:cs typeface="Times New Roman"/>
                <a:sym typeface="Times New Roman"/>
              </a:rPr>
              <a:t>1130</a:t>
            </a:r>
            <a:endParaRPr/>
          </a:p>
        </p:txBody>
      </p:sp>
      <p:sp>
        <p:nvSpPr>
          <p:cNvPr id="1554" name="Google Shape;1554;p87"/>
          <p:cNvSpPr txBox="1"/>
          <p:nvPr/>
        </p:nvSpPr>
        <p:spPr>
          <a:xfrm>
            <a:off x="5257800" y="3276600"/>
            <a:ext cx="57785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r>
              <a:rPr b="1" i="0" lang="en-US" sz="1400" u="none">
                <a:solidFill>
                  <a:schemeClr val="dk2"/>
                </a:solidFill>
                <a:latin typeface="Times New Roman"/>
                <a:ea typeface="Times New Roman"/>
                <a:cs typeface="Times New Roman"/>
                <a:sym typeface="Times New Roman"/>
              </a:rPr>
              <a:t>2130</a:t>
            </a:r>
            <a:endParaRPr/>
          </a:p>
        </p:txBody>
      </p:sp>
      <p:sp>
        <p:nvSpPr>
          <p:cNvPr id="1555" name="Google Shape;1555;p87"/>
          <p:cNvSpPr txBox="1"/>
          <p:nvPr/>
        </p:nvSpPr>
        <p:spPr>
          <a:xfrm>
            <a:off x="5867400" y="2057400"/>
            <a:ext cx="57785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imes New Roman"/>
              <a:buNone/>
            </a:pPr>
            <a:r>
              <a:rPr b="1" i="0" lang="en-US" sz="1400" u="none">
                <a:solidFill>
                  <a:schemeClr val="dk2"/>
                </a:solidFill>
                <a:latin typeface="Times New Roman"/>
                <a:ea typeface="Times New Roman"/>
                <a:cs typeface="Times New Roman"/>
                <a:sym typeface="Times New Roman"/>
              </a:rPr>
              <a:t>1130</a:t>
            </a:r>
            <a:endParaRPr/>
          </a:p>
        </p:txBody>
      </p:sp>
      <p:sp>
        <p:nvSpPr>
          <p:cNvPr id="1556" name="Google Shape;1556;p87"/>
          <p:cNvSpPr/>
          <p:nvPr/>
        </p:nvSpPr>
        <p:spPr>
          <a:xfrm>
            <a:off x="6172200" y="1066800"/>
            <a:ext cx="1219200" cy="457200"/>
          </a:xfrm>
          <a:prstGeom prst="wedgeEllipseCallout">
            <a:avLst>
              <a:gd fmla="val 4078" name="adj1"/>
              <a:gd fmla="val 67350" name="adj2"/>
            </a:avLst>
          </a:prstGeom>
          <a:solidFill>
            <a:schemeClr val="accent2"/>
          </a:soli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Tahoma"/>
              <a:buNone/>
            </a:pPr>
            <a:r>
              <a:rPr b="0" i="0" lang="en-US" sz="1200" u="none">
                <a:solidFill>
                  <a:schemeClr val="lt1"/>
                </a:solidFill>
                <a:latin typeface="Tahoma"/>
                <a:ea typeface="Tahoma"/>
                <a:cs typeface="Tahoma"/>
                <a:sym typeface="Tahoma"/>
              </a:rPr>
              <a:t>Publisher of </a:t>
            </a:r>
            <a:r>
              <a:rPr b="1" i="1" lang="en-US" sz="1200" u="none">
                <a:solidFill>
                  <a:schemeClr val="lt1"/>
                </a:solidFill>
                <a:latin typeface="Tahoma"/>
                <a:ea typeface="Tahoma"/>
                <a:cs typeface="Tahoma"/>
                <a:sym typeface="Tahoma"/>
              </a:rPr>
              <a:t>C</a:t>
            </a:r>
            <a:endParaRPr/>
          </a:p>
        </p:txBody>
      </p:sp>
      <p:sp>
        <p:nvSpPr>
          <p:cNvPr id="1557" name="Google Shape;1557;p87"/>
          <p:cNvSpPr/>
          <p:nvPr/>
        </p:nvSpPr>
        <p:spPr>
          <a:xfrm>
            <a:off x="2362200" y="2982912"/>
            <a:ext cx="1219200" cy="369887"/>
          </a:xfrm>
          <a:prstGeom prst="wedgeEllipseCallout">
            <a:avLst>
              <a:gd fmla="val 24413" name="adj1"/>
              <a:gd fmla="val 27904" name="adj2"/>
            </a:avLst>
          </a:prstGeom>
          <a:solidFill>
            <a:schemeClr val="accent2"/>
          </a:soli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Tahoma"/>
              <a:buNone/>
            </a:pPr>
            <a:r>
              <a:rPr b="0" i="0" lang="en-US" sz="1200" u="none">
                <a:solidFill>
                  <a:schemeClr val="lt1"/>
                </a:solidFill>
                <a:latin typeface="Tahoma"/>
                <a:ea typeface="Tahoma"/>
                <a:cs typeface="Tahoma"/>
                <a:sym typeface="Tahoma"/>
              </a:rPr>
              <a:t>RP Peer for </a:t>
            </a:r>
            <a:r>
              <a:rPr b="1" i="1" lang="en-US" sz="1200" u="none">
                <a:solidFill>
                  <a:schemeClr val="lt1"/>
                </a:solidFill>
                <a:latin typeface="Tahoma"/>
                <a:ea typeface="Tahoma"/>
                <a:cs typeface="Tahoma"/>
                <a:sym typeface="Tahoma"/>
              </a:rPr>
              <a:t>C</a:t>
            </a:r>
            <a:endParaRPr/>
          </a:p>
        </p:txBody>
      </p:sp>
      <p:sp>
        <p:nvSpPr>
          <p:cNvPr id="1558" name="Google Shape;1558;p87"/>
          <p:cNvSpPr/>
          <p:nvPr/>
        </p:nvSpPr>
        <p:spPr>
          <a:xfrm>
            <a:off x="3810000" y="5867400"/>
            <a:ext cx="2057400" cy="1066800"/>
          </a:xfrm>
          <a:prstGeom prst="wedgeRoundRectCallout">
            <a:avLst>
              <a:gd fmla="val 23717" name="adj1"/>
              <a:gd fmla="val 1993" name="adj2"/>
              <a:gd fmla="val 0" name="adj3"/>
            </a:avLst>
          </a:prstGeom>
          <a:solidFill>
            <a:srgbClr val="FF9999"/>
          </a:soli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Tahoma"/>
              <a:buNone/>
            </a:pPr>
            <a:r>
              <a:rPr b="0" i="0" lang="en-US" sz="1400" u="none">
                <a:solidFill>
                  <a:schemeClr val="dk1"/>
                </a:solidFill>
                <a:latin typeface="Tahoma"/>
                <a:ea typeface="Tahoma"/>
                <a:cs typeface="Tahoma"/>
                <a:sym typeface="Tahoma"/>
              </a:rPr>
              <a:t>[(Shelter Information, Irvine, School), (English,Text)]</a:t>
            </a:r>
            <a:endParaRPr/>
          </a:p>
        </p:txBody>
      </p:sp>
      <p:sp>
        <p:nvSpPr>
          <p:cNvPr id="1559" name="Google Shape;1559;p87"/>
          <p:cNvSpPr/>
          <p:nvPr/>
        </p:nvSpPr>
        <p:spPr>
          <a:xfrm>
            <a:off x="7620000" y="5715000"/>
            <a:ext cx="1524000" cy="990600"/>
          </a:xfrm>
          <a:prstGeom prst="wedgeRoundRectCallout">
            <a:avLst>
              <a:gd fmla="val 11700" name="adj1"/>
              <a:gd fmla="val -10662" name="adj2"/>
              <a:gd fmla="val 0" name="adj3"/>
            </a:avLst>
          </a:prstGeom>
          <a:solidFill>
            <a:srgbClr val="FF9999"/>
          </a:soli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Tahoma"/>
              <a:buNone/>
            </a:pPr>
            <a:r>
              <a:rPr b="0" i="0" lang="en-US" sz="1400" u="none">
                <a:solidFill>
                  <a:schemeClr val="dk1"/>
                </a:solidFill>
                <a:latin typeface="Tahoma"/>
                <a:ea typeface="Tahoma"/>
                <a:cs typeface="Tahoma"/>
                <a:sym typeface="Tahoma"/>
              </a:rPr>
              <a:t>[(Shelter Information, Irvine, School), (English,Text)]</a:t>
            </a:r>
            <a:endParaRPr/>
          </a:p>
        </p:txBody>
      </p:sp>
      <p:sp>
        <p:nvSpPr>
          <p:cNvPr id="1560" name="Google Shape;1560;p87"/>
          <p:cNvSpPr/>
          <p:nvPr/>
        </p:nvSpPr>
        <p:spPr>
          <a:xfrm>
            <a:off x="7086600" y="1447800"/>
            <a:ext cx="1905000" cy="990600"/>
          </a:xfrm>
          <a:prstGeom prst="wedgeRoundRectCallout">
            <a:avLst>
              <a:gd fmla="val -5184" name="adj1"/>
              <a:gd fmla="val 37938" name="adj2"/>
              <a:gd fmla="val 0" name="adj3"/>
            </a:avLst>
          </a:prstGeom>
          <a:solidFill>
            <a:schemeClr val="folHlink"/>
          </a:soli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1400"/>
              <a:buFont typeface="Tahoma"/>
              <a:buNone/>
            </a:pPr>
            <a:r>
              <a:rPr b="0" i="0" lang="en-US" sz="1400" u="none">
                <a:solidFill>
                  <a:schemeClr val="dk2"/>
                </a:solidFill>
                <a:latin typeface="Tahoma"/>
                <a:ea typeface="Tahoma"/>
                <a:cs typeface="Tahoma"/>
                <a:sym typeface="Tahoma"/>
              </a:rPr>
              <a:t>[(Shelter Info, Santa Ana, School),(Spanish,Voice)]</a:t>
            </a:r>
            <a:endParaRPr/>
          </a:p>
        </p:txBody>
      </p:sp>
      <p:sp>
        <p:nvSpPr>
          <p:cNvPr id="1561" name="Google Shape;1561;p87"/>
          <p:cNvSpPr/>
          <p:nvPr/>
        </p:nvSpPr>
        <p:spPr>
          <a:xfrm>
            <a:off x="7467600" y="3505200"/>
            <a:ext cx="1219200" cy="457200"/>
          </a:xfrm>
          <a:prstGeom prst="wedgeEllipseCallout">
            <a:avLst>
              <a:gd fmla="val -33328" name="adj1"/>
              <a:gd fmla="val 21225" name="adj2"/>
            </a:avLst>
          </a:prstGeom>
          <a:solidFill>
            <a:srgbClr val="FFFF00"/>
          </a:soli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1200"/>
              <a:buFont typeface="Tahoma"/>
              <a:buNone/>
            </a:pPr>
            <a:r>
              <a:rPr b="1" i="0" lang="en-US" sz="1200" u="none">
                <a:solidFill>
                  <a:schemeClr val="dk2"/>
                </a:solidFill>
                <a:latin typeface="Tahoma"/>
                <a:ea typeface="Tahoma"/>
                <a:cs typeface="Tahoma"/>
                <a:sym typeface="Tahoma"/>
              </a:rPr>
              <a:t>Speech to text</a:t>
            </a:r>
            <a:endParaRPr/>
          </a:p>
        </p:txBody>
      </p:sp>
      <p:sp>
        <p:nvSpPr>
          <p:cNvPr id="1562" name="Google Shape;1562;p87"/>
          <p:cNvSpPr/>
          <p:nvPr/>
        </p:nvSpPr>
        <p:spPr>
          <a:xfrm>
            <a:off x="7391400" y="2971800"/>
            <a:ext cx="1600200" cy="457200"/>
          </a:xfrm>
          <a:prstGeom prst="wedgeEllipseCallout">
            <a:avLst>
              <a:gd fmla="val -24279" name="adj1"/>
              <a:gd fmla="val 47100" name="adj2"/>
            </a:avLst>
          </a:prstGeom>
          <a:solidFill>
            <a:srgbClr val="FFFF00"/>
          </a:soli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1200"/>
              <a:buFont typeface="Tahoma"/>
              <a:buNone/>
            </a:pPr>
            <a:r>
              <a:rPr b="1" i="1" lang="en-US" sz="1200" u="none">
                <a:solidFill>
                  <a:schemeClr val="dk2"/>
                </a:solidFill>
                <a:latin typeface="Tahoma"/>
                <a:ea typeface="Tahoma"/>
                <a:cs typeface="Tahoma"/>
                <a:sym typeface="Tahoma"/>
              </a:rPr>
              <a:t>Translation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Google Shape;262;p25"/>
          <p:cNvSpPr txBox="1"/>
          <p:nvPr/>
        </p:nvSpPr>
        <p:spPr>
          <a:xfrm>
            <a:off x="3124200" y="6229350"/>
            <a:ext cx="2895600" cy="4572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TJTST21  Spring 2006</a:t>
            </a:r>
            <a:endParaRPr/>
          </a:p>
        </p:txBody>
      </p:sp>
      <p:sp>
        <p:nvSpPr>
          <p:cNvPr id="263" name="Google Shape;263;p25"/>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264" name="Google Shape;264;p25"/>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br>
              <a:rPr b="0" i="0" lang="en-US" sz="4000" u="none">
                <a:solidFill>
                  <a:schemeClr val="dk2"/>
                </a:solidFill>
                <a:latin typeface="Arial Black"/>
                <a:ea typeface="Arial Black"/>
                <a:cs typeface="Arial Black"/>
                <a:sym typeface="Arial Black"/>
              </a:rPr>
            </a:br>
            <a:r>
              <a:rPr b="0" i="0" lang="en-US" sz="4000" u="none">
                <a:solidFill>
                  <a:schemeClr val="dk2"/>
                </a:solidFill>
                <a:latin typeface="Arial Black"/>
                <a:ea typeface="Arial Black"/>
                <a:cs typeface="Arial Black"/>
                <a:sym typeface="Arial Black"/>
              </a:rPr>
              <a:t>(Message Brokers, MQ)</a:t>
            </a:r>
            <a:endParaRPr/>
          </a:p>
        </p:txBody>
      </p:sp>
      <p:sp>
        <p:nvSpPr>
          <p:cNvPr id="265" name="Google Shape;265;p25"/>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SzPts val="2800"/>
              <a:buNone/>
            </a:pPr>
            <a:r>
              <a:rPr b="0" i="0" lang="en-US" sz="2800" u="none">
                <a:solidFill>
                  <a:schemeClr val="dk1"/>
                </a:solidFill>
                <a:latin typeface="Tahoma"/>
                <a:ea typeface="Tahoma"/>
                <a:cs typeface="Tahoma"/>
                <a:sym typeface="Tahoma"/>
              </a:rPr>
              <a:t>• MQ is fairly fault tolerant in the cases of </a:t>
            </a:r>
            <a:endParaRPr/>
          </a:p>
          <a:p>
            <a:pPr indent="-342900" lvl="0" marL="342900" rtl="0" algn="l">
              <a:lnSpc>
                <a:spcPct val="80000"/>
              </a:lnSpc>
              <a:spcBef>
                <a:spcPts val="560"/>
              </a:spcBef>
              <a:spcAft>
                <a:spcPts val="0"/>
              </a:spcAft>
              <a:buSzPts val="2800"/>
              <a:buNone/>
            </a:pPr>
            <a:r>
              <a:rPr b="0" i="0" lang="en-US" sz="2800" u="none">
                <a:solidFill>
                  <a:schemeClr val="dk1"/>
                </a:solidFill>
                <a:latin typeface="Tahoma"/>
                <a:ea typeface="Tahoma"/>
                <a:cs typeface="Tahoma"/>
                <a:sym typeface="Tahoma"/>
              </a:rPr>
              <a:t>network or system failure. </a:t>
            </a:r>
            <a:endParaRPr/>
          </a:p>
          <a:p>
            <a:pPr indent="-342900" lvl="0" marL="342900" rtl="0" algn="l">
              <a:lnSpc>
                <a:spcPct val="80000"/>
              </a:lnSpc>
              <a:spcBef>
                <a:spcPts val="560"/>
              </a:spcBef>
              <a:spcAft>
                <a:spcPts val="0"/>
              </a:spcAft>
              <a:buSzPts val="2800"/>
              <a:buNone/>
            </a:pPr>
            <a:r>
              <a:rPr b="0" i="0" lang="en-US" sz="2800" u="none">
                <a:solidFill>
                  <a:schemeClr val="dk1"/>
                </a:solidFill>
                <a:latin typeface="Tahoma"/>
                <a:ea typeface="Tahoma"/>
                <a:cs typeface="Tahoma"/>
                <a:sym typeface="Tahoma"/>
              </a:rPr>
              <a:t>• Most MQ software lets the message be declared </a:t>
            </a:r>
            <a:endParaRPr/>
          </a:p>
          <a:p>
            <a:pPr indent="-342900" lvl="0" marL="342900" rtl="0" algn="l">
              <a:lnSpc>
                <a:spcPct val="80000"/>
              </a:lnSpc>
              <a:spcBef>
                <a:spcPts val="560"/>
              </a:spcBef>
              <a:spcAft>
                <a:spcPts val="0"/>
              </a:spcAft>
              <a:buSzPts val="2800"/>
              <a:buNone/>
            </a:pPr>
            <a:r>
              <a:rPr b="0" i="0" lang="en-US" sz="2800" u="none">
                <a:solidFill>
                  <a:schemeClr val="dk1"/>
                </a:solidFill>
                <a:latin typeface="Tahoma"/>
                <a:ea typeface="Tahoma"/>
                <a:cs typeface="Tahoma"/>
                <a:sym typeface="Tahoma"/>
              </a:rPr>
              <a:t>as persistent or stored to disk during a commit at </a:t>
            </a:r>
            <a:endParaRPr/>
          </a:p>
          <a:p>
            <a:pPr indent="-342900" lvl="0" marL="342900" rtl="0" algn="l">
              <a:lnSpc>
                <a:spcPct val="80000"/>
              </a:lnSpc>
              <a:spcBef>
                <a:spcPts val="560"/>
              </a:spcBef>
              <a:spcAft>
                <a:spcPts val="0"/>
              </a:spcAft>
              <a:buSzPts val="2800"/>
              <a:buNone/>
            </a:pPr>
            <a:r>
              <a:rPr b="0" i="0" lang="en-US" sz="2800" u="none">
                <a:solidFill>
                  <a:schemeClr val="dk1"/>
                </a:solidFill>
                <a:latin typeface="Tahoma"/>
                <a:ea typeface="Tahoma"/>
                <a:cs typeface="Tahoma"/>
                <a:sym typeface="Tahoma"/>
              </a:rPr>
              <a:t>certain intervals. This allows for recovery on </a:t>
            </a:r>
            <a:endParaRPr/>
          </a:p>
          <a:p>
            <a:pPr indent="-342900" lvl="0" marL="342900" rtl="0" algn="l">
              <a:lnSpc>
                <a:spcPct val="80000"/>
              </a:lnSpc>
              <a:spcBef>
                <a:spcPts val="560"/>
              </a:spcBef>
              <a:spcAft>
                <a:spcPts val="0"/>
              </a:spcAft>
              <a:buSzPts val="2800"/>
              <a:buNone/>
            </a:pPr>
            <a:r>
              <a:rPr b="0" i="0" lang="en-US" sz="2800" u="none">
                <a:solidFill>
                  <a:schemeClr val="dk1"/>
                </a:solidFill>
                <a:latin typeface="Tahoma"/>
                <a:ea typeface="Tahoma"/>
                <a:cs typeface="Tahoma"/>
                <a:sym typeface="Tahoma"/>
              </a:rPr>
              <a:t>such situations. </a:t>
            </a:r>
            <a:endParaRPr/>
          </a:p>
          <a:p>
            <a:pPr indent="-342900" lvl="0" marL="342900" rtl="0" algn="l">
              <a:lnSpc>
                <a:spcPct val="80000"/>
              </a:lnSpc>
              <a:spcBef>
                <a:spcPts val="560"/>
              </a:spcBef>
              <a:spcAft>
                <a:spcPts val="0"/>
              </a:spcAft>
              <a:buSzPts val="2800"/>
              <a:buNone/>
            </a:pPr>
            <a:r>
              <a:rPr b="0" i="0" lang="en-US" sz="2800" u="none">
                <a:solidFill>
                  <a:schemeClr val="dk1"/>
                </a:solidFill>
                <a:latin typeface="Tahoma"/>
                <a:ea typeface="Tahoma"/>
                <a:cs typeface="Tahoma"/>
                <a:sym typeface="Tahoma"/>
              </a:rPr>
              <a:t>• Each MQ product implements the notion of </a:t>
            </a:r>
            <a:endParaRPr/>
          </a:p>
          <a:p>
            <a:pPr indent="-342900" lvl="0" marL="342900" rtl="0" algn="l">
              <a:lnSpc>
                <a:spcPct val="80000"/>
              </a:lnSpc>
              <a:spcBef>
                <a:spcPts val="560"/>
              </a:spcBef>
              <a:spcAft>
                <a:spcPts val="0"/>
              </a:spcAft>
              <a:buSzPts val="2800"/>
              <a:buNone/>
            </a:pPr>
            <a:r>
              <a:rPr b="0" i="0" lang="en-US" sz="2800" u="none">
                <a:solidFill>
                  <a:schemeClr val="dk1"/>
                </a:solidFill>
                <a:latin typeface="Tahoma"/>
                <a:ea typeface="Tahoma"/>
                <a:cs typeface="Tahoma"/>
                <a:sym typeface="Tahoma"/>
              </a:rPr>
              <a:t>messaging in its own way. </a:t>
            </a:r>
            <a:endParaRPr/>
          </a:p>
          <a:p>
            <a:pPr indent="-342900" lvl="0" marL="342900" rtl="0" algn="l">
              <a:lnSpc>
                <a:spcPct val="80000"/>
              </a:lnSpc>
              <a:spcBef>
                <a:spcPts val="560"/>
              </a:spcBef>
              <a:spcAft>
                <a:spcPts val="0"/>
              </a:spcAft>
              <a:buSzPts val="2800"/>
              <a:buNone/>
            </a:pPr>
            <a:r>
              <a:rPr b="0" i="0" lang="en-US" sz="2800" u="none">
                <a:solidFill>
                  <a:schemeClr val="dk1"/>
                </a:solidFill>
                <a:latin typeface="Tahoma"/>
                <a:ea typeface="Tahoma"/>
                <a:cs typeface="Tahoma"/>
                <a:sym typeface="Tahoma"/>
              </a:rPr>
              <a:t>• Widely used commercial examples include IBM’s </a:t>
            </a:r>
            <a:endParaRPr/>
          </a:p>
          <a:p>
            <a:pPr indent="-342900" lvl="0" marL="342900" rtl="0" algn="l">
              <a:lnSpc>
                <a:spcPct val="80000"/>
              </a:lnSpc>
              <a:spcBef>
                <a:spcPts val="560"/>
              </a:spcBef>
              <a:spcAft>
                <a:spcPts val="0"/>
              </a:spcAft>
              <a:buSzPts val="2800"/>
              <a:buNone/>
            </a:pPr>
            <a:r>
              <a:rPr b="0" i="0" lang="en-US" sz="2800" u="none">
                <a:solidFill>
                  <a:schemeClr val="dk1"/>
                </a:solidFill>
                <a:latin typeface="Tahoma"/>
                <a:ea typeface="Tahoma"/>
                <a:cs typeface="Tahoma"/>
                <a:sym typeface="Tahoma"/>
              </a:rPr>
              <a:t>MQSeries and Microsoft’s MSMQ.</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6" name="Shape 1566"/>
        <p:cNvGrpSpPr/>
        <p:nvPr/>
      </p:nvGrpSpPr>
      <p:grpSpPr>
        <a:xfrm>
          <a:off x="0" y="0"/>
          <a:ext cx="0" cy="0"/>
          <a:chOff x="0" y="0"/>
          <a:chExt cx="0" cy="0"/>
        </a:xfrm>
      </p:grpSpPr>
      <p:sp>
        <p:nvSpPr>
          <p:cNvPr id="1567" name="Google Shape;1567;p88"/>
          <p:cNvSpPr txBox="1"/>
          <p:nvPr/>
        </p:nvSpPr>
        <p:spPr>
          <a:xfrm>
            <a:off x="4318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Hojjat Jafarpour</a:t>
            </a:r>
            <a:endParaRPr/>
          </a:p>
        </p:txBody>
      </p:sp>
      <p:sp>
        <p:nvSpPr>
          <p:cNvPr id="1568" name="Google Shape;1568;p88"/>
          <p:cNvSpPr txBox="1"/>
          <p:nvPr/>
        </p:nvSpPr>
        <p:spPr>
          <a:xfrm>
            <a:off x="3124200" y="6229350"/>
            <a:ext cx="2895600" cy="4572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CCD: Efficient Customized Content Dissemination in Distributed Pub/Sub</a:t>
            </a:r>
            <a:endParaRPr/>
          </a:p>
        </p:txBody>
      </p:sp>
      <p:sp>
        <p:nvSpPr>
          <p:cNvPr id="1569" name="Google Shape;1569;p88"/>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1570" name="Google Shape;1570;p88"/>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DHT-based pub/sub</a:t>
            </a:r>
            <a:endParaRPr/>
          </a:p>
        </p:txBody>
      </p:sp>
      <p:sp>
        <p:nvSpPr>
          <p:cNvPr id="1571" name="Google Shape;1571;p88"/>
          <p:cNvSpPr txBox="1"/>
          <p:nvPr>
            <p:ph idx="1" type="body"/>
          </p:nvPr>
        </p:nvSpPr>
        <p:spPr>
          <a:xfrm>
            <a:off x="457200" y="1219200"/>
            <a:ext cx="8229600" cy="9144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accent2"/>
              </a:buClr>
              <a:buSzPts val="2800"/>
              <a:buFont typeface="Arial"/>
              <a:buChar char="●"/>
            </a:pPr>
            <a:r>
              <a:rPr b="0" i="0" lang="en-US" sz="2800" u="none">
                <a:solidFill>
                  <a:schemeClr val="dk1"/>
                </a:solidFill>
                <a:latin typeface="Garamond"/>
                <a:ea typeface="Garamond"/>
                <a:cs typeface="Garamond"/>
                <a:sym typeface="Garamond"/>
              </a:rPr>
              <a:t>DHT-based routing schema, </a:t>
            </a:r>
            <a:endParaRPr/>
          </a:p>
          <a:p>
            <a:pPr indent="-285750" lvl="1" marL="742950" rtl="0" algn="l">
              <a:lnSpc>
                <a:spcPct val="80000"/>
              </a:lnSpc>
              <a:spcBef>
                <a:spcPts val="560"/>
              </a:spcBef>
              <a:spcAft>
                <a:spcPts val="0"/>
              </a:spcAft>
              <a:buClr>
                <a:schemeClr val="accent2"/>
              </a:buClr>
              <a:buSzPts val="2800"/>
              <a:buFont typeface="Arial"/>
              <a:buChar char="●"/>
            </a:pPr>
            <a:r>
              <a:rPr b="0" i="0" lang="en-US" sz="2800" u="none">
                <a:solidFill>
                  <a:schemeClr val="dk1"/>
                </a:solidFill>
                <a:latin typeface="Garamond"/>
                <a:ea typeface="Garamond"/>
                <a:cs typeface="Garamond"/>
                <a:sym typeface="Garamond"/>
              </a:rPr>
              <a:t>We use </a:t>
            </a:r>
            <a:r>
              <a:rPr b="0" i="0" lang="en-US" sz="2800" u="none">
                <a:solidFill>
                  <a:srgbClr val="FF0000"/>
                </a:solidFill>
                <a:latin typeface="Garamond"/>
                <a:ea typeface="Garamond"/>
                <a:cs typeface="Garamond"/>
                <a:sym typeface="Garamond"/>
              </a:rPr>
              <a:t>Tapestry</a:t>
            </a:r>
            <a:r>
              <a:rPr b="0" i="0" lang="en-US" sz="2800" u="none">
                <a:solidFill>
                  <a:schemeClr val="dk1"/>
                </a:solidFill>
                <a:latin typeface="Garamond"/>
                <a:ea typeface="Garamond"/>
                <a:cs typeface="Garamond"/>
                <a:sym typeface="Garamond"/>
              </a:rPr>
              <a:t> [ZHS04]</a:t>
            </a:r>
            <a:endParaRPr/>
          </a:p>
        </p:txBody>
      </p:sp>
      <p:sp>
        <p:nvSpPr>
          <p:cNvPr id="1572" name="Google Shape;1572;p88"/>
          <p:cNvSpPr/>
          <p:nvPr/>
        </p:nvSpPr>
        <p:spPr>
          <a:xfrm>
            <a:off x="2438400" y="2971800"/>
            <a:ext cx="4114800" cy="2667000"/>
          </a:xfrm>
          <a:custGeom>
            <a:rect b="b" l="l" r="r" t="t"/>
            <a:pathLst>
              <a:path extrusionOk="0" h="43200" w="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lnTo>
                  <a:pt x="3900" y="14370"/>
                </a:lnTo>
                <a:close/>
              </a:path>
              <a:path extrusionOk="0" fill="none" h="43200" w="43200">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gradFill>
            <a:gsLst>
              <a:gs pos="0">
                <a:srgbClr val="FFD147"/>
              </a:gs>
              <a:gs pos="100000">
                <a:srgbClr val="766121"/>
              </a:gs>
            </a:gsLst>
            <a:lin ang="5400000" scaled="0"/>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cxnSp>
        <p:nvCxnSpPr>
          <p:cNvPr id="1573" name="Google Shape;1573;p88"/>
          <p:cNvCxnSpPr/>
          <p:nvPr/>
        </p:nvCxnSpPr>
        <p:spPr>
          <a:xfrm>
            <a:off x="3048000" y="4114800"/>
            <a:ext cx="990600" cy="0"/>
          </a:xfrm>
          <a:prstGeom prst="straightConnector1">
            <a:avLst/>
          </a:prstGeom>
          <a:noFill/>
          <a:ln cap="flat" cmpd="sng" w="28575">
            <a:solidFill>
              <a:srgbClr val="002060"/>
            </a:solidFill>
            <a:prstDash val="solid"/>
            <a:miter lim="800000"/>
            <a:headEnd len="med" w="med" type="none"/>
            <a:tailEnd len="med" w="med" type="none"/>
          </a:ln>
        </p:spPr>
      </p:cxnSp>
      <p:cxnSp>
        <p:nvCxnSpPr>
          <p:cNvPr id="1574" name="Google Shape;1574;p88"/>
          <p:cNvCxnSpPr/>
          <p:nvPr/>
        </p:nvCxnSpPr>
        <p:spPr>
          <a:xfrm flipH="1" rot="-5400000">
            <a:off x="4001293" y="4229893"/>
            <a:ext cx="457200" cy="227012"/>
          </a:xfrm>
          <a:prstGeom prst="straightConnector1">
            <a:avLst/>
          </a:prstGeom>
          <a:noFill/>
          <a:ln cap="flat" cmpd="sng" w="28575">
            <a:solidFill>
              <a:srgbClr val="002060"/>
            </a:solidFill>
            <a:prstDash val="solid"/>
            <a:miter lim="800000"/>
            <a:headEnd len="med" w="med" type="none"/>
            <a:tailEnd len="med" w="med" type="none"/>
          </a:ln>
        </p:spPr>
      </p:cxnSp>
      <p:cxnSp>
        <p:nvCxnSpPr>
          <p:cNvPr id="1575" name="Google Shape;1575;p88"/>
          <p:cNvCxnSpPr/>
          <p:nvPr/>
        </p:nvCxnSpPr>
        <p:spPr>
          <a:xfrm rot="5400000">
            <a:off x="4115593" y="4876006"/>
            <a:ext cx="457200" cy="1587"/>
          </a:xfrm>
          <a:prstGeom prst="straightConnector1">
            <a:avLst/>
          </a:prstGeom>
          <a:noFill/>
          <a:ln cap="flat" cmpd="sng" w="28575">
            <a:solidFill>
              <a:srgbClr val="002060"/>
            </a:solidFill>
            <a:prstDash val="solid"/>
            <a:miter lim="800000"/>
            <a:headEnd len="med" w="med" type="none"/>
            <a:tailEnd len="med" w="med" type="none"/>
          </a:ln>
        </p:spPr>
      </p:cxnSp>
      <p:cxnSp>
        <p:nvCxnSpPr>
          <p:cNvPr id="1576" name="Google Shape;1576;p88"/>
          <p:cNvCxnSpPr/>
          <p:nvPr/>
        </p:nvCxnSpPr>
        <p:spPr>
          <a:xfrm flipH="1">
            <a:off x="4343400" y="4114800"/>
            <a:ext cx="685800" cy="457200"/>
          </a:xfrm>
          <a:prstGeom prst="straightConnector1">
            <a:avLst/>
          </a:prstGeom>
          <a:noFill/>
          <a:ln cap="flat" cmpd="sng" w="28575">
            <a:solidFill>
              <a:srgbClr val="002060"/>
            </a:solidFill>
            <a:prstDash val="solid"/>
            <a:miter lim="800000"/>
            <a:headEnd len="med" w="med" type="none"/>
            <a:tailEnd len="med" w="med" type="none"/>
          </a:ln>
        </p:spPr>
      </p:cxnSp>
      <p:cxnSp>
        <p:nvCxnSpPr>
          <p:cNvPr id="1577" name="Google Shape;1577;p88"/>
          <p:cNvCxnSpPr/>
          <p:nvPr/>
        </p:nvCxnSpPr>
        <p:spPr>
          <a:xfrm rot="5400000">
            <a:off x="4724400" y="4343400"/>
            <a:ext cx="609600" cy="152400"/>
          </a:xfrm>
          <a:prstGeom prst="straightConnector1">
            <a:avLst/>
          </a:prstGeom>
          <a:noFill/>
          <a:ln cap="flat" cmpd="sng" w="28575">
            <a:solidFill>
              <a:srgbClr val="002060"/>
            </a:solidFill>
            <a:prstDash val="solid"/>
            <a:miter lim="800000"/>
            <a:headEnd len="med" w="med" type="none"/>
            <a:tailEnd len="med" w="med" type="none"/>
          </a:ln>
        </p:spPr>
      </p:cxnSp>
      <p:cxnSp>
        <p:nvCxnSpPr>
          <p:cNvPr id="1578" name="Google Shape;1578;p88"/>
          <p:cNvCxnSpPr/>
          <p:nvPr/>
        </p:nvCxnSpPr>
        <p:spPr>
          <a:xfrm>
            <a:off x="4116387" y="4038600"/>
            <a:ext cx="912812" cy="1587"/>
          </a:xfrm>
          <a:prstGeom prst="straightConnector1">
            <a:avLst/>
          </a:prstGeom>
          <a:noFill/>
          <a:ln cap="flat" cmpd="sng" w="28575">
            <a:solidFill>
              <a:srgbClr val="002060"/>
            </a:solidFill>
            <a:prstDash val="solid"/>
            <a:miter lim="800000"/>
            <a:headEnd len="med" w="med" type="none"/>
            <a:tailEnd len="med" w="med" type="none"/>
          </a:ln>
        </p:spPr>
      </p:cxnSp>
      <p:cxnSp>
        <p:nvCxnSpPr>
          <p:cNvPr id="1579" name="Google Shape;1579;p88"/>
          <p:cNvCxnSpPr/>
          <p:nvPr/>
        </p:nvCxnSpPr>
        <p:spPr>
          <a:xfrm>
            <a:off x="3429000" y="5105400"/>
            <a:ext cx="914400" cy="152400"/>
          </a:xfrm>
          <a:prstGeom prst="straightConnector1">
            <a:avLst/>
          </a:prstGeom>
          <a:noFill/>
          <a:ln cap="flat" cmpd="sng" w="28575">
            <a:solidFill>
              <a:srgbClr val="002060"/>
            </a:solidFill>
            <a:prstDash val="solid"/>
            <a:miter lim="800000"/>
            <a:headEnd len="med" w="med" type="none"/>
            <a:tailEnd len="med" w="med" type="none"/>
          </a:ln>
        </p:spPr>
      </p:cxnSp>
      <p:cxnSp>
        <p:nvCxnSpPr>
          <p:cNvPr id="1580" name="Google Shape;1580;p88"/>
          <p:cNvCxnSpPr/>
          <p:nvPr/>
        </p:nvCxnSpPr>
        <p:spPr>
          <a:xfrm flipH="1">
            <a:off x="4495800" y="4876800"/>
            <a:ext cx="381000" cy="304800"/>
          </a:xfrm>
          <a:prstGeom prst="straightConnector1">
            <a:avLst/>
          </a:prstGeom>
          <a:noFill/>
          <a:ln cap="flat" cmpd="sng" w="28575">
            <a:solidFill>
              <a:srgbClr val="002060"/>
            </a:solidFill>
            <a:prstDash val="solid"/>
            <a:miter lim="800000"/>
            <a:headEnd len="med" w="med" type="none"/>
            <a:tailEnd len="med" w="med" type="none"/>
          </a:ln>
        </p:spPr>
      </p:cxnSp>
      <p:pic>
        <p:nvPicPr>
          <p:cNvPr id="1581" name="Google Shape;1581;p88"/>
          <p:cNvPicPr preferRelativeResize="0"/>
          <p:nvPr/>
        </p:nvPicPr>
        <p:blipFill rotWithShape="1">
          <a:blip r:embed="rId3">
            <a:alphaModFix/>
          </a:blip>
          <a:srcRect b="0" l="0" r="0" t="0"/>
          <a:stretch/>
        </p:blipFill>
        <p:spPr>
          <a:xfrm>
            <a:off x="4267200" y="5029200"/>
            <a:ext cx="304800" cy="390525"/>
          </a:xfrm>
          <a:prstGeom prst="rect">
            <a:avLst/>
          </a:prstGeom>
          <a:noFill/>
          <a:ln>
            <a:noFill/>
          </a:ln>
        </p:spPr>
      </p:pic>
      <p:pic>
        <p:nvPicPr>
          <p:cNvPr id="1582" name="Google Shape;1582;p88"/>
          <p:cNvPicPr preferRelativeResize="0"/>
          <p:nvPr/>
        </p:nvPicPr>
        <p:blipFill rotWithShape="1">
          <a:blip r:embed="rId3">
            <a:alphaModFix/>
          </a:blip>
          <a:srcRect b="0" l="0" r="0" t="0"/>
          <a:stretch/>
        </p:blipFill>
        <p:spPr>
          <a:xfrm>
            <a:off x="4191000" y="4419600"/>
            <a:ext cx="304800" cy="390525"/>
          </a:xfrm>
          <a:prstGeom prst="rect">
            <a:avLst/>
          </a:prstGeom>
          <a:noFill/>
          <a:ln>
            <a:noFill/>
          </a:ln>
        </p:spPr>
      </p:pic>
      <p:cxnSp>
        <p:nvCxnSpPr>
          <p:cNvPr id="1583" name="Google Shape;1583;p88"/>
          <p:cNvCxnSpPr/>
          <p:nvPr/>
        </p:nvCxnSpPr>
        <p:spPr>
          <a:xfrm rot="5400000">
            <a:off x="3276600" y="4191000"/>
            <a:ext cx="838200" cy="685800"/>
          </a:xfrm>
          <a:prstGeom prst="straightConnector1">
            <a:avLst/>
          </a:prstGeom>
          <a:noFill/>
          <a:ln cap="flat" cmpd="sng" w="28575">
            <a:solidFill>
              <a:srgbClr val="002060"/>
            </a:solidFill>
            <a:prstDash val="solid"/>
            <a:miter lim="800000"/>
            <a:headEnd len="med" w="med" type="none"/>
            <a:tailEnd len="med" w="med" type="none"/>
          </a:ln>
        </p:spPr>
      </p:cxnSp>
      <p:cxnSp>
        <p:nvCxnSpPr>
          <p:cNvPr id="1584" name="Google Shape;1584;p88"/>
          <p:cNvCxnSpPr/>
          <p:nvPr/>
        </p:nvCxnSpPr>
        <p:spPr>
          <a:xfrm>
            <a:off x="5486400" y="3505200"/>
            <a:ext cx="533400" cy="228600"/>
          </a:xfrm>
          <a:prstGeom prst="straightConnector1">
            <a:avLst/>
          </a:prstGeom>
          <a:noFill/>
          <a:ln cap="flat" cmpd="sng" w="28575">
            <a:solidFill>
              <a:srgbClr val="002060"/>
            </a:solidFill>
            <a:prstDash val="solid"/>
            <a:miter lim="800000"/>
            <a:headEnd len="med" w="med" type="none"/>
            <a:tailEnd len="med" w="med" type="none"/>
          </a:ln>
        </p:spPr>
      </p:cxnSp>
      <p:cxnSp>
        <p:nvCxnSpPr>
          <p:cNvPr id="1585" name="Google Shape;1585;p88"/>
          <p:cNvCxnSpPr/>
          <p:nvPr/>
        </p:nvCxnSpPr>
        <p:spPr>
          <a:xfrm>
            <a:off x="2971800" y="4191000"/>
            <a:ext cx="304800" cy="762000"/>
          </a:xfrm>
          <a:prstGeom prst="straightConnector1">
            <a:avLst/>
          </a:prstGeom>
          <a:noFill/>
          <a:ln cap="flat" cmpd="sng" w="28575">
            <a:solidFill>
              <a:srgbClr val="002060"/>
            </a:solidFill>
            <a:prstDash val="solid"/>
            <a:miter lim="800000"/>
            <a:headEnd len="med" w="med" type="none"/>
            <a:tailEnd len="med" w="med" type="none"/>
          </a:ln>
        </p:spPr>
      </p:cxnSp>
      <p:cxnSp>
        <p:nvCxnSpPr>
          <p:cNvPr id="1586" name="Google Shape;1586;p88"/>
          <p:cNvCxnSpPr/>
          <p:nvPr/>
        </p:nvCxnSpPr>
        <p:spPr>
          <a:xfrm flipH="1" rot="10800000">
            <a:off x="2971800" y="3581400"/>
            <a:ext cx="533400" cy="533400"/>
          </a:xfrm>
          <a:prstGeom prst="straightConnector1">
            <a:avLst/>
          </a:prstGeom>
          <a:noFill/>
          <a:ln cap="flat" cmpd="sng" w="28575">
            <a:solidFill>
              <a:srgbClr val="002060"/>
            </a:solidFill>
            <a:prstDash val="solid"/>
            <a:miter lim="800000"/>
            <a:headEnd len="med" w="med" type="none"/>
            <a:tailEnd len="med" w="med" type="none"/>
          </a:ln>
        </p:spPr>
      </p:cxnSp>
      <p:cxnSp>
        <p:nvCxnSpPr>
          <p:cNvPr id="1587" name="Google Shape;1587;p88"/>
          <p:cNvCxnSpPr/>
          <p:nvPr/>
        </p:nvCxnSpPr>
        <p:spPr>
          <a:xfrm flipH="1" rot="10800000">
            <a:off x="5715000" y="3886200"/>
            <a:ext cx="381000" cy="762000"/>
          </a:xfrm>
          <a:prstGeom prst="straightConnector1">
            <a:avLst/>
          </a:prstGeom>
          <a:noFill/>
          <a:ln cap="flat" cmpd="sng" w="28575">
            <a:solidFill>
              <a:srgbClr val="002060"/>
            </a:solidFill>
            <a:prstDash val="solid"/>
            <a:miter lim="800000"/>
            <a:headEnd len="med" w="med" type="none"/>
            <a:tailEnd len="med" w="med" type="none"/>
          </a:ln>
        </p:spPr>
      </p:cxnSp>
      <p:cxnSp>
        <p:nvCxnSpPr>
          <p:cNvPr id="1588" name="Google Shape;1588;p88"/>
          <p:cNvCxnSpPr/>
          <p:nvPr/>
        </p:nvCxnSpPr>
        <p:spPr>
          <a:xfrm flipH="1" rot="10800000">
            <a:off x="3581400" y="3429000"/>
            <a:ext cx="1066800" cy="76200"/>
          </a:xfrm>
          <a:prstGeom prst="straightConnector1">
            <a:avLst/>
          </a:prstGeom>
          <a:noFill/>
          <a:ln cap="flat" cmpd="sng" w="28575">
            <a:solidFill>
              <a:srgbClr val="002060"/>
            </a:solidFill>
            <a:prstDash val="solid"/>
            <a:miter lim="800000"/>
            <a:headEnd len="med" w="med" type="none"/>
            <a:tailEnd len="med" w="med" type="none"/>
          </a:ln>
        </p:spPr>
      </p:cxnSp>
      <p:cxnSp>
        <p:nvCxnSpPr>
          <p:cNvPr id="1589" name="Google Shape;1589;p88"/>
          <p:cNvCxnSpPr/>
          <p:nvPr/>
        </p:nvCxnSpPr>
        <p:spPr>
          <a:xfrm>
            <a:off x="4800600" y="3429000"/>
            <a:ext cx="609600" cy="0"/>
          </a:xfrm>
          <a:prstGeom prst="straightConnector1">
            <a:avLst/>
          </a:prstGeom>
          <a:noFill/>
          <a:ln cap="flat" cmpd="sng" w="28575">
            <a:solidFill>
              <a:srgbClr val="002060"/>
            </a:solidFill>
            <a:prstDash val="solid"/>
            <a:miter lim="800000"/>
            <a:headEnd len="med" w="med" type="none"/>
            <a:tailEnd len="med" w="med" type="none"/>
          </a:ln>
        </p:spPr>
      </p:cxnSp>
      <p:cxnSp>
        <p:nvCxnSpPr>
          <p:cNvPr id="1590" name="Google Shape;1590;p88"/>
          <p:cNvCxnSpPr/>
          <p:nvPr/>
        </p:nvCxnSpPr>
        <p:spPr>
          <a:xfrm flipH="1" rot="10800000">
            <a:off x="4191000" y="3429000"/>
            <a:ext cx="533400" cy="533400"/>
          </a:xfrm>
          <a:prstGeom prst="straightConnector1">
            <a:avLst/>
          </a:prstGeom>
          <a:noFill/>
          <a:ln cap="flat" cmpd="sng" w="28575">
            <a:solidFill>
              <a:srgbClr val="002060"/>
            </a:solidFill>
            <a:prstDash val="solid"/>
            <a:miter lim="800000"/>
            <a:headEnd len="med" w="med" type="none"/>
            <a:tailEnd len="med" w="med" type="none"/>
          </a:ln>
        </p:spPr>
      </p:cxnSp>
      <p:cxnSp>
        <p:nvCxnSpPr>
          <p:cNvPr id="1591" name="Google Shape;1591;p88"/>
          <p:cNvCxnSpPr/>
          <p:nvPr/>
        </p:nvCxnSpPr>
        <p:spPr>
          <a:xfrm flipH="1" rot="10800000">
            <a:off x="5105400" y="3886200"/>
            <a:ext cx="914400" cy="228600"/>
          </a:xfrm>
          <a:prstGeom prst="straightConnector1">
            <a:avLst/>
          </a:prstGeom>
          <a:noFill/>
          <a:ln cap="flat" cmpd="sng" w="28575">
            <a:solidFill>
              <a:srgbClr val="002060"/>
            </a:solidFill>
            <a:prstDash val="solid"/>
            <a:miter lim="800000"/>
            <a:headEnd len="med" w="med" type="none"/>
            <a:tailEnd len="med" w="med" type="none"/>
          </a:ln>
        </p:spPr>
      </p:cxnSp>
      <p:cxnSp>
        <p:nvCxnSpPr>
          <p:cNvPr id="1592" name="Google Shape;1592;p88"/>
          <p:cNvCxnSpPr/>
          <p:nvPr/>
        </p:nvCxnSpPr>
        <p:spPr>
          <a:xfrm flipH="1" rot="10800000">
            <a:off x="4953000" y="4800600"/>
            <a:ext cx="762000" cy="76200"/>
          </a:xfrm>
          <a:prstGeom prst="straightConnector1">
            <a:avLst/>
          </a:prstGeom>
          <a:noFill/>
          <a:ln cap="flat" cmpd="sng" w="28575">
            <a:solidFill>
              <a:srgbClr val="002060"/>
            </a:solidFill>
            <a:prstDash val="solid"/>
            <a:miter lim="800000"/>
            <a:headEnd len="med" w="med" type="none"/>
            <a:tailEnd len="med" w="med" type="none"/>
          </a:ln>
        </p:spPr>
      </p:cxnSp>
      <p:cxnSp>
        <p:nvCxnSpPr>
          <p:cNvPr id="1593" name="Google Shape;1593;p88"/>
          <p:cNvCxnSpPr/>
          <p:nvPr/>
        </p:nvCxnSpPr>
        <p:spPr>
          <a:xfrm flipH="1" rot="10800000">
            <a:off x="5181600" y="3429000"/>
            <a:ext cx="304800" cy="533400"/>
          </a:xfrm>
          <a:prstGeom prst="straightConnector1">
            <a:avLst/>
          </a:prstGeom>
          <a:noFill/>
          <a:ln cap="flat" cmpd="sng" w="28575">
            <a:solidFill>
              <a:srgbClr val="002060"/>
            </a:solidFill>
            <a:prstDash val="solid"/>
            <a:miter lim="800000"/>
            <a:headEnd len="med" w="med" type="none"/>
            <a:tailEnd len="med" w="med" type="none"/>
          </a:ln>
        </p:spPr>
      </p:cxnSp>
      <p:pic>
        <p:nvPicPr>
          <p:cNvPr id="1594" name="Google Shape;1594;p88"/>
          <p:cNvPicPr preferRelativeResize="0"/>
          <p:nvPr/>
        </p:nvPicPr>
        <p:blipFill rotWithShape="1">
          <a:blip r:embed="rId3">
            <a:alphaModFix/>
          </a:blip>
          <a:srcRect b="0" l="0" r="0" t="0"/>
          <a:stretch/>
        </p:blipFill>
        <p:spPr>
          <a:xfrm>
            <a:off x="2819400" y="3886200"/>
            <a:ext cx="304800" cy="390525"/>
          </a:xfrm>
          <a:prstGeom prst="rect">
            <a:avLst/>
          </a:prstGeom>
          <a:noFill/>
          <a:ln>
            <a:noFill/>
          </a:ln>
        </p:spPr>
      </p:pic>
      <p:pic>
        <p:nvPicPr>
          <p:cNvPr id="1595" name="Google Shape;1595;p88"/>
          <p:cNvPicPr preferRelativeResize="0"/>
          <p:nvPr/>
        </p:nvPicPr>
        <p:blipFill rotWithShape="1">
          <a:blip r:embed="rId3">
            <a:alphaModFix/>
          </a:blip>
          <a:srcRect b="0" l="0" r="0" t="0"/>
          <a:stretch/>
        </p:blipFill>
        <p:spPr>
          <a:xfrm>
            <a:off x="4953000" y="3886200"/>
            <a:ext cx="304800" cy="390525"/>
          </a:xfrm>
          <a:prstGeom prst="rect">
            <a:avLst/>
          </a:prstGeom>
          <a:noFill/>
          <a:ln>
            <a:noFill/>
          </a:ln>
        </p:spPr>
      </p:pic>
      <p:pic>
        <p:nvPicPr>
          <p:cNvPr id="1596" name="Google Shape;1596;p88"/>
          <p:cNvPicPr preferRelativeResize="0"/>
          <p:nvPr/>
        </p:nvPicPr>
        <p:blipFill rotWithShape="1">
          <a:blip r:embed="rId3">
            <a:alphaModFix/>
          </a:blip>
          <a:srcRect b="0" l="0" r="0" t="0"/>
          <a:stretch/>
        </p:blipFill>
        <p:spPr>
          <a:xfrm>
            <a:off x="4800600" y="4638675"/>
            <a:ext cx="304800" cy="390525"/>
          </a:xfrm>
          <a:prstGeom prst="rect">
            <a:avLst/>
          </a:prstGeom>
          <a:noFill/>
          <a:ln>
            <a:noFill/>
          </a:ln>
        </p:spPr>
      </p:pic>
      <p:pic>
        <p:nvPicPr>
          <p:cNvPr id="1597" name="Google Shape;1597;p88"/>
          <p:cNvPicPr preferRelativeResize="0"/>
          <p:nvPr/>
        </p:nvPicPr>
        <p:blipFill rotWithShape="1">
          <a:blip r:embed="rId3">
            <a:alphaModFix/>
          </a:blip>
          <a:srcRect b="0" l="0" r="0" t="0"/>
          <a:stretch/>
        </p:blipFill>
        <p:spPr>
          <a:xfrm>
            <a:off x="5943600" y="3581400"/>
            <a:ext cx="304800" cy="390525"/>
          </a:xfrm>
          <a:prstGeom prst="rect">
            <a:avLst/>
          </a:prstGeom>
          <a:noFill/>
          <a:ln>
            <a:noFill/>
          </a:ln>
        </p:spPr>
      </p:pic>
      <p:pic>
        <p:nvPicPr>
          <p:cNvPr id="1598" name="Google Shape;1598;p88"/>
          <p:cNvPicPr preferRelativeResize="0"/>
          <p:nvPr/>
        </p:nvPicPr>
        <p:blipFill rotWithShape="1">
          <a:blip r:embed="rId3">
            <a:alphaModFix/>
          </a:blip>
          <a:srcRect b="0" l="0" r="0" t="0"/>
          <a:stretch/>
        </p:blipFill>
        <p:spPr>
          <a:xfrm>
            <a:off x="5562600" y="4572000"/>
            <a:ext cx="304800" cy="390525"/>
          </a:xfrm>
          <a:prstGeom prst="rect">
            <a:avLst/>
          </a:prstGeom>
          <a:noFill/>
          <a:ln>
            <a:noFill/>
          </a:ln>
        </p:spPr>
      </p:pic>
      <p:pic>
        <p:nvPicPr>
          <p:cNvPr id="1599" name="Google Shape;1599;p88"/>
          <p:cNvPicPr preferRelativeResize="0"/>
          <p:nvPr/>
        </p:nvPicPr>
        <p:blipFill rotWithShape="1">
          <a:blip r:embed="rId3">
            <a:alphaModFix/>
          </a:blip>
          <a:srcRect b="0" l="0" r="0" t="0"/>
          <a:stretch/>
        </p:blipFill>
        <p:spPr>
          <a:xfrm>
            <a:off x="5334000" y="3200400"/>
            <a:ext cx="304800" cy="390525"/>
          </a:xfrm>
          <a:prstGeom prst="rect">
            <a:avLst/>
          </a:prstGeom>
          <a:noFill/>
          <a:ln>
            <a:noFill/>
          </a:ln>
        </p:spPr>
      </p:pic>
      <p:pic>
        <p:nvPicPr>
          <p:cNvPr id="1600" name="Google Shape;1600;p88"/>
          <p:cNvPicPr preferRelativeResize="0"/>
          <p:nvPr/>
        </p:nvPicPr>
        <p:blipFill rotWithShape="1">
          <a:blip r:embed="rId3">
            <a:alphaModFix/>
          </a:blip>
          <a:srcRect b="0" l="0" r="0" t="0"/>
          <a:stretch/>
        </p:blipFill>
        <p:spPr>
          <a:xfrm>
            <a:off x="4572000" y="3200400"/>
            <a:ext cx="304800" cy="390525"/>
          </a:xfrm>
          <a:prstGeom prst="rect">
            <a:avLst/>
          </a:prstGeom>
          <a:noFill/>
          <a:ln>
            <a:noFill/>
          </a:ln>
        </p:spPr>
      </p:pic>
      <p:pic>
        <p:nvPicPr>
          <p:cNvPr id="1601" name="Google Shape;1601;p88"/>
          <p:cNvPicPr preferRelativeResize="0"/>
          <p:nvPr/>
        </p:nvPicPr>
        <p:blipFill rotWithShape="1">
          <a:blip r:embed="rId3">
            <a:alphaModFix/>
          </a:blip>
          <a:srcRect b="0" l="0" r="0" t="0"/>
          <a:stretch/>
        </p:blipFill>
        <p:spPr>
          <a:xfrm>
            <a:off x="3352800" y="3352800"/>
            <a:ext cx="304800" cy="390525"/>
          </a:xfrm>
          <a:prstGeom prst="rect">
            <a:avLst/>
          </a:prstGeom>
          <a:noFill/>
          <a:ln>
            <a:noFill/>
          </a:ln>
        </p:spPr>
      </p:pic>
      <p:pic>
        <p:nvPicPr>
          <p:cNvPr id="1602" name="Google Shape;1602;p88"/>
          <p:cNvPicPr preferRelativeResize="0"/>
          <p:nvPr/>
        </p:nvPicPr>
        <p:blipFill rotWithShape="1">
          <a:blip r:embed="rId3">
            <a:alphaModFix/>
          </a:blip>
          <a:srcRect b="0" l="0" r="0" t="0"/>
          <a:stretch/>
        </p:blipFill>
        <p:spPr>
          <a:xfrm>
            <a:off x="3962400" y="3810000"/>
            <a:ext cx="304800" cy="390525"/>
          </a:xfrm>
          <a:prstGeom prst="rect">
            <a:avLst/>
          </a:prstGeom>
          <a:noFill/>
          <a:ln>
            <a:noFill/>
          </a:ln>
        </p:spPr>
      </p:pic>
      <p:pic>
        <p:nvPicPr>
          <p:cNvPr id="1603" name="Google Shape;1603;p88"/>
          <p:cNvPicPr preferRelativeResize="0"/>
          <p:nvPr/>
        </p:nvPicPr>
        <p:blipFill rotWithShape="1">
          <a:blip r:embed="rId3">
            <a:alphaModFix/>
          </a:blip>
          <a:srcRect b="0" l="0" r="0" t="0"/>
          <a:stretch/>
        </p:blipFill>
        <p:spPr>
          <a:xfrm>
            <a:off x="3200400" y="4876800"/>
            <a:ext cx="304800" cy="390525"/>
          </a:xfrm>
          <a:prstGeom prst="rect">
            <a:avLst/>
          </a:prstGeom>
          <a:noFill/>
          <a:ln>
            <a:noFill/>
          </a:ln>
        </p:spPr>
      </p:pic>
      <p:cxnSp>
        <p:nvCxnSpPr>
          <p:cNvPr id="1604" name="Google Shape;1604;p88"/>
          <p:cNvCxnSpPr/>
          <p:nvPr/>
        </p:nvCxnSpPr>
        <p:spPr>
          <a:xfrm>
            <a:off x="1066800" y="3657600"/>
            <a:ext cx="1752600" cy="381000"/>
          </a:xfrm>
          <a:prstGeom prst="straightConnector1">
            <a:avLst/>
          </a:prstGeom>
          <a:noFill/>
          <a:ln cap="flat" cmpd="sng" w="38100">
            <a:solidFill>
              <a:srgbClr val="CC9900"/>
            </a:solidFill>
            <a:prstDash val="solid"/>
            <a:miter lim="800000"/>
            <a:headEnd len="med" w="med" type="none"/>
            <a:tailEnd len="med" w="med" type="none"/>
          </a:ln>
        </p:spPr>
      </p:cxnSp>
      <p:cxnSp>
        <p:nvCxnSpPr>
          <p:cNvPr id="1605" name="Google Shape;1605;p88"/>
          <p:cNvCxnSpPr/>
          <p:nvPr/>
        </p:nvCxnSpPr>
        <p:spPr>
          <a:xfrm flipH="1" rot="10800000">
            <a:off x="6172200" y="3352800"/>
            <a:ext cx="1752600" cy="381000"/>
          </a:xfrm>
          <a:prstGeom prst="straightConnector1">
            <a:avLst/>
          </a:prstGeom>
          <a:noFill/>
          <a:ln cap="flat" cmpd="sng" w="38100">
            <a:solidFill>
              <a:srgbClr val="CC9900"/>
            </a:solidFill>
            <a:prstDash val="solid"/>
            <a:miter lim="800000"/>
            <a:headEnd len="med" w="med" type="none"/>
            <a:tailEnd len="med" w="med" type="none"/>
          </a:ln>
        </p:spPr>
      </p:cxnSp>
      <p:cxnSp>
        <p:nvCxnSpPr>
          <p:cNvPr id="1606" name="Google Shape;1606;p88"/>
          <p:cNvCxnSpPr/>
          <p:nvPr/>
        </p:nvCxnSpPr>
        <p:spPr>
          <a:xfrm>
            <a:off x="6172200" y="3810000"/>
            <a:ext cx="1828800" cy="457200"/>
          </a:xfrm>
          <a:prstGeom prst="straightConnector1">
            <a:avLst/>
          </a:prstGeom>
          <a:noFill/>
          <a:ln cap="flat" cmpd="sng" w="38100">
            <a:solidFill>
              <a:srgbClr val="CC9900"/>
            </a:solidFill>
            <a:prstDash val="solid"/>
            <a:miter lim="800000"/>
            <a:headEnd len="med" w="med" type="none"/>
            <a:tailEnd len="med" w="med" type="none"/>
          </a:ln>
        </p:spPr>
      </p:cxnSp>
      <p:cxnSp>
        <p:nvCxnSpPr>
          <p:cNvPr id="1607" name="Google Shape;1607;p88"/>
          <p:cNvCxnSpPr/>
          <p:nvPr/>
        </p:nvCxnSpPr>
        <p:spPr>
          <a:xfrm>
            <a:off x="5867400" y="4800600"/>
            <a:ext cx="1905000" cy="914400"/>
          </a:xfrm>
          <a:prstGeom prst="straightConnector1">
            <a:avLst/>
          </a:prstGeom>
          <a:noFill/>
          <a:ln cap="flat" cmpd="sng" w="38100">
            <a:solidFill>
              <a:srgbClr val="CC9900"/>
            </a:solidFill>
            <a:prstDash val="solid"/>
            <a:miter lim="800000"/>
            <a:headEnd len="med" w="med" type="none"/>
            <a:tailEnd len="med" w="med" type="none"/>
          </a:ln>
        </p:spPr>
      </p:cxnSp>
      <p:cxnSp>
        <p:nvCxnSpPr>
          <p:cNvPr id="1608" name="Google Shape;1608;p88"/>
          <p:cNvCxnSpPr/>
          <p:nvPr/>
        </p:nvCxnSpPr>
        <p:spPr>
          <a:xfrm flipH="1" rot="10800000">
            <a:off x="1524000" y="5181600"/>
            <a:ext cx="1676400" cy="228600"/>
          </a:xfrm>
          <a:prstGeom prst="straightConnector1">
            <a:avLst/>
          </a:prstGeom>
          <a:noFill/>
          <a:ln cap="flat" cmpd="sng" w="38100">
            <a:solidFill>
              <a:srgbClr val="CC9900"/>
            </a:solidFill>
            <a:prstDash val="solid"/>
            <a:miter lim="800000"/>
            <a:headEnd len="med" w="med" type="none"/>
            <a:tailEnd len="med" w="med" type="none"/>
          </a:ln>
        </p:spPr>
      </p:cxnSp>
      <p:pic>
        <p:nvPicPr>
          <p:cNvPr descr="j0292020" id="1609" name="Google Shape;1609;p88"/>
          <p:cNvPicPr preferRelativeResize="0"/>
          <p:nvPr/>
        </p:nvPicPr>
        <p:blipFill rotWithShape="1">
          <a:blip r:embed="rId4">
            <a:alphaModFix/>
          </a:blip>
          <a:srcRect b="0" l="0" r="0" t="0"/>
          <a:stretch/>
        </p:blipFill>
        <p:spPr>
          <a:xfrm>
            <a:off x="533400" y="4792662"/>
            <a:ext cx="1011237" cy="960437"/>
          </a:xfrm>
          <a:prstGeom prst="rect">
            <a:avLst/>
          </a:prstGeom>
          <a:noFill/>
          <a:ln>
            <a:noFill/>
          </a:ln>
        </p:spPr>
      </p:pic>
      <p:pic>
        <p:nvPicPr>
          <p:cNvPr descr="j0195384" id="1610" name="Google Shape;1610;p88"/>
          <p:cNvPicPr preferRelativeResize="0"/>
          <p:nvPr/>
        </p:nvPicPr>
        <p:blipFill rotWithShape="1">
          <a:blip r:embed="rId5">
            <a:alphaModFix/>
          </a:blip>
          <a:srcRect b="0" l="0" r="0" t="0"/>
          <a:stretch/>
        </p:blipFill>
        <p:spPr>
          <a:xfrm>
            <a:off x="7772400" y="5181600"/>
            <a:ext cx="823912" cy="841375"/>
          </a:xfrm>
          <a:prstGeom prst="rect">
            <a:avLst/>
          </a:prstGeom>
          <a:noFill/>
          <a:ln>
            <a:noFill/>
          </a:ln>
        </p:spPr>
      </p:pic>
      <p:pic>
        <p:nvPicPr>
          <p:cNvPr descr="MCj03825990000[1]" id="1611" name="Google Shape;1611;p88"/>
          <p:cNvPicPr preferRelativeResize="0"/>
          <p:nvPr/>
        </p:nvPicPr>
        <p:blipFill rotWithShape="1">
          <a:blip r:embed="rId6">
            <a:alphaModFix/>
          </a:blip>
          <a:srcRect b="0" l="0" r="0" t="0"/>
          <a:stretch/>
        </p:blipFill>
        <p:spPr>
          <a:xfrm>
            <a:off x="7924800" y="2514600"/>
            <a:ext cx="706437" cy="990600"/>
          </a:xfrm>
          <a:prstGeom prst="rect">
            <a:avLst/>
          </a:prstGeom>
          <a:noFill/>
          <a:ln>
            <a:noFill/>
          </a:ln>
        </p:spPr>
      </p:pic>
      <p:pic>
        <p:nvPicPr>
          <p:cNvPr descr="MCj04247700000[1]" id="1612" name="Google Shape;1612;p88"/>
          <p:cNvPicPr preferRelativeResize="0"/>
          <p:nvPr/>
        </p:nvPicPr>
        <p:blipFill rotWithShape="1">
          <a:blip r:embed="rId7">
            <a:alphaModFix/>
          </a:blip>
          <a:srcRect b="0" l="0" r="0" t="0"/>
          <a:stretch/>
        </p:blipFill>
        <p:spPr>
          <a:xfrm>
            <a:off x="457200" y="3124200"/>
            <a:ext cx="735012" cy="914400"/>
          </a:xfrm>
          <a:prstGeom prst="rect">
            <a:avLst/>
          </a:prstGeom>
          <a:noFill/>
          <a:ln>
            <a:noFill/>
          </a:ln>
        </p:spPr>
      </p:pic>
      <p:pic>
        <p:nvPicPr>
          <p:cNvPr descr="MCj04399450000[1]" id="1613" name="Google Shape;1613;p88"/>
          <p:cNvPicPr preferRelativeResize="0"/>
          <p:nvPr/>
        </p:nvPicPr>
        <p:blipFill rotWithShape="1">
          <a:blip r:embed="rId8">
            <a:alphaModFix/>
          </a:blip>
          <a:srcRect b="0" l="0" r="0" t="0"/>
          <a:stretch/>
        </p:blipFill>
        <p:spPr>
          <a:xfrm flipH="1">
            <a:off x="8077200" y="3810000"/>
            <a:ext cx="635000" cy="825500"/>
          </a:xfrm>
          <a:prstGeom prst="rect">
            <a:avLst/>
          </a:prstGeom>
          <a:noFill/>
          <a:ln>
            <a:noFill/>
          </a:ln>
        </p:spPr>
      </p:pic>
      <p:sp>
        <p:nvSpPr>
          <p:cNvPr id="1614" name="Google Shape;1614;p88"/>
          <p:cNvSpPr/>
          <p:nvPr/>
        </p:nvSpPr>
        <p:spPr>
          <a:xfrm>
            <a:off x="2743200" y="3886200"/>
            <a:ext cx="457200" cy="381000"/>
          </a:xfrm>
          <a:prstGeom prst="ellipse">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615" name="Google Shape;1615;p88"/>
          <p:cNvSpPr/>
          <p:nvPr/>
        </p:nvSpPr>
        <p:spPr>
          <a:xfrm>
            <a:off x="1676400" y="3200400"/>
            <a:ext cx="1143000" cy="381000"/>
          </a:xfrm>
          <a:prstGeom prst="wedgeRoundRectCallout">
            <a:avLst>
              <a:gd fmla="val 21330" name="adj1"/>
              <a:gd fmla="val 37620" name="adj2"/>
              <a:gd fmla="val 0" name="adj3"/>
            </a:avLst>
          </a:prstGeom>
          <a:gradFill>
            <a:gsLst>
              <a:gs pos="0">
                <a:srgbClr val="765E76"/>
              </a:gs>
              <a:gs pos="50000">
                <a:srgbClr val="FFCCFF"/>
              </a:gs>
              <a:gs pos="100000">
                <a:srgbClr val="765E76"/>
              </a:gs>
            </a:gsLst>
            <a:lin ang="5400000" scaled="0"/>
          </a:gra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Rendezvous</a:t>
            </a:r>
            <a:endParaRPr/>
          </a:p>
          <a:p>
            <a:pPr indent="0" lvl="0" marL="0" marR="0" rtl="0" algn="ctr">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Point</a:t>
            </a:r>
            <a:endParaRPr/>
          </a:p>
        </p:txBody>
      </p:sp>
      <p:pic>
        <p:nvPicPr>
          <p:cNvPr descr="C:\Users\Hojjat\AppData\Local\Microsoft\Windows\Temporary Internet Files\Content.IE5\3QNW6WID\MCj04326050000[1].png" id="1616" name="Google Shape;1616;p88"/>
          <p:cNvPicPr preferRelativeResize="0"/>
          <p:nvPr/>
        </p:nvPicPr>
        <p:blipFill rotWithShape="1">
          <a:blip r:embed="rId9">
            <a:alphaModFix/>
          </a:blip>
          <a:srcRect b="0" l="0" r="0" t="0"/>
          <a:stretch/>
        </p:blipFill>
        <p:spPr>
          <a:xfrm>
            <a:off x="7696200" y="2819400"/>
            <a:ext cx="304800" cy="304800"/>
          </a:xfrm>
          <a:prstGeom prst="rect">
            <a:avLst/>
          </a:prstGeom>
          <a:noFill/>
          <a:ln>
            <a:noFill/>
          </a:ln>
        </p:spPr>
      </p:pic>
      <p:pic>
        <p:nvPicPr>
          <p:cNvPr descr="C:\Users\Hojjat\AppData\Local\Microsoft\Windows\Temporary Internet Files\Content.IE5\3QNW6WID\MCj04326050000[1].png" id="1617" name="Google Shape;1617;p88"/>
          <p:cNvPicPr preferRelativeResize="0"/>
          <p:nvPr/>
        </p:nvPicPr>
        <p:blipFill rotWithShape="1">
          <a:blip r:embed="rId9">
            <a:alphaModFix/>
          </a:blip>
          <a:srcRect b="0" l="0" r="0" t="0"/>
          <a:stretch/>
        </p:blipFill>
        <p:spPr>
          <a:xfrm>
            <a:off x="7772400" y="4267200"/>
            <a:ext cx="304800" cy="304800"/>
          </a:xfrm>
          <a:prstGeom prst="rect">
            <a:avLst/>
          </a:prstGeom>
          <a:noFill/>
          <a:ln>
            <a:noFill/>
          </a:ln>
        </p:spPr>
      </p:pic>
      <p:pic>
        <p:nvPicPr>
          <p:cNvPr descr="C:\Users\Hojjat\AppData\Local\Microsoft\Windows\Temporary Internet Files\Content.IE5\3QNW6WID\MCj04326050000[1].png" id="1618" name="Google Shape;1618;p88"/>
          <p:cNvPicPr preferRelativeResize="0"/>
          <p:nvPr/>
        </p:nvPicPr>
        <p:blipFill rotWithShape="1">
          <a:blip r:embed="rId9">
            <a:alphaModFix/>
          </a:blip>
          <a:srcRect b="0" l="0" r="0" t="0"/>
          <a:stretch/>
        </p:blipFill>
        <p:spPr>
          <a:xfrm>
            <a:off x="7467600" y="5257800"/>
            <a:ext cx="304800" cy="304800"/>
          </a:xfrm>
          <a:prstGeom prst="rect">
            <a:avLst/>
          </a:prstGeom>
          <a:noFill/>
          <a:ln>
            <a:noFill/>
          </a:ln>
        </p:spPr>
      </p:pic>
      <p:pic>
        <p:nvPicPr>
          <p:cNvPr descr="C:\Users\Hojjat\AppData\Local\Microsoft\Windows\Temporary Internet Files\Content.IE5\3QNW6WID\MCj04326050000[1].png" id="1619" name="Google Shape;1619;p88"/>
          <p:cNvPicPr preferRelativeResize="0"/>
          <p:nvPr/>
        </p:nvPicPr>
        <p:blipFill rotWithShape="1">
          <a:blip r:embed="rId9">
            <a:alphaModFix/>
          </a:blip>
          <a:srcRect b="0" l="0" r="0" t="0"/>
          <a:stretch/>
        </p:blipFill>
        <p:spPr>
          <a:xfrm>
            <a:off x="1524000" y="5105400"/>
            <a:ext cx="304800" cy="304800"/>
          </a:xfrm>
          <a:prstGeom prst="rect">
            <a:avLst/>
          </a:prstGeom>
          <a:noFill/>
          <a:ln>
            <a:noFill/>
          </a:ln>
        </p:spPr>
      </p:pic>
      <p:pic>
        <p:nvPicPr>
          <p:cNvPr id="1620" name="Google Shape;1620;p88"/>
          <p:cNvPicPr preferRelativeResize="0"/>
          <p:nvPr/>
        </p:nvPicPr>
        <p:blipFill rotWithShape="1">
          <a:blip r:embed="rId10">
            <a:alphaModFix/>
          </a:blip>
          <a:srcRect b="0" l="0" r="0" t="0"/>
          <a:stretch/>
        </p:blipFill>
        <p:spPr>
          <a:xfrm>
            <a:off x="152400" y="2819400"/>
            <a:ext cx="1295400" cy="50958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5"/>
                                        </p:tgtEl>
                                        <p:attrNameLst>
                                          <p:attrName>style.visibility</p:attrName>
                                        </p:attrNameLst>
                                      </p:cBhvr>
                                      <p:to>
                                        <p:strVal val="visible"/>
                                      </p:to>
                                    </p:set>
                                    <p:animEffect filter="fade" transition="in">
                                      <p:cBhvr>
                                        <p:cTn dur="500"/>
                                        <p:tgtEl>
                                          <p:spTgt spid="16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6"/>
                                        </p:tgtEl>
                                        <p:attrNameLst>
                                          <p:attrName>style.visibility</p:attrName>
                                        </p:attrNameLst>
                                      </p:cBhvr>
                                      <p:to>
                                        <p:strVal val="visible"/>
                                      </p:to>
                                    </p:set>
                                    <p:animEffect filter="fade" transition="in">
                                      <p:cBhvr>
                                        <p:cTn dur="500"/>
                                        <p:tgtEl>
                                          <p:spTgt spid="1616"/>
                                        </p:tgtEl>
                                      </p:cBhvr>
                                    </p:animEffect>
                                  </p:childTnLst>
                                </p:cTn>
                              </p:par>
                              <p:par>
                                <p:cTn fill="hold" nodeType="withEffect" presetClass="entr" presetID="10" presetSubtype="0">
                                  <p:stCondLst>
                                    <p:cond delay="0"/>
                                  </p:stCondLst>
                                  <p:childTnLst>
                                    <p:set>
                                      <p:cBhvr>
                                        <p:cTn dur="1" fill="hold">
                                          <p:stCondLst>
                                            <p:cond delay="0"/>
                                          </p:stCondLst>
                                        </p:cTn>
                                        <p:tgtEl>
                                          <p:spTgt spid="1617"/>
                                        </p:tgtEl>
                                        <p:attrNameLst>
                                          <p:attrName>style.visibility</p:attrName>
                                        </p:attrNameLst>
                                      </p:cBhvr>
                                      <p:to>
                                        <p:strVal val="visible"/>
                                      </p:to>
                                    </p:set>
                                    <p:animEffect filter="fade" transition="in">
                                      <p:cBhvr>
                                        <p:cTn dur="500"/>
                                        <p:tgtEl>
                                          <p:spTgt spid="1617"/>
                                        </p:tgtEl>
                                      </p:cBhvr>
                                    </p:animEffect>
                                  </p:childTnLst>
                                </p:cTn>
                              </p:par>
                              <p:par>
                                <p:cTn fill="hold" nodeType="withEffect" presetClass="entr" presetID="10" presetSubtype="0">
                                  <p:stCondLst>
                                    <p:cond delay="0"/>
                                  </p:stCondLst>
                                  <p:childTnLst>
                                    <p:set>
                                      <p:cBhvr>
                                        <p:cTn dur="1" fill="hold">
                                          <p:stCondLst>
                                            <p:cond delay="0"/>
                                          </p:stCondLst>
                                        </p:cTn>
                                        <p:tgtEl>
                                          <p:spTgt spid="1618"/>
                                        </p:tgtEl>
                                        <p:attrNameLst>
                                          <p:attrName>style.visibility</p:attrName>
                                        </p:attrNameLst>
                                      </p:cBhvr>
                                      <p:to>
                                        <p:strVal val="visible"/>
                                      </p:to>
                                    </p:set>
                                    <p:animEffect filter="fade" transition="in">
                                      <p:cBhvr>
                                        <p:cTn dur="500"/>
                                        <p:tgtEl>
                                          <p:spTgt spid="1618"/>
                                        </p:tgtEl>
                                      </p:cBhvr>
                                    </p:animEffect>
                                  </p:childTnLst>
                                </p:cTn>
                              </p:par>
                              <p:par>
                                <p:cTn fill="hold" nodeType="withEffect" presetClass="entr" presetID="10" presetSubtype="0">
                                  <p:stCondLst>
                                    <p:cond delay="0"/>
                                  </p:stCondLst>
                                  <p:childTnLst>
                                    <p:set>
                                      <p:cBhvr>
                                        <p:cTn dur="1" fill="hold">
                                          <p:stCondLst>
                                            <p:cond delay="0"/>
                                          </p:stCondLst>
                                        </p:cTn>
                                        <p:tgtEl>
                                          <p:spTgt spid="1619"/>
                                        </p:tgtEl>
                                        <p:attrNameLst>
                                          <p:attrName>style.visibility</p:attrName>
                                        </p:attrNameLst>
                                      </p:cBhvr>
                                      <p:to>
                                        <p:strVal val="visible"/>
                                      </p:to>
                                    </p:set>
                                    <p:animEffect filter="fade" transition="in">
                                      <p:cBhvr>
                                        <p:cTn dur="500"/>
                                        <p:tgtEl>
                                          <p:spTgt spid="16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0"/>
                                        </p:tgtEl>
                                        <p:attrNameLst>
                                          <p:attrName>style.visibility</p:attrName>
                                        </p:attrNameLst>
                                      </p:cBhvr>
                                      <p:to>
                                        <p:strVal val="visible"/>
                                      </p:to>
                                    </p:set>
                                    <p:animEffect filter="fade" transition="in">
                                      <p:cBhvr>
                                        <p:cTn dur="500"/>
                                        <p:tgtEl>
                                          <p:spTgt spid="16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586"/>
                                        </p:tgtEl>
                                      </p:cBhvr>
                                    </p:animEffect>
                                    <p:set>
                                      <p:cBhvr>
                                        <p:cTn dur="1" fill="hold">
                                          <p:stCondLst>
                                            <p:cond delay="500"/>
                                          </p:stCondLst>
                                        </p:cTn>
                                        <p:tgtEl>
                                          <p:spTgt spid="158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588"/>
                                        </p:tgtEl>
                                      </p:cBhvr>
                                    </p:animEffect>
                                    <p:set>
                                      <p:cBhvr>
                                        <p:cTn dur="1" fill="hold">
                                          <p:stCondLst>
                                            <p:cond delay="500"/>
                                          </p:stCondLst>
                                        </p:cTn>
                                        <p:tgtEl>
                                          <p:spTgt spid="158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589"/>
                                        </p:tgtEl>
                                      </p:cBhvr>
                                    </p:animEffect>
                                    <p:set>
                                      <p:cBhvr>
                                        <p:cTn dur="1" fill="hold">
                                          <p:stCondLst>
                                            <p:cond delay="500"/>
                                          </p:stCondLst>
                                        </p:cTn>
                                        <p:tgtEl>
                                          <p:spTgt spid="158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593"/>
                                        </p:tgtEl>
                                      </p:cBhvr>
                                    </p:animEffect>
                                    <p:set>
                                      <p:cBhvr>
                                        <p:cTn dur="1" fill="hold">
                                          <p:stCondLst>
                                            <p:cond delay="500"/>
                                          </p:stCondLst>
                                        </p:cTn>
                                        <p:tgtEl>
                                          <p:spTgt spid="159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584"/>
                                        </p:tgtEl>
                                      </p:cBhvr>
                                    </p:animEffect>
                                    <p:set>
                                      <p:cBhvr>
                                        <p:cTn dur="1" fill="hold">
                                          <p:stCondLst>
                                            <p:cond delay="500"/>
                                          </p:stCondLst>
                                        </p:cTn>
                                        <p:tgtEl>
                                          <p:spTgt spid="158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590"/>
                                        </p:tgtEl>
                                      </p:cBhvr>
                                    </p:animEffect>
                                    <p:set>
                                      <p:cBhvr>
                                        <p:cTn dur="1" fill="hold">
                                          <p:stCondLst>
                                            <p:cond delay="500"/>
                                          </p:stCondLst>
                                        </p:cTn>
                                        <p:tgtEl>
                                          <p:spTgt spid="159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583"/>
                                        </p:tgtEl>
                                      </p:cBhvr>
                                    </p:animEffect>
                                    <p:set>
                                      <p:cBhvr>
                                        <p:cTn dur="1" fill="hold">
                                          <p:stCondLst>
                                            <p:cond delay="500"/>
                                          </p:stCondLst>
                                        </p:cTn>
                                        <p:tgtEl>
                                          <p:spTgt spid="158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579"/>
                                        </p:tgtEl>
                                      </p:cBhvr>
                                    </p:animEffect>
                                    <p:set>
                                      <p:cBhvr>
                                        <p:cTn dur="1" fill="hold">
                                          <p:stCondLst>
                                            <p:cond delay="500"/>
                                          </p:stCondLst>
                                        </p:cTn>
                                        <p:tgtEl>
                                          <p:spTgt spid="157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574"/>
                                        </p:tgtEl>
                                      </p:cBhvr>
                                    </p:animEffect>
                                    <p:set>
                                      <p:cBhvr>
                                        <p:cTn dur="1" fill="hold">
                                          <p:stCondLst>
                                            <p:cond delay="500"/>
                                          </p:stCondLst>
                                        </p:cTn>
                                        <p:tgtEl>
                                          <p:spTgt spid="157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576"/>
                                        </p:tgtEl>
                                      </p:cBhvr>
                                    </p:animEffect>
                                    <p:set>
                                      <p:cBhvr>
                                        <p:cTn dur="1" fill="hold">
                                          <p:stCondLst>
                                            <p:cond delay="500"/>
                                          </p:stCondLst>
                                        </p:cTn>
                                        <p:tgtEl>
                                          <p:spTgt spid="157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575"/>
                                        </p:tgtEl>
                                      </p:cBhvr>
                                    </p:animEffect>
                                    <p:set>
                                      <p:cBhvr>
                                        <p:cTn dur="1" fill="hold">
                                          <p:stCondLst>
                                            <p:cond delay="500"/>
                                          </p:stCondLst>
                                        </p:cTn>
                                        <p:tgtEl>
                                          <p:spTgt spid="157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580"/>
                                        </p:tgtEl>
                                      </p:cBhvr>
                                    </p:animEffect>
                                    <p:set>
                                      <p:cBhvr>
                                        <p:cTn dur="1" fill="hold">
                                          <p:stCondLst>
                                            <p:cond delay="500"/>
                                          </p:stCondLst>
                                        </p:cTn>
                                        <p:tgtEl>
                                          <p:spTgt spid="158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587"/>
                                        </p:tgtEl>
                                      </p:cBhvr>
                                    </p:animEffect>
                                    <p:set>
                                      <p:cBhvr>
                                        <p:cTn dur="1" fill="hold">
                                          <p:stCondLst>
                                            <p:cond delay="500"/>
                                          </p:stCondLst>
                                        </p:cTn>
                                        <p:tgtEl>
                                          <p:spTgt spid="158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4" name="Shape 1624"/>
        <p:cNvGrpSpPr/>
        <p:nvPr/>
      </p:nvGrpSpPr>
      <p:grpSpPr>
        <a:xfrm>
          <a:off x="0" y="0"/>
          <a:ext cx="0" cy="0"/>
          <a:chOff x="0" y="0"/>
          <a:chExt cx="0" cy="0"/>
        </a:xfrm>
      </p:grpSpPr>
      <p:sp>
        <p:nvSpPr>
          <p:cNvPr id="1625" name="Google Shape;1625;p89"/>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1626" name="Google Shape;1626;p89"/>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Example using DHT based pub-sub</a:t>
            </a:r>
            <a:endParaRPr/>
          </a:p>
        </p:txBody>
      </p:sp>
      <p:sp>
        <p:nvSpPr>
          <p:cNvPr id="1627" name="Google Shape;1627;p89"/>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2800"/>
              <a:buFont typeface="Arial"/>
              <a:buChar char="●"/>
            </a:pPr>
            <a:r>
              <a:rPr b="0" i="0" lang="en-US" sz="2800" u="none">
                <a:solidFill>
                  <a:schemeClr val="dk1"/>
                </a:solidFill>
                <a:latin typeface="Tahoma"/>
                <a:ea typeface="Tahoma"/>
                <a:cs typeface="Tahoma"/>
                <a:sym typeface="Tahoma"/>
              </a:rPr>
              <a:t>Tapestry (DHT-based) pub/sub and routing framework</a:t>
            </a:r>
            <a:endParaRPr/>
          </a:p>
          <a:p>
            <a:pPr indent="-285750" lvl="1" marL="742950" rtl="0" algn="l">
              <a:lnSpc>
                <a:spcPct val="100000"/>
              </a:lnSpc>
              <a:spcBef>
                <a:spcPts val="48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Event space is partitioned among peers</a:t>
            </a:r>
            <a:endParaRPr/>
          </a:p>
          <a:p>
            <a:pPr indent="-228600" lvl="2" marL="11430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Single content matching</a:t>
            </a:r>
            <a:endParaRPr/>
          </a:p>
          <a:p>
            <a:pPr indent="-285750" lvl="1" marL="742950" rtl="0" algn="l">
              <a:lnSpc>
                <a:spcPct val="100000"/>
              </a:lnSpc>
              <a:spcBef>
                <a:spcPts val="48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Each partition is assigned to a peer (RP)</a:t>
            </a:r>
            <a:endParaRPr/>
          </a:p>
          <a:p>
            <a:pPr indent="-285750" lvl="1" marL="742950" rtl="0" algn="l">
              <a:lnSpc>
                <a:spcPct val="100000"/>
              </a:lnSpc>
              <a:spcBef>
                <a:spcPts val="48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Publications and subscriptions are matched in RP</a:t>
            </a:r>
            <a:endParaRPr/>
          </a:p>
          <a:p>
            <a:pPr indent="-228600" lvl="2" marL="11430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All receivers and preferences are detected after matching</a:t>
            </a:r>
            <a:endParaRPr b="0" i="0" sz="2400" u="none">
              <a:solidFill>
                <a:schemeClr val="dk1"/>
              </a:solidFill>
              <a:latin typeface="Tahoma"/>
              <a:ea typeface="Tahoma"/>
              <a:cs typeface="Tahoma"/>
              <a:sym typeface="Tahoma"/>
            </a:endParaRPr>
          </a:p>
          <a:p>
            <a:pPr indent="-285750" lvl="1" marL="742950" rtl="0" algn="l">
              <a:lnSpc>
                <a:spcPct val="100000"/>
              </a:lnSpc>
              <a:spcBef>
                <a:spcPts val="48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Content dissemination among matched subscribers are done through a dissemination tree rooted at RP where leaves are subscribers.</a:t>
            </a:r>
            <a:endParaRPr/>
          </a:p>
          <a:p>
            <a:pPr indent="-190500" lvl="0" marL="342900" rtl="0" algn="l">
              <a:spcBef>
                <a:spcPts val="480"/>
              </a:spcBef>
              <a:spcAft>
                <a:spcPts val="0"/>
              </a:spcAft>
              <a:buSzPts val="2400"/>
              <a:buNone/>
            </a:pPr>
            <a:r>
              <a:t/>
            </a:r>
            <a:endParaRPr b="0" i="0" sz="2400" u="none">
              <a:solidFill>
                <a:schemeClr val="dk1"/>
              </a:solidFill>
              <a:latin typeface="Tahoma"/>
              <a:ea typeface="Tahoma"/>
              <a:cs typeface="Tahoma"/>
              <a:sym typeface="Tahoma"/>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2" name="Shape 1632"/>
        <p:cNvGrpSpPr/>
        <p:nvPr/>
      </p:nvGrpSpPr>
      <p:grpSpPr>
        <a:xfrm>
          <a:off x="0" y="0"/>
          <a:ext cx="0" cy="0"/>
          <a:chOff x="0" y="0"/>
          <a:chExt cx="0" cy="0"/>
        </a:xfrm>
      </p:grpSpPr>
      <p:sp>
        <p:nvSpPr>
          <p:cNvPr id="1633" name="Google Shape;1633;p90"/>
          <p:cNvSpPr txBox="1"/>
          <p:nvPr>
            <p:ph type="title"/>
          </p:nvPr>
        </p:nvSpPr>
        <p:spPr>
          <a:xfrm>
            <a:off x="406400" y="228600"/>
            <a:ext cx="7772400" cy="1143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Videos.. </a:t>
            </a:r>
            <a:endParaRPr/>
          </a:p>
        </p:txBody>
      </p:sp>
      <p:sp>
        <p:nvSpPr>
          <p:cNvPr id="1634" name="Google Shape;1634;p90"/>
          <p:cNvSpPr txBox="1"/>
          <p:nvPr>
            <p:ph idx="1" type="body"/>
          </p:nvPr>
        </p:nvSpPr>
        <p:spPr>
          <a:xfrm>
            <a:off x="457200" y="1885950"/>
            <a:ext cx="8178900" cy="4172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a:p>
            <a:pPr indent="0" lvl="0" marL="0" rtl="0" algn="l">
              <a:spcBef>
                <a:spcPts val="360"/>
              </a:spcBef>
              <a:spcAft>
                <a:spcPts val="0"/>
              </a:spcAft>
              <a:buNone/>
            </a:pPr>
            <a:r>
              <a:rPr lang="en-US"/>
              <a:t>Twitter experiences </a:t>
            </a:r>
            <a:endParaRPr/>
          </a:p>
          <a:p>
            <a:pPr indent="0" lvl="0" marL="0" rtl="0" algn="l">
              <a:spcBef>
                <a:spcPts val="360"/>
              </a:spcBef>
              <a:spcAft>
                <a:spcPts val="0"/>
              </a:spcAft>
              <a:buNone/>
            </a:pPr>
            <a:r>
              <a:rPr lang="en-US" sz="1100" u="sng">
                <a:solidFill>
                  <a:schemeClr val="hlink"/>
                </a:solidFill>
                <a:latin typeface="Arial"/>
                <a:ea typeface="Arial"/>
                <a:cs typeface="Arial"/>
                <a:sym typeface="Arial"/>
                <a:hlinkClick r:id="rId3"/>
              </a:rPr>
              <a:t>https://www.youtube.com/watch?v=zwo3ipH4LZU</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8" name="Shape 1638"/>
        <p:cNvGrpSpPr/>
        <p:nvPr/>
      </p:nvGrpSpPr>
      <p:grpSpPr>
        <a:xfrm>
          <a:off x="0" y="0"/>
          <a:ext cx="0" cy="0"/>
          <a:chOff x="0" y="0"/>
          <a:chExt cx="0" cy="0"/>
        </a:xfrm>
      </p:grpSpPr>
      <p:sp>
        <p:nvSpPr>
          <p:cNvPr id="1639" name="Google Shape;1639;p91"/>
          <p:cNvSpPr txBox="1"/>
          <p:nvPr>
            <p:ph type="title"/>
          </p:nvPr>
        </p:nvSpPr>
        <p:spPr>
          <a:xfrm>
            <a:off x="685800" y="2514600"/>
            <a:ext cx="7772400" cy="11430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Extra Slides</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3" name="Shape 1643"/>
        <p:cNvGrpSpPr/>
        <p:nvPr/>
      </p:nvGrpSpPr>
      <p:grpSpPr>
        <a:xfrm>
          <a:off x="0" y="0"/>
          <a:ext cx="0" cy="0"/>
          <a:chOff x="0" y="0"/>
          <a:chExt cx="0" cy="0"/>
        </a:xfrm>
      </p:grpSpPr>
      <p:sp>
        <p:nvSpPr>
          <p:cNvPr id="1644" name="Google Shape;1644;p92"/>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Details on GC and P/S systems</a:t>
            </a:r>
            <a:endParaRPr/>
          </a:p>
        </p:txBody>
      </p:sp>
      <p:sp>
        <p:nvSpPr>
          <p:cNvPr id="1645" name="Google Shape;1645;p92"/>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accent2"/>
              </a:buClr>
              <a:buSzPts val="3200"/>
              <a:buFont typeface="Arial"/>
              <a:buNone/>
            </a:pPr>
            <a:r>
              <a:t/>
            </a:r>
            <a:endParaRPr sz="3200">
              <a:solidFill>
                <a:schemeClr val="dk1"/>
              </a:solidFill>
              <a:latin typeface="Tahoma"/>
              <a:ea typeface="Tahoma"/>
              <a:cs typeface="Tahoma"/>
              <a:sym typeface="Tahoma"/>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9" name="Shape 1649"/>
        <p:cNvGrpSpPr/>
        <p:nvPr/>
      </p:nvGrpSpPr>
      <p:grpSpPr>
        <a:xfrm>
          <a:off x="0" y="0"/>
          <a:ext cx="0" cy="0"/>
          <a:chOff x="0" y="0"/>
          <a:chExt cx="0" cy="0"/>
        </a:xfrm>
      </p:grpSpPr>
      <p:sp>
        <p:nvSpPr>
          <p:cNvPr id="1650" name="Google Shape;1650;p93"/>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1651" name="Google Shape;1651;p93"/>
          <p:cNvSpPr txBox="1"/>
          <p:nvPr>
            <p:ph type="title"/>
          </p:nvPr>
        </p:nvSpPr>
        <p:spPr>
          <a:xfrm>
            <a:off x="457200" y="277812"/>
            <a:ext cx="8229600" cy="113982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CCD:  Customized Content Dissemination in Pub/Sub</a:t>
            </a:r>
            <a:endParaRPr/>
          </a:p>
        </p:txBody>
      </p:sp>
      <p:sp>
        <p:nvSpPr>
          <p:cNvPr id="1652" name="Google Shape;1652;p93"/>
          <p:cNvSpPr txBox="1"/>
          <p:nvPr>
            <p:ph idx="1" type="body"/>
          </p:nvPr>
        </p:nvSpPr>
        <p:spPr>
          <a:xfrm>
            <a:off x="76200" y="1600200"/>
            <a:ext cx="5334000" cy="453072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2600"/>
              <a:buFont typeface="Arial"/>
              <a:buChar char="●"/>
            </a:pPr>
            <a:r>
              <a:rPr b="0" i="0" lang="en-US" sz="2600" u="none">
                <a:solidFill>
                  <a:schemeClr val="dk1"/>
                </a:solidFill>
                <a:latin typeface="Tahoma"/>
                <a:ea typeface="Tahoma"/>
                <a:cs typeface="Tahoma"/>
                <a:sym typeface="Tahoma"/>
              </a:rPr>
              <a:t>Tapestry DHT-based overlay</a:t>
            </a:r>
            <a:endParaRPr/>
          </a:p>
          <a:p>
            <a:pPr indent="-285750" lvl="1" marL="742950" rtl="0" algn="l">
              <a:lnSpc>
                <a:spcPct val="100000"/>
              </a:lnSpc>
              <a:spcBef>
                <a:spcPts val="440"/>
              </a:spcBef>
              <a:spcAft>
                <a:spcPts val="0"/>
              </a:spcAft>
              <a:buClr>
                <a:schemeClr val="accent2"/>
              </a:buClr>
              <a:buSzPts val="2200"/>
              <a:buFont typeface="Arial"/>
              <a:buChar char="●"/>
            </a:pPr>
            <a:r>
              <a:rPr b="0" i="0" lang="en-US" sz="2200" u="none">
                <a:solidFill>
                  <a:schemeClr val="dk1"/>
                </a:solidFill>
                <a:latin typeface="Tahoma"/>
                <a:ea typeface="Tahoma"/>
                <a:cs typeface="Tahoma"/>
                <a:sym typeface="Tahoma"/>
              </a:rPr>
              <a:t>Each node has a unique L-digit ID in base B</a:t>
            </a:r>
            <a:endParaRPr/>
          </a:p>
          <a:p>
            <a:pPr indent="-285750" lvl="1" marL="742950" rtl="0" algn="l">
              <a:lnSpc>
                <a:spcPct val="100000"/>
              </a:lnSpc>
              <a:spcBef>
                <a:spcPts val="440"/>
              </a:spcBef>
              <a:spcAft>
                <a:spcPts val="0"/>
              </a:spcAft>
              <a:buClr>
                <a:schemeClr val="accent2"/>
              </a:buClr>
              <a:buSzPts val="2200"/>
              <a:buFont typeface="Arial"/>
              <a:buChar char="●"/>
            </a:pPr>
            <a:r>
              <a:rPr b="0" i="0" lang="en-US" sz="2200" u="none">
                <a:solidFill>
                  <a:schemeClr val="dk1"/>
                </a:solidFill>
                <a:latin typeface="Tahoma"/>
                <a:ea typeface="Tahoma"/>
                <a:cs typeface="Tahoma"/>
                <a:sym typeface="Tahoma"/>
              </a:rPr>
              <a:t>Each node has a neighbor map table (LxB)</a:t>
            </a:r>
            <a:endParaRPr/>
          </a:p>
          <a:p>
            <a:pPr indent="-285750" lvl="1" marL="742950" rtl="0" algn="l">
              <a:lnSpc>
                <a:spcPct val="100000"/>
              </a:lnSpc>
              <a:spcBef>
                <a:spcPts val="440"/>
              </a:spcBef>
              <a:spcAft>
                <a:spcPts val="0"/>
              </a:spcAft>
              <a:buClr>
                <a:schemeClr val="accent2"/>
              </a:buClr>
              <a:buSzPts val="2200"/>
              <a:buFont typeface="Arial"/>
              <a:buChar char="●"/>
            </a:pPr>
            <a:r>
              <a:rPr b="0" i="0" lang="en-US" sz="2200" u="none">
                <a:solidFill>
                  <a:schemeClr val="dk1"/>
                </a:solidFill>
                <a:latin typeface="Tahoma"/>
                <a:ea typeface="Tahoma"/>
                <a:cs typeface="Tahoma"/>
                <a:sym typeface="Tahoma"/>
              </a:rPr>
              <a:t>Routing from one node to another node is done by resolving one digit in each step</a:t>
            </a:r>
            <a:endParaRPr/>
          </a:p>
          <a:p>
            <a:pPr indent="-285750" lvl="1" marL="742950" rtl="0" algn="l">
              <a:lnSpc>
                <a:spcPct val="100000"/>
              </a:lnSpc>
              <a:spcBef>
                <a:spcPts val="440"/>
              </a:spcBef>
              <a:spcAft>
                <a:spcPts val="0"/>
              </a:spcAft>
              <a:buClr>
                <a:schemeClr val="accent2"/>
              </a:buClr>
              <a:buSzPts val="2200"/>
              <a:buFont typeface="Arial"/>
              <a:buChar char="●"/>
            </a:pPr>
            <a:r>
              <a:rPr b="0" i="0" lang="en-US" sz="2200" u="none">
                <a:solidFill>
                  <a:schemeClr val="dk1"/>
                </a:solidFill>
                <a:latin typeface="Tahoma"/>
                <a:ea typeface="Tahoma"/>
                <a:cs typeface="Tahoma"/>
                <a:sym typeface="Tahoma"/>
              </a:rPr>
              <a:t>Sample routing map table for 2120</a:t>
            </a:r>
            <a:endParaRPr/>
          </a:p>
        </p:txBody>
      </p:sp>
      <p:pic>
        <p:nvPicPr>
          <p:cNvPr id="1653" name="Google Shape;1653;p93"/>
          <p:cNvPicPr preferRelativeResize="0"/>
          <p:nvPr>
            <p:ph idx="1" type="body"/>
          </p:nvPr>
        </p:nvPicPr>
        <p:blipFill rotWithShape="1">
          <a:blip r:embed="rId3">
            <a:alphaModFix/>
          </a:blip>
          <a:srcRect b="0" l="0" r="0" t="0"/>
          <a:stretch/>
        </p:blipFill>
        <p:spPr>
          <a:xfrm>
            <a:off x="5334000" y="2438400"/>
            <a:ext cx="3733800" cy="2465387"/>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7" name="Shape 1657"/>
        <p:cNvGrpSpPr/>
        <p:nvPr/>
      </p:nvGrpSpPr>
      <p:grpSpPr>
        <a:xfrm>
          <a:off x="0" y="0"/>
          <a:ext cx="0" cy="0"/>
          <a:chOff x="0" y="0"/>
          <a:chExt cx="0" cy="0"/>
        </a:xfrm>
      </p:grpSpPr>
      <p:sp>
        <p:nvSpPr>
          <p:cNvPr id="1658" name="Google Shape;1658;p94"/>
          <p:cNvSpPr txBox="1"/>
          <p:nvPr/>
        </p:nvSpPr>
        <p:spPr>
          <a:xfrm>
            <a:off x="4318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Hojjat Jafarpour</a:t>
            </a:r>
            <a:endParaRPr/>
          </a:p>
        </p:txBody>
      </p:sp>
      <p:sp>
        <p:nvSpPr>
          <p:cNvPr id="1659" name="Google Shape;1659;p94"/>
          <p:cNvSpPr txBox="1"/>
          <p:nvPr/>
        </p:nvSpPr>
        <p:spPr>
          <a:xfrm>
            <a:off x="3124200" y="6229350"/>
            <a:ext cx="2895600" cy="4572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CCD: Efficient Customized Content Dissemination in Distributed Pub/Sub</a:t>
            </a:r>
            <a:endParaRPr/>
          </a:p>
        </p:txBody>
      </p:sp>
      <p:sp>
        <p:nvSpPr>
          <p:cNvPr id="1660" name="Google Shape;1660;p94"/>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1661" name="Google Shape;1661;p94"/>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Dissemination tree</a:t>
            </a:r>
            <a:endParaRPr/>
          </a:p>
        </p:txBody>
      </p:sp>
      <p:sp>
        <p:nvSpPr>
          <p:cNvPr id="1662" name="Google Shape;1662;p94"/>
          <p:cNvSpPr txBox="1"/>
          <p:nvPr>
            <p:ph idx="1" type="body"/>
          </p:nvPr>
        </p:nvSpPr>
        <p:spPr>
          <a:xfrm>
            <a:off x="304800" y="1219200"/>
            <a:ext cx="8686800" cy="2209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2800"/>
              <a:buFont typeface="Arial"/>
              <a:buChar char="●"/>
            </a:pPr>
            <a:r>
              <a:rPr b="0" i="0" lang="en-US" sz="2800" u="none">
                <a:solidFill>
                  <a:schemeClr val="dk1"/>
                </a:solidFill>
                <a:latin typeface="Garamond"/>
                <a:ea typeface="Garamond"/>
                <a:cs typeface="Garamond"/>
                <a:sym typeface="Garamond"/>
              </a:rPr>
              <a:t>For a published content we can estimate the </a:t>
            </a:r>
            <a:r>
              <a:rPr b="0" i="0" lang="en-US" sz="2800" u="none">
                <a:solidFill>
                  <a:srgbClr val="FF0000"/>
                </a:solidFill>
                <a:latin typeface="Garamond"/>
                <a:ea typeface="Garamond"/>
                <a:cs typeface="Garamond"/>
                <a:sym typeface="Garamond"/>
              </a:rPr>
              <a:t>dissemination tree</a:t>
            </a:r>
            <a:r>
              <a:rPr b="0" i="0" lang="en-US" sz="2800" u="none">
                <a:solidFill>
                  <a:schemeClr val="dk1"/>
                </a:solidFill>
                <a:latin typeface="Garamond"/>
                <a:ea typeface="Garamond"/>
                <a:cs typeface="Garamond"/>
                <a:sym typeface="Garamond"/>
              </a:rPr>
              <a:t> in broker overlay network</a:t>
            </a:r>
            <a:endParaRPr/>
          </a:p>
          <a:p>
            <a:pPr indent="-285750" lvl="1" marL="742950" rtl="0" algn="l">
              <a:lnSpc>
                <a:spcPct val="100000"/>
              </a:lnSpc>
              <a:spcBef>
                <a:spcPts val="480"/>
              </a:spcBef>
              <a:spcAft>
                <a:spcPts val="0"/>
              </a:spcAft>
              <a:buClr>
                <a:schemeClr val="accent2"/>
              </a:buClr>
              <a:buSzPts val="2400"/>
              <a:buFont typeface="Arial"/>
              <a:buChar char="●"/>
            </a:pPr>
            <a:r>
              <a:rPr b="0" i="0" lang="en-US" sz="2400" u="none">
                <a:solidFill>
                  <a:schemeClr val="dk1"/>
                </a:solidFill>
                <a:latin typeface="Garamond"/>
                <a:ea typeface="Garamond"/>
                <a:cs typeface="Garamond"/>
                <a:sym typeface="Garamond"/>
              </a:rPr>
              <a:t>Using DHT-based routing properties</a:t>
            </a:r>
            <a:endParaRPr/>
          </a:p>
          <a:p>
            <a:pPr indent="-285750" lvl="1" marL="742950" rtl="0" algn="l">
              <a:lnSpc>
                <a:spcPct val="100000"/>
              </a:lnSpc>
              <a:spcBef>
                <a:spcPts val="480"/>
              </a:spcBef>
              <a:spcAft>
                <a:spcPts val="0"/>
              </a:spcAft>
              <a:buClr>
                <a:schemeClr val="accent2"/>
              </a:buClr>
              <a:buSzPts val="2400"/>
              <a:buFont typeface="Arial"/>
              <a:buChar char="●"/>
            </a:pPr>
            <a:r>
              <a:rPr b="0" i="0" lang="en-US" sz="2400" u="none">
                <a:solidFill>
                  <a:schemeClr val="dk1"/>
                </a:solidFill>
                <a:latin typeface="Garamond"/>
                <a:ea typeface="Garamond"/>
                <a:cs typeface="Garamond"/>
                <a:sym typeface="Garamond"/>
              </a:rPr>
              <a:t>The dissemination tree is rooted at the corresponding </a:t>
            </a:r>
            <a:r>
              <a:rPr b="0" i="0" lang="en-US" sz="2400" u="none">
                <a:solidFill>
                  <a:srgbClr val="FF0000"/>
                </a:solidFill>
                <a:latin typeface="Garamond"/>
                <a:ea typeface="Garamond"/>
                <a:cs typeface="Garamond"/>
                <a:sym typeface="Garamond"/>
              </a:rPr>
              <a:t>rendezvous</a:t>
            </a:r>
            <a:r>
              <a:rPr b="0" i="0" lang="en-US" sz="2400" u="none">
                <a:solidFill>
                  <a:schemeClr val="dk1"/>
                </a:solidFill>
                <a:latin typeface="Garamond"/>
                <a:ea typeface="Garamond"/>
                <a:cs typeface="Garamond"/>
                <a:sym typeface="Garamond"/>
              </a:rPr>
              <a:t> broker</a:t>
            </a:r>
            <a:endParaRPr/>
          </a:p>
        </p:txBody>
      </p:sp>
      <p:sp>
        <p:nvSpPr>
          <p:cNvPr id="1663" name="Google Shape;1663;p94"/>
          <p:cNvSpPr/>
          <p:nvPr/>
        </p:nvSpPr>
        <p:spPr>
          <a:xfrm>
            <a:off x="2057400" y="3505200"/>
            <a:ext cx="5257800" cy="2667000"/>
          </a:xfrm>
          <a:custGeom>
            <a:rect b="b" l="l" r="r" t="t"/>
            <a:pathLst>
              <a:path extrusionOk="0" h="43200" w="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lnTo>
                  <a:pt x="3900" y="14370"/>
                </a:lnTo>
                <a:close/>
              </a:path>
              <a:path extrusionOk="0" fill="none" h="43200" w="43200">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gradFill>
            <a:gsLst>
              <a:gs pos="0">
                <a:srgbClr val="FFD147"/>
              </a:gs>
              <a:gs pos="100000">
                <a:srgbClr val="766121"/>
              </a:gs>
            </a:gsLst>
            <a:lin ang="5400000" scaled="0"/>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pic>
        <p:nvPicPr>
          <p:cNvPr id="1664" name="Google Shape;1664;p94"/>
          <p:cNvPicPr preferRelativeResize="0"/>
          <p:nvPr/>
        </p:nvPicPr>
        <p:blipFill rotWithShape="1">
          <a:blip r:embed="rId3">
            <a:alphaModFix/>
          </a:blip>
          <a:srcRect b="0" l="0" r="0" t="0"/>
          <a:stretch/>
        </p:blipFill>
        <p:spPr>
          <a:xfrm>
            <a:off x="3048000" y="4410075"/>
            <a:ext cx="304800" cy="390525"/>
          </a:xfrm>
          <a:prstGeom prst="rect">
            <a:avLst/>
          </a:prstGeom>
          <a:noFill/>
          <a:ln>
            <a:noFill/>
          </a:ln>
        </p:spPr>
      </p:pic>
      <p:cxnSp>
        <p:nvCxnSpPr>
          <p:cNvPr id="1665" name="Google Shape;1665;p94"/>
          <p:cNvCxnSpPr/>
          <p:nvPr/>
        </p:nvCxnSpPr>
        <p:spPr>
          <a:xfrm>
            <a:off x="4741862" y="3819525"/>
            <a:ext cx="533400" cy="304800"/>
          </a:xfrm>
          <a:prstGeom prst="straightConnector1">
            <a:avLst/>
          </a:prstGeom>
          <a:noFill/>
          <a:ln cap="flat" cmpd="sng" w="38100">
            <a:solidFill>
              <a:srgbClr val="002060"/>
            </a:solidFill>
            <a:prstDash val="solid"/>
            <a:miter lim="800000"/>
            <a:headEnd len="med" w="med" type="none"/>
            <a:tailEnd len="med" w="med" type="stealth"/>
          </a:ln>
        </p:spPr>
      </p:cxnSp>
      <p:cxnSp>
        <p:nvCxnSpPr>
          <p:cNvPr id="1666" name="Google Shape;1666;p94"/>
          <p:cNvCxnSpPr/>
          <p:nvPr/>
        </p:nvCxnSpPr>
        <p:spPr>
          <a:xfrm>
            <a:off x="6019800" y="4538662"/>
            <a:ext cx="609600" cy="414337"/>
          </a:xfrm>
          <a:prstGeom prst="straightConnector1">
            <a:avLst/>
          </a:prstGeom>
          <a:noFill/>
          <a:ln cap="flat" cmpd="sng" w="38100">
            <a:solidFill>
              <a:srgbClr val="002060"/>
            </a:solidFill>
            <a:prstDash val="solid"/>
            <a:miter lim="800000"/>
            <a:headEnd len="med" w="med" type="none"/>
            <a:tailEnd len="med" w="med" type="stealth"/>
          </a:ln>
        </p:spPr>
      </p:cxnSp>
      <p:cxnSp>
        <p:nvCxnSpPr>
          <p:cNvPr id="1667" name="Google Shape;1667;p94"/>
          <p:cNvCxnSpPr/>
          <p:nvPr/>
        </p:nvCxnSpPr>
        <p:spPr>
          <a:xfrm flipH="1">
            <a:off x="5486400" y="4572000"/>
            <a:ext cx="550862" cy="447675"/>
          </a:xfrm>
          <a:prstGeom prst="straightConnector1">
            <a:avLst/>
          </a:prstGeom>
          <a:noFill/>
          <a:ln cap="flat" cmpd="sng" w="38100">
            <a:solidFill>
              <a:srgbClr val="002060"/>
            </a:solidFill>
            <a:prstDash val="solid"/>
            <a:miter lim="800000"/>
            <a:headEnd len="med" w="med" type="none"/>
            <a:tailEnd len="med" w="med" type="stealth"/>
          </a:ln>
        </p:spPr>
      </p:cxnSp>
      <p:cxnSp>
        <p:nvCxnSpPr>
          <p:cNvPr id="1668" name="Google Shape;1668;p94"/>
          <p:cNvCxnSpPr/>
          <p:nvPr/>
        </p:nvCxnSpPr>
        <p:spPr>
          <a:xfrm flipH="1">
            <a:off x="3979862" y="3819525"/>
            <a:ext cx="533400" cy="381000"/>
          </a:xfrm>
          <a:prstGeom prst="straightConnector1">
            <a:avLst/>
          </a:prstGeom>
          <a:noFill/>
          <a:ln cap="flat" cmpd="sng" w="38100">
            <a:solidFill>
              <a:srgbClr val="002060"/>
            </a:solidFill>
            <a:prstDash val="solid"/>
            <a:miter lim="800000"/>
            <a:headEnd len="med" w="med" type="none"/>
            <a:tailEnd len="med" w="med" type="stealth"/>
          </a:ln>
        </p:spPr>
      </p:cxnSp>
      <p:cxnSp>
        <p:nvCxnSpPr>
          <p:cNvPr id="1669" name="Google Shape;1669;p94"/>
          <p:cNvCxnSpPr/>
          <p:nvPr/>
        </p:nvCxnSpPr>
        <p:spPr>
          <a:xfrm flipH="1">
            <a:off x="3352800" y="4267200"/>
            <a:ext cx="457200" cy="338137"/>
          </a:xfrm>
          <a:prstGeom prst="straightConnector1">
            <a:avLst/>
          </a:prstGeom>
          <a:noFill/>
          <a:ln cap="flat" cmpd="sng" w="38100">
            <a:solidFill>
              <a:srgbClr val="002060"/>
            </a:solidFill>
            <a:prstDash val="solid"/>
            <a:miter lim="800000"/>
            <a:headEnd len="med" w="med" type="none"/>
            <a:tailEnd len="med" w="med" type="stealth"/>
          </a:ln>
        </p:spPr>
      </p:cxnSp>
      <p:cxnSp>
        <p:nvCxnSpPr>
          <p:cNvPr id="1670" name="Google Shape;1670;p94"/>
          <p:cNvCxnSpPr/>
          <p:nvPr/>
        </p:nvCxnSpPr>
        <p:spPr>
          <a:xfrm flipH="1">
            <a:off x="2590800" y="4800600"/>
            <a:ext cx="533400" cy="381000"/>
          </a:xfrm>
          <a:prstGeom prst="straightConnector1">
            <a:avLst/>
          </a:prstGeom>
          <a:noFill/>
          <a:ln cap="flat" cmpd="sng" w="38100">
            <a:solidFill>
              <a:srgbClr val="002060"/>
            </a:solidFill>
            <a:prstDash val="solid"/>
            <a:miter lim="800000"/>
            <a:headEnd len="med" w="med" type="none"/>
            <a:tailEnd len="med" w="med" type="stealth"/>
          </a:ln>
        </p:spPr>
      </p:cxnSp>
      <p:cxnSp>
        <p:nvCxnSpPr>
          <p:cNvPr id="1671" name="Google Shape;1671;p94"/>
          <p:cNvCxnSpPr/>
          <p:nvPr/>
        </p:nvCxnSpPr>
        <p:spPr>
          <a:xfrm flipH="1">
            <a:off x="3141662" y="4800600"/>
            <a:ext cx="1587" cy="381000"/>
          </a:xfrm>
          <a:prstGeom prst="straightConnector1">
            <a:avLst/>
          </a:prstGeom>
          <a:noFill/>
          <a:ln cap="flat" cmpd="sng" w="38100">
            <a:solidFill>
              <a:srgbClr val="002060"/>
            </a:solidFill>
            <a:prstDash val="solid"/>
            <a:miter lim="800000"/>
            <a:headEnd len="med" w="med" type="none"/>
            <a:tailEnd len="med" w="med" type="stealth"/>
          </a:ln>
        </p:spPr>
      </p:cxnSp>
      <p:cxnSp>
        <p:nvCxnSpPr>
          <p:cNvPr id="1672" name="Google Shape;1672;p94"/>
          <p:cNvCxnSpPr/>
          <p:nvPr/>
        </p:nvCxnSpPr>
        <p:spPr>
          <a:xfrm>
            <a:off x="3200400" y="4800600"/>
            <a:ext cx="533400" cy="304800"/>
          </a:xfrm>
          <a:prstGeom prst="straightConnector1">
            <a:avLst/>
          </a:prstGeom>
          <a:noFill/>
          <a:ln cap="flat" cmpd="sng" w="38100">
            <a:solidFill>
              <a:srgbClr val="002060"/>
            </a:solidFill>
            <a:prstDash val="solid"/>
            <a:miter lim="800000"/>
            <a:headEnd len="med" w="med" type="none"/>
            <a:tailEnd len="med" w="med" type="stealth"/>
          </a:ln>
        </p:spPr>
      </p:cxnSp>
      <p:cxnSp>
        <p:nvCxnSpPr>
          <p:cNvPr id="1673" name="Google Shape;1673;p94"/>
          <p:cNvCxnSpPr/>
          <p:nvPr/>
        </p:nvCxnSpPr>
        <p:spPr>
          <a:xfrm flipH="1">
            <a:off x="4800600" y="4191000"/>
            <a:ext cx="474662" cy="414337"/>
          </a:xfrm>
          <a:prstGeom prst="straightConnector1">
            <a:avLst/>
          </a:prstGeom>
          <a:noFill/>
          <a:ln cap="flat" cmpd="sng" w="38100">
            <a:solidFill>
              <a:srgbClr val="002060"/>
            </a:solidFill>
            <a:prstDash val="solid"/>
            <a:miter lim="800000"/>
            <a:headEnd len="med" w="med" type="none"/>
            <a:tailEnd len="med" w="med" type="stealth"/>
          </a:ln>
        </p:spPr>
      </p:cxnSp>
      <p:cxnSp>
        <p:nvCxnSpPr>
          <p:cNvPr id="1674" name="Google Shape;1674;p94"/>
          <p:cNvCxnSpPr/>
          <p:nvPr/>
        </p:nvCxnSpPr>
        <p:spPr>
          <a:xfrm flipH="1">
            <a:off x="4419600" y="4614862"/>
            <a:ext cx="457200" cy="481012"/>
          </a:xfrm>
          <a:prstGeom prst="straightConnector1">
            <a:avLst/>
          </a:prstGeom>
          <a:noFill/>
          <a:ln cap="flat" cmpd="sng" w="38100">
            <a:solidFill>
              <a:srgbClr val="002060"/>
            </a:solidFill>
            <a:prstDash val="solid"/>
            <a:miter lim="800000"/>
            <a:headEnd len="med" w="med" type="none"/>
            <a:tailEnd len="med" w="med" type="stealth"/>
          </a:ln>
        </p:spPr>
      </p:cxnSp>
      <p:pic>
        <p:nvPicPr>
          <p:cNvPr id="1675" name="Google Shape;1675;p94"/>
          <p:cNvPicPr preferRelativeResize="0"/>
          <p:nvPr/>
        </p:nvPicPr>
        <p:blipFill rotWithShape="1">
          <a:blip r:embed="rId3">
            <a:alphaModFix/>
          </a:blip>
          <a:srcRect b="0" l="0" r="0" t="0"/>
          <a:stretch/>
        </p:blipFill>
        <p:spPr>
          <a:xfrm>
            <a:off x="4513262" y="3648075"/>
            <a:ext cx="304800" cy="390525"/>
          </a:xfrm>
          <a:prstGeom prst="rect">
            <a:avLst/>
          </a:prstGeom>
          <a:noFill/>
          <a:ln>
            <a:noFill/>
          </a:ln>
        </p:spPr>
      </p:pic>
      <p:pic>
        <p:nvPicPr>
          <p:cNvPr id="1676" name="Google Shape;1676;p94"/>
          <p:cNvPicPr preferRelativeResize="0"/>
          <p:nvPr/>
        </p:nvPicPr>
        <p:blipFill rotWithShape="1">
          <a:blip r:embed="rId3">
            <a:alphaModFix/>
          </a:blip>
          <a:srcRect b="0" l="0" r="0" t="0"/>
          <a:stretch/>
        </p:blipFill>
        <p:spPr>
          <a:xfrm>
            <a:off x="3675062" y="4048125"/>
            <a:ext cx="304800" cy="390525"/>
          </a:xfrm>
          <a:prstGeom prst="rect">
            <a:avLst/>
          </a:prstGeom>
          <a:noFill/>
          <a:ln>
            <a:noFill/>
          </a:ln>
        </p:spPr>
      </p:pic>
      <p:pic>
        <p:nvPicPr>
          <p:cNvPr id="1677" name="Google Shape;1677;p94"/>
          <p:cNvPicPr preferRelativeResize="0"/>
          <p:nvPr/>
        </p:nvPicPr>
        <p:blipFill rotWithShape="1">
          <a:blip r:embed="rId3">
            <a:alphaModFix/>
          </a:blip>
          <a:srcRect b="0" l="0" r="0" t="0"/>
          <a:stretch/>
        </p:blipFill>
        <p:spPr>
          <a:xfrm>
            <a:off x="4572000" y="4419600"/>
            <a:ext cx="304800" cy="390525"/>
          </a:xfrm>
          <a:prstGeom prst="rect">
            <a:avLst/>
          </a:prstGeom>
          <a:noFill/>
          <a:ln>
            <a:noFill/>
          </a:ln>
        </p:spPr>
      </p:pic>
      <p:pic>
        <p:nvPicPr>
          <p:cNvPr id="1678" name="Google Shape;1678;p94"/>
          <p:cNvPicPr preferRelativeResize="0"/>
          <p:nvPr/>
        </p:nvPicPr>
        <p:blipFill rotWithShape="1">
          <a:blip r:embed="rId3">
            <a:alphaModFix/>
          </a:blip>
          <a:srcRect b="0" l="0" r="0" t="0"/>
          <a:stretch/>
        </p:blipFill>
        <p:spPr>
          <a:xfrm>
            <a:off x="6019800" y="4343400"/>
            <a:ext cx="304800" cy="390525"/>
          </a:xfrm>
          <a:prstGeom prst="rect">
            <a:avLst/>
          </a:prstGeom>
          <a:noFill/>
          <a:ln>
            <a:noFill/>
          </a:ln>
        </p:spPr>
      </p:pic>
      <p:pic>
        <p:nvPicPr>
          <p:cNvPr id="1679" name="Google Shape;1679;p94"/>
          <p:cNvPicPr preferRelativeResize="0"/>
          <p:nvPr/>
        </p:nvPicPr>
        <p:blipFill rotWithShape="1">
          <a:blip r:embed="rId3">
            <a:alphaModFix/>
          </a:blip>
          <a:srcRect b="0" l="0" r="0" t="0"/>
          <a:stretch/>
        </p:blipFill>
        <p:spPr>
          <a:xfrm>
            <a:off x="2438400" y="5162550"/>
            <a:ext cx="304800" cy="390525"/>
          </a:xfrm>
          <a:prstGeom prst="rect">
            <a:avLst/>
          </a:prstGeom>
          <a:noFill/>
          <a:ln>
            <a:noFill/>
          </a:ln>
        </p:spPr>
      </p:pic>
      <p:pic>
        <p:nvPicPr>
          <p:cNvPr id="1680" name="Google Shape;1680;p94"/>
          <p:cNvPicPr preferRelativeResize="0"/>
          <p:nvPr/>
        </p:nvPicPr>
        <p:blipFill rotWithShape="1">
          <a:blip r:embed="rId3">
            <a:alphaModFix/>
          </a:blip>
          <a:srcRect b="0" l="0" r="0" t="0"/>
          <a:stretch/>
        </p:blipFill>
        <p:spPr>
          <a:xfrm>
            <a:off x="4267200" y="5095875"/>
            <a:ext cx="304800" cy="390525"/>
          </a:xfrm>
          <a:prstGeom prst="rect">
            <a:avLst/>
          </a:prstGeom>
          <a:noFill/>
          <a:ln>
            <a:noFill/>
          </a:ln>
        </p:spPr>
      </p:pic>
      <p:pic>
        <p:nvPicPr>
          <p:cNvPr id="1681" name="Google Shape;1681;p94"/>
          <p:cNvPicPr preferRelativeResize="0"/>
          <p:nvPr/>
        </p:nvPicPr>
        <p:blipFill rotWithShape="1">
          <a:blip r:embed="rId3">
            <a:alphaModFix/>
          </a:blip>
          <a:srcRect b="0" l="0" r="0" t="0"/>
          <a:stretch/>
        </p:blipFill>
        <p:spPr>
          <a:xfrm>
            <a:off x="5334000" y="5019675"/>
            <a:ext cx="304800" cy="390525"/>
          </a:xfrm>
          <a:prstGeom prst="rect">
            <a:avLst/>
          </a:prstGeom>
          <a:noFill/>
          <a:ln>
            <a:noFill/>
          </a:ln>
        </p:spPr>
      </p:pic>
      <p:pic>
        <p:nvPicPr>
          <p:cNvPr id="1682" name="Google Shape;1682;p94"/>
          <p:cNvPicPr preferRelativeResize="0"/>
          <p:nvPr/>
        </p:nvPicPr>
        <p:blipFill rotWithShape="1">
          <a:blip r:embed="rId3">
            <a:alphaModFix/>
          </a:blip>
          <a:srcRect b="0" l="0" r="0" t="0"/>
          <a:stretch/>
        </p:blipFill>
        <p:spPr>
          <a:xfrm>
            <a:off x="2971800" y="5162550"/>
            <a:ext cx="304800" cy="390525"/>
          </a:xfrm>
          <a:prstGeom prst="rect">
            <a:avLst/>
          </a:prstGeom>
          <a:noFill/>
          <a:ln>
            <a:noFill/>
          </a:ln>
        </p:spPr>
      </p:pic>
      <p:pic>
        <p:nvPicPr>
          <p:cNvPr id="1683" name="Google Shape;1683;p94"/>
          <p:cNvPicPr preferRelativeResize="0"/>
          <p:nvPr/>
        </p:nvPicPr>
        <p:blipFill rotWithShape="1">
          <a:blip r:embed="rId3">
            <a:alphaModFix/>
          </a:blip>
          <a:srcRect b="0" l="0" r="0" t="0"/>
          <a:stretch/>
        </p:blipFill>
        <p:spPr>
          <a:xfrm>
            <a:off x="3657600" y="5095875"/>
            <a:ext cx="304800" cy="390525"/>
          </a:xfrm>
          <a:prstGeom prst="rect">
            <a:avLst/>
          </a:prstGeom>
          <a:noFill/>
          <a:ln>
            <a:noFill/>
          </a:ln>
        </p:spPr>
      </p:pic>
      <p:pic>
        <p:nvPicPr>
          <p:cNvPr id="1684" name="Google Shape;1684;p94"/>
          <p:cNvPicPr preferRelativeResize="0"/>
          <p:nvPr/>
        </p:nvPicPr>
        <p:blipFill rotWithShape="1">
          <a:blip r:embed="rId3">
            <a:alphaModFix/>
          </a:blip>
          <a:srcRect b="0" l="0" r="0" t="0"/>
          <a:stretch/>
        </p:blipFill>
        <p:spPr>
          <a:xfrm>
            <a:off x="6477000" y="4953000"/>
            <a:ext cx="304800" cy="390525"/>
          </a:xfrm>
          <a:prstGeom prst="rect">
            <a:avLst/>
          </a:prstGeom>
          <a:noFill/>
          <a:ln>
            <a:noFill/>
          </a:ln>
        </p:spPr>
      </p:pic>
      <p:cxnSp>
        <p:nvCxnSpPr>
          <p:cNvPr id="1685" name="Google Shape;1685;p94"/>
          <p:cNvCxnSpPr/>
          <p:nvPr/>
        </p:nvCxnSpPr>
        <p:spPr>
          <a:xfrm>
            <a:off x="5275262" y="4157662"/>
            <a:ext cx="744537" cy="381000"/>
          </a:xfrm>
          <a:prstGeom prst="straightConnector1">
            <a:avLst/>
          </a:prstGeom>
          <a:noFill/>
          <a:ln cap="flat" cmpd="sng" w="38100">
            <a:solidFill>
              <a:srgbClr val="002060"/>
            </a:solidFill>
            <a:prstDash val="solid"/>
            <a:miter lim="800000"/>
            <a:headEnd len="med" w="med" type="none"/>
            <a:tailEnd len="med" w="med" type="stealth"/>
          </a:ln>
        </p:spPr>
      </p:cxnSp>
      <p:pic>
        <p:nvPicPr>
          <p:cNvPr id="1686" name="Google Shape;1686;p94"/>
          <p:cNvPicPr preferRelativeResize="0"/>
          <p:nvPr/>
        </p:nvPicPr>
        <p:blipFill rotWithShape="1">
          <a:blip r:embed="rId3">
            <a:alphaModFix/>
          </a:blip>
          <a:srcRect b="0" l="0" r="0" t="0"/>
          <a:stretch/>
        </p:blipFill>
        <p:spPr>
          <a:xfrm>
            <a:off x="5275262" y="3962400"/>
            <a:ext cx="304800" cy="390525"/>
          </a:xfrm>
          <a:prstGeom prst="rect">
            <a:avLst/>
          </a:prstGeom>
          <a:noFill/>
          <a:ln>
            <a:noFill/>
          </a:ln>
        </p:spPr>
      </p:pic>
      <p:sp>
        <p:nvSpPr>
          <p:cNvPr id="1687" name="Google Shape;1687;p94"/>
          <p:cNvSpPr/>
          <p:nvPr/>
        </p:nvSpPr>
        <p:spPr>
          <a:xfrm>
            <a:off x="4419600" y="3657600"/>
            <a:ext cx="457200" cy="381000"/>
          </a:xfrm>
          <a:prstGeom prst="ellipse">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688" name="Google Shape;1688;p94"/>
          <p:cNvSpPr/>
          <p:nvPr/>
        </p:nvSpPr>
        <p:spPr>
          <a:xfrm>
            <a:off x="3124200" y="3352800"/>
            <a:ext cx="1143000" cy="381000"/>
          </a:xfrm>
          <a:prstGeom prst="wedgeRoundRectCallout">
            <a:avLst>
              <a:gd fmla="val 27240" name="adj1"/>
              <a:gd fmla="val 29700" name="adj2"/>
              <a:gd fmla="val 0" name="adj3"/>
            </a:avLst>
          </a:prstGeom>
          <a:gradFill>
            <a:gsLst>
              <a:gs pos="0">
                <a:srgbClr val="765E76"/>
              </a:gs>
              <a:gs pos="50000">
                <a:srgbClr val="FFCCFF"/>
              </a:gs>
              <a:gs pos="100000">
                <a:srgbClr val="765E76"/>
              </a:gs>
            </a:gsLst>
            <a:lin ang="5400000" scaled="0"/>
          </a:gra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Rendezvous</a:t>
            </a:r>
            <a:endParaRPr/>
          </a:p>
          <a:p>
            <a:pPr indent="0" lvl="0" marL="0" marR="0" rtl="0" algn="ctr">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Point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8"/>
                                        </p:tgtEl>
                                        <p:attrNameLst>
                                          <p:attrName>style.visibility</p:attrName>
                                        </p:attrNameLst>
                                      </p:cBhvr>
                                      <p:to>
                                        <p:strVal val="visible"/>
                                      </p:to>
                                    </p:set>
                                    <p:animEffect filter="fade" transition="in">
                                      <p:cBhvr>
                                        <p:cTn dur="500"/>
                                        <p:tgtEl>
                                          <p:spTgt spid="16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2" name="Shape 1692"/>
        <p:cNvGrpSpPr/>
        <p:nvPr/>
      </p:nvGrpSpPr>
      <p:grpSpPr>
        <a:xfrm>
          <a:off x="0" y="0"/>
          <a:ext cx="0" cy="0"/>
          <a:chOff x="0" y="0"/>
          <a:chExt cx="0" cy="0"/>
        </a:xfrm>
      </p:grpSpPr>
      <p:sp>
        <p:nvSpPr>
          <p:cNvPr id="1693" name="Google Shape;1693;p95"/>
          <p:cNvSpPr txBox="1"/>
          <p:nvPr/>
        </p:nvSpPr>
        <p:spPr>
          <a:xfrm>
            <a:off x="4318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Hojjat Jafarpour</a:t>
            </a:r>
            <a:endParaRPr/>
          </a:p>
        </p:txBody>
      </p:sp>
      <p:sp>
        <p:nvSpPr>
          <p:cNvPr id="1694" name="Google Shape;1694;p95"/>
          <p:cNvSpPr txBox="1"/>
          <p:nvPr/>
        </p:nvSpPr>
        <p:spPr>
          <a:xfrm>
            <a:off x="3124200" y="6229350"/>
            <a:ext cx="2895600" cy="4572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CCD: Efficient Customized Content Dissemination in Distributed Pub/Sub</a:t>
            </a:r>
            <a:endParaRPr/>
          </a:p>
        </p:txBody>
      </p:sp>
      <p:sp>
        <p:nvSpPr>
          <p:cNvPr id="1695" name="Google Shape;1695;p95"/>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1696" name="Google Shape;1696;p95"/>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Subscriptions in CCD</a:t>
            </a:r>
            <a:endParaRPr/>
          </a:p>
        </p:txBody>
      </p:sp>
      <p:sp>
        <p:nvSpPr>
          <p:cNvPr id="1697" name="Google Shape;1697;p95"/>
          <p:cNvSpPr txBox="1"/>
          <p:nvPr>
            <p:ph idx="1" type="body"/>
          </p:nvPr>
        </p:nvSpPr>
        <p:spPr>
          <a:xfrm>
            <a:off x="304800" y="1336675"/>
            <a:ext cx="4953000" cy="453072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2800"/>
              <a:buFont typeface="Arial"/>
              <a:buChar char="●"/>
            </a:pPr>
            <a:r>
              <a:rPr b="0" i="0" lang="en-US" sz="2800" u="none">
                <a:solidFill>
                  <a:srgbClr val="FF0000"/>
                </a:solidFill>
                <a:latin typeface="Garamond"/>
                <a:ea typeface="Garamond"/>
                <a:cs typeface="Garamond"/>
                <a:sym typeface="Garamond"/>
              </a:rPr>
              <a:t>How to specify required formats?</a:t>
            </a:r>
            <a:endParaRPr/>
          </a:p>
          <a:p>
            <a:pPr indent="-342900" lvl="0" marL="342900" rtl="0" algn="l">
              <a:lnSpc>
                <a:spcPct val="100000"/>
              </a:lnSpc>
              <a:spcBef>
                <a:spcPts val="560"/>
              </a:spcBef>
              <a:spcAft>
                <a:spcPts val="0"/>
              </a:spcAft>
              <a:buClr>
                <a:schemeClr val="accent2"/>
              </a:buClr>
              <a:buSzPts val="2800"/>
              <a:buFont typeface="Arial"/>
              <a:buChar char="●"/>
            </a:pPr>
            <a:r>
              <a:rPr b="0" i="0" lang="en-US" sz="2800" u="none">
                <a:solidFill>
                  <a:schemeClr val="dk1"/>
                </a:solidFill>
                <a:latin typeface="Garamond"/>
                <a:ea typeface="Garamond"/>
                <a:cs typeface="Garamond"/>
                <a:sym typeface="Garamond"/>
              </a:rPr>
              <a:t>Receiving </a:t>
            </a:r>
            <a:r>
              <a:rPr b="0" i="0" lang="en-US" sz="2800" u="none">
                <a:solidFill>
                  <a:srgbClr val="FF0000"/>
                </a:solidFill>
                <a:latin typeface="Garamond"/>
                <a:ea typeface="Garamond"/>
                <a:cs typeface="Garamond"/>
                <a:sym typeface="Garamond"/>
              </a:rPr>
              <a:t>context</a:t>
            </a:r>
            <a:r>
              <a:rPr b="0" i="0" lang="en-US" sz="2800" u="none">
                <a:solidFill>
                  <a:schemeClr val="dk1"/>
                </a:solidFill>
                <a:latin typeface="Garamond"/>
                <a:ea typeface="Garamond"/>
                <a:cs typeface="Garamond"/>
                <a:sym typeface="Garamond"/>
              </a:rPr>
              <a:t>:</a:t>
            </a:r>
            <a:endParaRPr/>
          </a:p>
          <a:p>
            <a:pPr indent="-285750" lvl="1" marL="742950" rtl="0" algn="l">
              <a:lnSpc>
                <a:spcPct val="100000"/>
              </a:lnSpc>
              <a:spcBef>
                <a:spcPts val="480"/>
              </a:spcBef>
              <a:spcAft>
                <a:spcPts val="0"/>
              </a:spcAft>
              <a:buClr>
                <a:schemeClr val="accent2"/>
              </a:buClr>
              <a:buSzPts val="2400"/>
              <a:buFont typeface="Arial"/>
              <a:buChar char="●"/>
            </a:pPr>
            <a:r>
              <a:rPr b="0" i="0" lang="en-US" sz="2400" u="none">
                <a:solidFill>
                  <a:schemeClr val="dk1"/>
                </a:solidFill>
                <a:latin typeface="Garamond"/>
                <a:ea typeface="Garamond"/>
                <a:cs typeface="Garamond"/>
                <a:sym typeface="Garamond"/>
              </a:rPr>
              <a:t>Receiving device capabilities</a:t>
            </a:r>
            <a:endParaRPr/>
          </a:p>
          <a:p>
            <a:pPr indent="-228600" lvl="2" marL="11430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Garamond"/>
                <a:ea typeface="Garamond"/>
                <a:cs typeface="Garamond"/>
                <a:sym typeface="Garamond"/>
              </a:rPr>
              <a:t>Display screen, available software,…</a:t>
            </a:r>
            <a:endParaRPr/>
          </a:p>
          <a:p>
            <a:pPr indent="-285750" lvl="1" marL="742950" rtl="0" algn="l">
              <a:lnSpc>
                <a:spcPct val="100000"/>
              </a:lnSpc>
              <a:spcBef>
                <a:spcPts val="480"/>
              </a:spcBef>
              <a:spcAft>
                <a:spcPts val="0"/>
              </a:spcAft>
              <a:buClr>
                <a:schemeClr val="accent2"/>
              </a:buClr>
              <a:buSzPts val="2400"/>
              <a:buFont typeface="Arial"/>
              <a:buChar char="●"/>
            </a:pPr>
            <a:r>
              <a:rPr b="0" i="0" lang="en-US" sz="2400" u="none">
                <a:solidFill>
                  <a:schemeClr val="dk1"/>
                </a:solidFill>
                <a:latin typeface="Garamond"/>
                <a:ea typeface="Garamond"/>
                <a:cs typeface="Garamond"/>
                <a:sym typeface="Garamond"/>
              </a:rPr>
              <a:t>Communication capabilities</a:t>
            </a:r>
            <a:endParaRPr/>
          </a:p>
          <a:p>
            <a:pPr indent="-228600" lvl="2" marL="11430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Garamond"/>
                <a:ea typeface="Garamond"/>
                <a:cs typeface="Garamond"/>
                <a:sym typeface="Garamond"/>
              </a:rPr>
              <a:t>Available bandwidth</a:t>
            </a:r>
            <a:endParaRPr/>
          </a:p>
          <a:p>
            <a:pPr indent="-285750" lvl="1" marL="742950" rtl="0" algn="l">
              <a:lnSpc>
                <a:spcPct val="100000"/>
              </a:lnSpc>
              <a:spcBef>
                <a:spcPts val="480"/>
              </a:spcBef>
              <a:spcAft>
                <a:spcPts val="0"/>
              </a:spcAft>
              <a:buClr>
                <a:schemeClr val="accent2"/>
              </a:buClr>
              <a:buSzPts val="2400"/>
              <a:buFont typeface="Arial"/>
              <a:buChar char="●"/>
            </a:pPr>
            <a:r>
              <a:rPr b="0" i="0" lang="en-US" sz="2400" u="none">
                <a:solidFill>
                  <a:schemeClr val="dk1"/>
                </a:solidFill>
                <a:latin typeface="Garamond"/>
                <a:ea typeface="Garamond"/>
                <a:cs typeface="Garamond"/>
                <a:sym typeface="Garamond"/>
              </a:rPr>
              <a:t>User profile</a:t>
            </a:r>
            <a:endParaRPr/>
          </a:p>
          <a:p>
            <a:pPr indent="-228600" lvl="2" marL="114300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Garamond"/>
                <a:ea typeface="Garamond"/>
                <a:cs typeface="Garamond"/>
                <a:sym typeface="Garamond"/>
              </a:rPr>
              <a:t>Location, language,…</a:t>
            </a:r>
            <a:endParaRPr/>
          </a:p>
          <a:p>
            <a:pPr indent="-107950" lvl="1" marL="742950" rtl="0" algn="l">
              <a:lnSpc>
                <a:spcPct val="100000"/>
              </a:lnSpc>
              <a:spcBef>
                <a:spcPts val="560"/>
              </a:spcBef>
              <a:spcAft>
                <a:spcPts val="0"/>
              </a:spcAft>
              <a:buClr>
                <a:schemeClr val="accent2"/>
              </a:buClr>
              <a:buSzPts val="2800"/>
              <a:buFont typeface="Arial"/>
              <a:buNone/>
            </a:pPr>
            <a:r>
              <a:t/>
            </a:r>
            <a:endParaRPr b="0" i="0" sz="2800" u="none">
              <a:solidFill>
                <a:schemeClr val="dk1"/>
              </a:solidFill>
              <a:latin typeface="Tahoma"/>
              <a:ea typeface="Tahoma"/>
              <a:cs typeface="Tahoma"/>
              <a:sym typeface="Tahoma"/>
            </a:endParaRPr>
          </a:p>
          <a:p>
            <a:pPr indent="-165100" lvl="0" marL="342900" rtl="0" algn="l">
              <a:spcBef>
                <a:spcPts val="560"/>
              </a:spcBef>
              <a:spcAft>
                <a:spcPts val="0"/>
              </a:spcAft>
              <a:buSzPts val="2800"/>
              <a:buNone/>
            </a:pPr>
            <a:r>
              <a:t/>
            </a:r>
            <a:endParaRPr b="0" i="0" sz="2800" u="none">
              <a:solidFill>
                <a:schemeClr val="dk1"/>
              </a:solidFill>
              <a:latin typeface="Tahoma"/>
              <a:ea typeface="Tahoma"/>
              <a:cs typeface="Tahoma"/>
              <a:sym typeface="Tahoma"/>
            </a:endParaRPr>
          </a:p>
        </p:txBody>
      </p:sp>
      <p:pic>
        <p:nvPicPr>
          <p:cNvPr descr="MMj03034850000[1]" id="1698" name="Google Shape;1698;p95"/>
          <p:cNvPicPr preferRelativeResize="0"/>
          <p:nvPr/>
        </p:nvPicPr>
        <p:blipFill rotWithShape="1">
          <a:blip r:embed="rId3">
            <a:alphaModFix/>
          </a:blip>
          <a:srcRect b="0" l="0" r="0" t="0"/>
          <a:stretch/>
        </p:blipFill>
        <p:spPr>
          <a:xfrm>
            <a:off x="7696200" y="1676400"/>
            <a:ext cx="1133475" cy="714375"/>
          </a:xfrm>
          <a:prstGeom prst="rect">
            <a:avLst/>
          </a:prstGeom>
          <a:noFill/>
          <a:ln>
            <a:noFill/>
          </a:ln>
        </p:spPr>
      </p:pic>
      <p:pic>
        <p:nvPicPr>
          <p:cNvPr descr="MCj04399430000[1]" id="1699" name="Google Shape;1699;p95"/>
          <p:cNvPicPr preferRelativeResize="0"/>
          <p:nvPr/>
        </p:nvPicPr>
        <p:blipFill rotWithShape="1">
          <a:blip r:embed="rId4">
            <a:alphaModFix/>
          </a:blip>
          <a:srcRect b="0" l="0" r="0" t="0"/>
          <a:stretch/>
        </p:blipFill>
        <p:spPr>
          <a:xfrm>
            <a:off x="8010525" y="2971800"/>
            <a:ext cx="676275" cy="990600"/>
          </a:xfrm>
          <a:prstGeom prst="rect">
            <a:avLst/>
          </a:prstGeom>
          <a:noFill/>
          <a:ln>
            <a:noFill/>
          </a:ln>
        </p:spPr>
      </p:pic>
      <p:pic>
        <p:nvPicPr>
          <p:cNvPr descr="MCj04159260000[1]" id="1700" name="Google Shape;1700;p95"/>
          <p:cNvPicPr preferRelativeResize="0"/>
          <p:nvPr/>
        </p:nvPicPr>
        <p:blipFill rotWithShape="1">
          <a:blip r:embed="rId5">
            <a:alphaModFix/>
          </a:blip>
          <a:srcRect b="0" l="0" r="0" t="0"/>
          <a:stretch/>
        </p:blipFill>
        <p:spPr>
          <a:xfrm flipH="1">
            <a:off x="7543800" y="4654550"/>
            <a:ext cx="1219200" cy="1012825"/>
          </a:xfrm>
          <a:prstGeom prst="rect">
            <a:avLst/>
          </a:prstGeom>
          <a:noFill/>
          <a:ln>
            <a:noFill/>
          </a:ln>
        </p:spPr>
      </p:pic>
      <p:sp>
        <p:nvSpPr>
          <p:cNvPr id="1701" name="Google Shape;1701;p95"/>
          <p:cNvSpPr/>
          <p:nvPr/>
        </p:nvSpPr>
        <p:spPr>
          <a:xfrm>
            <a:off x="4953000" y="1066800"/>
            <a:ext cx="2438400" cy="762000"/>
          </a:xfrm>
          <a:prstGeom prst="wedgeRoundRectCallout">
            <a:avLst>
              <a:gd fmla="val 23541" name="adj1"/>
              <a:gd fmla="val 17968" name="adj2"/>
              <a:gd fmla="val 0" name="adj3"/>
            </a:avLst>
          </a:prstGeom>
          <a:gradFill>
            <a:gsLst>
              <a:gs pos="0">
                <a:srgbClr val="8B6F8B"/>
              </a:gs>
              <a:gs pos="50000">
                <a:srgbClr val="FFCCFF"/>
              </a:gs>
              <a:gs pos="100000">
                <a:srgbClr val="8B6F8B"/>
              </a:gs>
            </a:gsLst>
            <a:lin ang="5400000" scaled="0"/>
          </a:gra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200"/>
              <a:buFont typeface="Times New Roman"/>
              <a:buNone/>
            </a:pPr>
            <a:r>
              <a:rPr b="0" i="0" lang="en-US" sz="1200" u="none">
                <a:solidFill>
                  <a:srgbClr val="FF0000"/>
                </a:solidFill>
                <a:latin typeface="Times New Roman"/>
                <a:ea typeface="Times New Roman"/>
                <a:cs typeface="Times New Roman"/>
                <a:sym typeface="Times New Roman"/>
              </a:rPr>
              <a:t>Subscription:</a:t>
            </a:r>
            <a:endParaRPr/>
          </a:p>
          <a:p>
            <a:pPr indent="-76200" lvl="0" marL="0" marR="0" rtl="0" algn="l">
              <a:lnSpc>
                <a:spcPct val="100000"/>
              </a:lnSpc>
              <a:spcBef>
                <a:spcPts val="0"/>
              </a:spcBef>
              <a:spcAft>
                <a:spcPts val="0"/>
              </a:spcAft>
              <a:buClr>
                <a:schemeClr val="dk1"/>
              </a:buClr>
              <a:buSzPts val="1200"/>
              <a:buFont typeface="Times New Roman"/>
              <a:buChar char="•"/>
            </a:pPr>
            <a:r>
              <a:rPr b="0" i="0" lang="en-US" sz="1200" u="none">
                <a:solidFill>
                  <a:schemeClr val="dk1"/>
                </a:solidFill>
                <a:latin typeface="Times New Roman"/>
                <a:ea typeface="Times New Roman"/>
                <a:cs typeface="Times New Roman"/>
                <a:sym typeface="Times New Roman"/>
              </a:rPr>
              <a:t> Team: USC</a:t>
            </a:r>
            <a:endParaRPr/>
          </a:p>
          <a:p>
            <a:pPr indent="-76200" lvl="0" marL="0" marR="0" rtl="0" algn="l">
              <a:lnSpc>
                <a:spcPct val="100000"/>
              </a:lnSpc>
              <a:spcBef>
                <a:spcPts val="0"/>
              </a:spcBef>
              <a:spcAft>
                <a:spcPts val="0"/>
              </a:spcAft>
              <a:buClr>
                <a:schemeClr val="dk1"/>
              </a:buClr>
              <a:buSzPts val="1200"/>
              <a:buFont typeface="Times New Roman"/>
              <a:buChar char="•"/>
            </a:pPr>
            <a:r>
              <a:rPr b="0" i="0" lang="en-US" sz="1200" u="none">
                <a:solidFill>
                  <a:schemeClr val="dk1"/>
                </a:solidFill>
                <a:latin typeface="Times New Roman"/>
                <a:ea typeface="Times New Roman"/>
                <a:cs typeface="Times New Roman"/>
                <a:sym typeface="Times New Roman"/>
              </a:rPr>
              <a:t> Video: Touch Down</a:t>
            </a:r>
            <a:endParaRPr/>
          </a:p>
        </p:txBody>
      </p:sp>
      <p:sp>
        <p:nvSpPr>
          <p:cNvPr id="1702" name="Google Shape;1702;p95"/>
          <p:cNvSpPr/>
          <p:nvPr/>
        </p:nvSpPr>
        <p:spPr>
          <a:xfrm>
            <a:off x="5105400" y="2590800"/>
            <a:ext cx="2590800" cy="762000"/>
          </a:xfrm>
          <a:prstGeom prst="wedgeRoundRectCallout">
            <a:avLst>
              <a:gd fmla="val 23426" name="adj1"/>
              <a:gd fmla="val 17968" name="adj2"/>
              <a:gd fmla="val 0" name="adj3"/>
            </a:avLst>
          </a:prstGeom>
          <a:gradFill>
            <a:gsLst>
              <a:gs pos="0">
                <a:srgbClr val="8B6F8B"/>
              </a:gs>
              <a:gs pos="50000">
                <a:srgbClr val="FFCCFF"/>
              </a:gs>
              <a:gs pos="100000">
                <a:srgbClr val="8B6F8B"/>
              </a:gs>
            </a:gsLst>
            <a:lin ang="5400000" scaled="0"/>
          </a:gra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200"/>
              <a:buFont typeface="Times New Roman"/>
              <a:buNone/>
            </a:pPr>
            <a:r>
              <a:rPr b="0" i="0" lang="en-US" sz="1200" u="none">
                <a:solidFill>
                  <a:srgbClr val="FF0000"/>
                </a:solidFill>
                <a:latin typeface="Times New Roman"/>
                <a:ea typeface="Times New Roman"/>
                <a:cs typeface="Times New Roman"/>
                <a:sym typeface="Times New Roman"/>
              </a:rPr>
              <a:t>Subscription:</a:t>
            </a:r>
            <a:endParaRPr/>
          </a:p>
          <a:p>
            <a:pPr indent="-76200" lvl="0" marL="0" marR="0" rtl="0" algn="l">
              <a:lnSpc>
                <a:spcPct val="100000"/>
              </a:lnSpc>
              <a:spcBef>
                <a:spcPts val="0"/>
              </a:spcBef>
              <a:spcAft>
                <a:spcPts val="0"/>
              </a:spcAft>
              <a:buClr>
                <a:schemeClr val="dk1"/>
              </a:buClr>
              <a:buSzPts val="1200"/>
              <a:buFont typeface="Times New Roman"/>
              <a:buChar char="•"/>
            </a:pPr>
            <a:r>
              <a:rPr b="0" i="0" lang="en-US" sz="1200" u="none">
                <a:solidFill>
                  <a:schemeClr val="dk1"/>
                </a:solidFill>
                <a:latin typeface="Times New Roman"/>
                <a:ea typeface="Times New Roman"/>
                <a:cs typeface="Times New Roman"/>
                <a:sym typeface="Times New Roman"/>
              </a:rPr>
              <a:t> Team: USC</a:t>
            </a:r>
            <a:endParaRPr/>
          </a:p>
          <a:p>
            <a:pPr indent="-76200" lvl="0" marL="0" marR="0" rtl="0" algn="l">
              <a:lnSpc>
                <a:spcPct val="100000"/>
              </a:lnSpc>
              <a:spcBef>
                <a:spcPts val="0"/>
              </a:spcBef>
              <a:spcAft>
                <a:spcPts val="0"/>
              </a:spcAft>
              <a:buClr>
                <a:schemeClr val="dk1"/>
              </a:buClr>
              <a:buSzPts val="1200"/>
              <a:buFont typeface="Times New Roman"/>
              <a:buChar char="•"/>
            </a:pPr>
            <a:r>
              <a:rPr b="0" i="0" lang="en-US" sz="1200" u="none">
                <a:solidFill>
                  <a:schemeClr val="dk1"/>
                </a:solidFill>
                <a:latin typeface="Times New Roman"/>
                <a:ea typeface="Times New Roman"/>
                <a:cs typeface="Times New Roman"/>
                <a:sym typeface="Times New Roman"/>
              </a:rPr>
              <a:t> Video: Touch Down</a:t>
            </a:r>
            <a:endParaRPr/>
          </a:p>
        </p:txBody>
      </p:sp>
      <p:sp>
        <p:nvSpPr>
          <p:cNvPr id="1703" name="Google Shape;1703;p95"/>
          <p:cNvSpPr/>
          <p:nvPr/>
        </p:nvSpPr>
        <p:spPr>
          <a:xfrm>
            <a:off x="4648200" y="4267200"/>
            <a:ext cx="2667000" cy="685800"/>
          </a:xfrm>
          <a:prstGeom prst="wedgeRoundRectCallout">
            <a:avLst>
              <a:gd fmla="val 23374" name="adj1"/>
              <a:gd fmla="val 17968" name="adj2"/>
              <a:gd fmla="val 0" name="adj3"/>
            </a:avLst>
          </a:prstGeom>
          <a:gradFill>
            <a:gsLst>
              <a:gs pos="0">
                <a:srgbClr val="8B6F8B"/>
              </a:gs>
              <a:gs pos="50000">
                <a:srgbClr val="FFCCFF"/>
              </a:gs>
              <a:gs pos="100000">
                <a:srgbClr val="8B6F8B"/>
              </a:gs>
            </a:gsLst>
            <a:lin ang="5400000" scaled="0"/>
          </a:gra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200"/>
              <a:buFont typeface="Times New Roman"/>
              <a:buNone/>
            </a:pPr>
            <a:r>
              <a:rPr b="0" i="0" lang="en-US" sz="1200" u="none">
                <a:solidFill>
                  <a:srgbClr val="FF0000"/>
                </a:solidFill>
                <a:latin typeface="Times New Roman"/>
                <a:ea typeface="Times New Roman"/>
                <a:cs typeface="Times New Roman"/>
                <a:sym typeface="Times New Roman"/>
              </a:rPr>
              <a:t>Subscription:</a:t>
            </a:r>
            <a:endParaRPr/>
          </a:p>
          <a:p>
            <a:pPr indent="-76200" lvl="0" marL="0" marR="0" rtl="0" algn="l">
              <a:lnSpc>
                <a:spcPct val="100000"/>
              </a:lnSpc>
              <a:spcBef>
                <a:spcPts val="0"/>
              </a:spcBef>
              <a:spcAft>
                <a:spcPts val="0"/>
              </a:spcAft>
              <a:buClr>
                <a:schemeClr val="dk1"/>
              </a:buClr>
              <a:buSzPts val="1200"/>
              <a:buFont typeface="Times New Roman"/>
              <a:buChar char="•"/>
            </a:pPr>
            <a:r>
              <a:rPr b="0" i="0" lang="en-US" sz="1200" u="none">
                <a:solidFill>
                  <a:schemeClr val="dk1"/>
                </a:solidFill>
                <a:latin typeface="Times New Roman"/>
                <a:ea typeface="Times New Roman"/>
                <a:cs typeface="Times New Roman"/>
                <a:sym typeface="Times New Roman"/>
              </a:rPr>
              <a:t> Team: USC</a:t>
            </a:r>
            <a:endParaRPr/>
          </a:p>
          <a:p>
            <a:pPr indent="-76200" lvl="0" marL="0" marR="0" rtl="0" algn="l">
              <a:lnSpc>
                <a:spcPct val="100000"/>
              </a:lnSpc>
              <a:spcBef>
                <a:spcPts val="0"/>
              </a:spcBef>
              <a:spcAft>
                <a:spcPts val="0"/>
              </a:spcAft>
              <a:buClr>
                <a:schemeClr val="dk1"/>
              </a:buClr>
              <a:buSzPts val="1200"/>
              <a:buFont typeface="Times New Roman"/>
              <a:buChar char="•"/>
            </a:pPr>
            <a:r>
              <a:rPr b="0" i="0" lang="en-US" sz="1200" u="none">
                <a:solidFill>
                  <a:schemeClr val="dk1"/>
                </a:solidFill>
                <a:latin typeface="Times New Roman"/>
                <a:ea typeface="Times New Roman"/>
                <a:cs typeface="Times New Roman"/>
                <a:sym typeface="Times New Roman"/>
              </a:rPr>
              <a:t> Video: Touch Down</a:t>
            </a:r>
            <a:endParaRPr/>
          </a:p>
        </p:txBody>
      </p:sp>
      <p:sp>
        <p:nvSpPr>
          <p:cNvPr id="1704" name="Google Shape;1704;p95"/>
          <p:cNvSpPr/>
          <p:nvPr/>
        </p:nvSpPr>
        <p:spPr>
          <a:xfrm>
            <a:off x="4953000" y="1828800"/>
            <a:ext cx="2438400" cy="381000"/>
          </a:xfrm>
          <a:prstGeom prst="roundRect">
            <a:avLst>
              <a:gd fmla="val 16667" name="adj"/>
            </a:avLst>
          </a:prstGeom>
          <a:gradFill>
            <a:gsLst>
              <a:gs pos="0">
                <a:srgbClr val="0072CE"/>
              </a:gs>
              <a:gs pos="50000">
                <a:srgbClr val="005FAD"/>
              </a:gs>
              <a:gs pos="100000">
                <a:srgbClr val="003F77"/>
              </a:gs>
            </a:gsLst>
            <a:lin ang="10800000" scaled="0"/>
          </a:gra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400"/>
              <a:buFont typeface="Times New Roman"/>
              <a:buNone/>
            </a:pPr>
            <a:r>
              <a:rPr b="0" i="0" lang="en-US" sz="1400" u="none">
                <a:solidFill>
                  <a:schemeClr val="lt1"/>
                </a:solidFill>
                <a:latin typeface="Times New Roman"/>
                <a:ea typeface="Times New Roman"/>
                <a:cs typeface="Times New Roman"/>
                <a:sym typeface="Times New Roman"/>
              </a:rPr>
              <a:t>Context: </a:t>
            </a:r>
            <a:r>
              <a:rPr b="0" i="0" lang="en-US" sz="1400" u="none">
                <a:solidFill>
                  <a:schemeClr val="dk1"/>
                </a:solidFill>
                <a:latin typeface="Times New Roman"/>
                <a:ea typeface="Times New Roman"/>
                <a:cs typeface="Times New Roman"/>
                <a:sym typeface="Times New Roman"/>
              </a:rPr>
              <a:t>PC, DSL, AVI</a:t>
            </a:r>
            <a:endParaRPr/>
          </a:p>
        </p:txBody>
      </p:sp>
      <p:sp>
        <p:nvSpPr>
          <p:cNvPr id="1705" name="Google Shape;1705;p95"/>
          <p:cNvSpPr/>
          <p:nvPr/>
        </p:nvSpPr>
        <p:spPr>
          <a:xfrm>
            <a:off x="5105400" y="3352800"/>
            <a:ext cx="2514600" cy="381000"/>
          </a:xfrm>
          <a:prstGeom prst="roundRect">
            <a:avLst>
              <a:gd fmla="val 16667" name="adj"/>
            </a:avLst>
          </a:prstGeom>
          <a:gradFill>
            <a:gsLst>
              <a:gs pos="0">
                <a:srgbClr val="0072CE"/>
              </a:gs>
              <a:gs pos="50000">
                <a:srgbClr val="005FAD"/>
              </a:gs>
              <a:gs pos="100000">
                <a:srgbClr val="003F77"/>
              </a:gs>
            </a:gsLst>
            <a:lin ang="10800000" scaled="0"/>
          </a:gra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400"/>
              <a:buFont typeface="Times New Roman"/>
              <a:buNone/>
            </a:pPr>
            <a:r>
              <a:rPr b="0" i="0" lang="en-US" sz="1400" u="none">
                <a:solidFill>
                  <a:schemeClr val="lt1"/>
                </a:solidFill>
                <a:latin typeface="Times New Roman"/>
                <a:ea typeface="Times New Roman"/>
                <a:cs typeface="Times New Roman"/>
                <a:sym typeface="Times New Roman"/>
              </a:rPr>
              <a:t>Context:</a:t>
            </a:r>
            <a:r>
              <a:rPr b="0" i="0" lang="en-US" sz="1400" u="none">
                <a:solidFill>
                  <a:srgbClr val="FF0000"/>
                </a:solidFill>
                <a:latin typeface="Times New Roman"/>
                <a:ea typeface="Times New Roman"/>
                <a:cs typeface="Times New Roman"/>
                <a:sym typeface="Times New Roman"/>
              </a:rPr>
              <a:t> </a:t>
            </a:r>
            <a:r>
              <a:rPr b="0" i="0" lang="en-US" sz="1400" u="none">
                <a:solidFill>
                  <a:schemeClr val="dk1"/>
                </a:solidFill>
                <a:latin typeface="Times New Roman"/>
                <a:ea typeface="Times New Roman"/>
                <a:cs typeface="Times New Roman"/>
                <a:sym typeface="Times New Roman"/>
              </a:rPr>
              <a:t>Phone, 3G, FLV</a:t>
            </a:r>
            <a:endParaRPr/>
          </a:p>
        </p:txBody>
      </p:sp>
      <p:sp>
        <p:nvSpPr>
          <p:cNvPr id="1706" name="Google Shape;1706;p95"/>
          <p:cNvSpPr/>
          <p:nvPr/>
        </p:nvSpPr>
        <p:spPr>
          <a:xfrm>
            <a:off x="4648200" y="4953000"/>
            <a:ext cx="2667000" cy="609600"/>
          </a:xfrm>
          <a:prstGeom prst="roundRect">
            <a:avLst>
              <a:gd fmla="val 16667" name="adj"/>
            </a:avLst>
          </a:prstGeom>
          <a:gradFill>
            <a:gsLst>
              <a:gs pos="0">
                <a:srgbClr val="0072CE"/>
              </a:gs>
              <a:gs pos="50000">
                <a:srgbClr val="005FAD"/>
              </a:gs>
              <a:gs pos="100000">
                <a:srgbClr val="003F77"/>
              </a:gs>
            </a:gsLst>
            <a:lin ang="10800000" scaled="0"/>
          </a:gra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400"/>
              <a:buFont typeface="Times New Roman"/>
              <a:buNone/>
            </a:pPr>
            <a:r>
              <a:rPr b="0" i="0" lang="en-US" sz="1400" u="none">
                <a:solidFill>
                  <a:schemeClr val="lt1"/>
                </a:solidFill>
                <a:latin typeface="Times New Roman"/>
                <a:ea typeface="Times New Roman"/>
                <a:cs typeface="Times New Roman"/>
                <a:sym typeface="Times New Roman"/>
              </a:rPr>
              <a:t>Context: </a:t>
            </a:r>
            <a:r>
              <a:rPr b="0" i="0" lang="en-US" sz="1400" u="none">
                <a:solidFill>
                  <a:schemeClr val="dk1"/>
                </a:solidFill>
                <a:latin typeface="Times New Roman"/>
                <a:ea typeface="Times New Roman"/>
                <a:cs typeface="Times New Roman"/>
                <a:sym typeface="Times New Roman"/>
              </a:rPr>
              <a:t>Laptop, 3G, AVI,</a:t>
            </a:r>
            <a:endParaRPr/>
          </a:p>
          <a:p>
            <a:pPr indent="0" lvl="0" marL="0" marR="0" rtl="0" algn="l">
              <a:lnSpc>
                <a:spcPct val="100000"/>
              </a:lnSpc>
              <a:spcBef>
                <a:spcPts val="0"/>
              </a:spcBef>
              <a:spcAft>
                <a:spcPts val="0"/>
              </a:spcAft>
              <a:buClr>
                <a:schemeClr val="dk1"/>
              </a:buClr>
              <a:buSzPts val="1400"/>
              <a:buFont typeface="Times New Roman"/>
              <a:buNone/>
            </a:pPr>
            <a:r>
              <a:rPr b="0" i="0" lang="en-US" sz="1400" u="none">
                <a:solidFill>
                  <a:schemeClr val="dk1"/>
                </a:solidFill>
                <a:latin typeface="Times New Roman"/>
                <a:ea typeface="Times New Roman"/>
                <a:cs typeface="Times New Roman"/>
                <a:sym typeface="Times New Roman"/>
              </a:rPr>
              <a:t>               Spanish subtitle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8"/>
                                        </p:tgtEl>
                                        <p:attrNameLst>
                                          <p:attrName>style.visibility</p:attrName>
                                        </p:attrNameLst>
                                      </p:cBhvr>
                                      <p:to>
                                        <p:strVal val="visible"/>
                                      </p:to>
                                    </p:set>
                                    <p:animEffect filter="fade" transition="in">
                                      <p:cBhvr>
                                        <p:cTn dur="500"/>
                                        <p:tgtEl>
                                          <p:spTgt spid="1698"/>
                                        </p:tgtEl>
                                      </p:cBhvr>
                                    </p:animEffect>
                                  </p:childTnLst>
                                </p:cTn>
                              </p:par>
                              <p:par>
                                <p:cTn fill="hold" nodeType="withEffect" presetClass="entr" presetID="10" presetSubtype="0">
                                  <p:stCondLst>
                                    <p:cond delay="0"/>
                                  </p:stCondLst>
                                  <p:childTnLst>
                                    <p:set>
                                      <p:cBhvr>
                                        <p:cTn dur="1" fill="hold">
                                          <p:stCondLst>
                                            <p:cond delay="0"/>
                                          </p:stCondLst>
                                        </p:cTn>
                                        <p:tgtEl>
                                          <p:spTgt spid="1699"/>
                                        </p:tgtEl>
                                        <p:attrNameLst>
                                          <p:attrName>style.visibility</p:attrName>
                                        </p:attrNameLst>
                                      </p:cBhvr>
                                      <p:to>
                                        <p:strVal val="visible"/>
                                      </p:to>
                                    </p:set>
                                    <p:animEffect filter="fade" transition="in">
                                      <p:cBhvr>
                                        <p:cTn dur="500"/>
                                        <p:tgtEl>
                                          <p:spTgt spid="1699"/>
                                        </p:tgtEl>
                                      </p:cBhvr>
                                    </p:animEffect>
                                  </p:childTnLst>
                                </p:cTn>
                              </p:par>
                              <p:par>
                                <p:cTn fill="hold" nodeType="withEffect" presetClass="entr" presetID="10" presetSubtype="0">
                                  <p:stCondLst>
                                    <p:cond delay="0"/>
                                  </p:stCondLst>
                                  <p:childTnLst>
                                    <p:set>
                                      <p:cBhvr>
                                        <p:cTn dur="1" fill="hold">
                                          <p:stCondLst>
                                            <p:cond delay="0"/>
                                          </p:stCondLst>
                                        </p:cTn>
                                        <p:tgtEl>
                                          <p:spTgt spid="1700"/>
                                        </p:tgtEl>
                                        <p:attrNameLst>
                                          <p:attrName>style.visibility</p:attrName>
                                        </p:attrNameLst>
                                      </p:cBhvr>
                                      <p:to>
                                        <p:strVal val="visible"/>
                                      </p:to>
                                    </p:set>
                                    <p:animEffect filter="fade" transition="in">
                                      <p:cBhvr>
                                        <p:cTn dur="500"/>
                                        <p:tgtEl>
                                          <p:spTgt spid="17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1"/>
                                        </p:tgtEl>
                                        <p:attrNameLst>
                                          <p:attrName>style.visibility</p:attrName>
                                        </p:attrNameLst>
                                      </p:cBhvr>
                                      <p:to>
                                        <p:strVal val="visible"/>
                                      </p:to>
                                    </p:set>
                                    <p:animEffect filter="fade" transition="in">
                                      <p:cBhvr>
                                        <p:cTn dur="500"/>
                                        <p:tgtEl>
                                          <p:spTgt spid="1701"/>
                                        </p:tgtEl>
                                      </p:cBhvr>
                                    </p:animEffect>
                                  </p:childTnLst>
                                </p:cTn>
                              </p:par>
                              <p:par>
                                <p:cTn fill="hold" nodeType="withEffect" presetClass="entr" presetID="10" presetSubtype="0">
                                  <p:stCondLst>
                                    <p:cond delay="0"/>
                                  </p:stCondLst>
                                  <p:childTnLst>
                                    <p:set>
                                      <p:cBhvr>
                                        <p:cTn dur="1" fill="hold">
                                          <p:stCondLst>
                                            <p:cond delay="0"/>
                                          </p:stCondLst>
                                        </p:cTn>
                                        <p:tgtEl>
                                          <p:spTgt spid="1702"/>
                                        </p:tgtEl>
                                        <p:attrNameLst>
                                          <p:attrName>style.visibility</p:attrName>
                                        </p:attrNameLst>
                                      </p:cBhvr>
                                      <p:to>
                                        <p:strVal val="visible"/>
                                      </p:to>
                                    </p:set>
                                    <p:animEffect filter="fade" transition="in">
                                      <p:cBhvr>
                                        <p:cTn dur="500"/>
                                        <p:tgtEl>
                                          <p:spTgt spid="1702"/>
                                        </p:tgtEl>
                                      </p:cBhvr>
                                    </p:animEffect>
                                  </p:childTnLst>
                                </p:cTn>
                              </p:par>
                              <p:par>
                                <p:cTn fill="hold" nodeType="withEffect" presetClass="entr" presetID="10" presetSubtype="0">
                                  <p:stCondLst>
                                    <p:cond delay="0"/>
                                  </p:stCondLst>
                                  <p:childTnLst>
                                    <p:set>
                                      <p:cBhvr>
                                        <p:cTn dur="1" fill="hold">
                                          <p:stCondLst>
                                            <p:cond delay="0"/>
                                          </p:stCondLst>
                                        </p:cTn>
                                        <p:tgtEl>
                                          <p:spTgt spid="1703"/>
                                        </p:tgtEl>
                                        <p:attrNameLst>
                                          <p:attrName>style.visibility</p:attrName>
                                        </p:attrNameLst>
                                      </p:cBhvr>
                                      <p:to>
                                        <p:strVal val="visible"/>
                                      </p:to>
                                    </p:set>
                                    <p:animEffect filter="fade" transition="in">
                                      <p:cBhvr>
                                        <p:cTn dur="500"/>
                                        <p:tgtEl>
                                          <p:spTgt spid="17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4"/>
                                        </p:tgtEl>
                                        <p:attrNameLst>
                                          <p:attrName>style.visibility</p:attrName>
                                        </p:attrNameLst>
                                      </p:cBhvr>
                                      <p:to>
                                        <p:strVal val="visible"/>
                                      </p:to>
                                    </p:set>
                                    <p:animEffect filter="fade" transition="in">
                                      <p:cBhvr>
                                        <p:cTn dur="500"/>
                                        <p:tgtEl>
                                          <p:spTgt spid="1704"/>
                                        </p:tgtEl>
                                      </p:cBhvr>
                                    </p:animEffect>
                                  </p:childTnLst>
                                </p:cTn>
                              </p:par>
                              <p:par>
                                <p:cTn fill="hold" nodeType="withEffect" presetClass="entr" presetID="10" presetSubtype="0">
                                  <p:stCondLst>
                                    <p:cond delay="0"/>
                                  </p:stCondLst>
                                  <p:childTnLst>
                                    <p:set>
                                      <p:cBhvr>
                                        <p:cTn dur="1" fill="hold">
                                          <p:stCondLst>
                                            <p:cond delay="0"/>
                                          </p:stCondLst>
                                        </p:cTn>
                                        <p:tgtEl>
                                          <p:spTgt spid="1705"/>
                                        </p:tgtEl>
                                        <p:attrNameLst>
                                          <p:attrName>style.visibility</p:attrName>
                                        </p:attrNameLst>
                                      </p:cBhvr>
                                      <p:to>
                                        <p:strVal val="visible"/>
                                      </p:to>
                                    </p:set>
                                    <p:animEffect filter="fade" transition="in">
                                      <p:cBhvr>
                                        <p:cTn dur="500"/>
                                        <p:tgtEl>
                                          <p:spTgt spid="1705"/>
                                        </p:tgtEl>
                                      </p:cBhvr>
                                    </p:animEffect>
                                  </p:childTnLst>
                                </p:cTn>
                              </p:par>
                              <p:par>
                                <p:cTn fill="hold" nodeType="withEffect" presetClass="entr" presetID="10" presetSubtype="0">
                                  <p:stCondLst>
                                    <p:cond delay="0"/>
                                  </p:stCondLst>
                                  <p:childTnLst>
                                    <p:set>
                                      <p:cBhvr>
                                        <p:cTn dur="1" fill="hold">
                                          <p:stCondLst>
                                            <p:cond delay="0"/>
                                          </p:stCondLst>
                                        </p:cTn>
                                        <p:tgtEl>
                                          <p:spTgt spid="1706"/>
                                        </p:tgtEl>
                                        <p:attrNameLst>
                                          <p:attrName>style.visibility</p:attrName>
                                        </p:attrNameLst>
                                      </p:cBhvr>
                                      <p:to>
                                        <p:strVal val="visible"/>
                                      </p:to>
                                    </p:set>
                                    <p:animEffect filter="fade" transition="in">
                                      <p:cBhvr>
                                        <p:cTn dur="500"/>
                                        <p:tgtEl>
                                          <p:spTgt spid="17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0" name="Shape 1710"/>
        <p:cNvGrpSpPr/>
        <p:nvPr/>
      </p:nvGrpSpPr>
      <p:grpSpPr>
        <a:xfrm>
          <a:off x="0" y="0"/>
          <a:ext cx="0" cy="0"/>
          <a:chOff x="0" y="0"/>
          <a:chExt cx="0" cy="0"/>
        </a:xfrm>
      </p:grpSpPr>
      <p:sp>
        <p:nvSpPr>
          <p:cNvPr id="1711" name="Google Shape;1711;p96"/>
          <p:cNvSpPr txBox="1"/>
          <p:nvPr/>
        </p:nvSpPr>
        <p:spPr>
          <a:xfrm>
            <a:off x="4318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Hojjat Jafarpour</a:t>
            </a:r>
            <a:endParaRPr/>
          </a:p>
        </p:txBody>
      </p:sp>
      <p:sp>
        <p:nvSpPr>
          <p:cNvPr id="1712" name="Google Shape;1712;p96"/>
          <p:cNvSpPr txBox="1"/>
          <p:nvPr/>
        </p:nvSpPr>
        <p:spPr>
          <a:xfrm>
            <a:off x="3124200" y="6229350"/>
            <a:ext cx="2895600" cy="4572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CCD: Efficient Customized Content Dissemination in Distributed Pub/Sub</a:t>
            </a:r>
            <a:endParaRPr/>
          </a:p>
        </p:txBody>
      </p:sp>
      <p:sp>
        <p:nvSpPr>
          <p:cNvPr id="1713" name="Google Shape;1713;p96"/>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1714" name="Google Shape;1714;p96"/>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Content Adaptation Graph (CAG)</a:t>
            </a:r>
            <a:endParaRPr/>
          </a:p>
        </p:txBody>
      </p:sp>
      <p:sp>
        <p:nvSpPr>
          <p:cNvPr id="1715" name="Google Shape;1715;p96"/>
          <p:cNvSpPr txBox="1"/>
          <p:nvPr>
            <p:ph idx="1" type="body"/>
          </p:nvPr>
        </p:nvSpPr>
        <p:spPr>
          <a:xfrm>
            <a:off x="457200" y="1371600"/>
            <a:ext cx="8229600" cy="1219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2800"/>
              <a:buFont typeface="Arial"/>
              <a:buChar char="●"/>
            </a:pPr>
            <a:r>
              <a:rPr b="0" i="0" lang="en-US" sz="2800" u="none">
                <a:solidFill>
                  <a:schemeClr val="dk1"/>
                </a:solidFill>
                <a:latin typeface="Garamond"/>
                <a:ea typeface="Garamond"/>
                <a:cs typeface="Garamond"/>
                <a:sym typeface="Garamond"/>
              </a:rPr>
              <a:t>All possible content </a:t>
            </a:r>
            <a:r>
              <a:rPr b="0" i="0" lang="en-US" sz="2800" u="none">
                <a:solidFill>
                  <a:srgbClr val="FF0000"/>
                </a:solidFill>
                <a:latin typeface="Garamond"/>
                <a:ea typeface="Garamond"/>
                <a:cs typeface="Garamond"/>
                <a:sym typeface="Garamond"/>
              </a:rPr>
              <a:t>formats </a:t>
            </a:r>
            <a:r>
              <a:rPr b="0" i="0" lang="en-US" sz="2800" u="none">
                <a:solidFill>
                  <a:schemeClr val="dk1"/>
                </a:solidFill>
                <a:latin typeface="Garamond"/>
                <a:ea typeface="Garamond"/>
                <a:cs typeface="Garamond"/>
                <a:sym typeface="Garamond"/>
              </a:rPr>
              <a:t>in the system</a:t>
            </a:r>
            <a:endParaRPr b="0" i="0" sz="2800" u="none">
              <a:solidFill>
                <a:srgbClr val="FF0000"/>
              </a:solidFill>
              <a:latin typeface="Garamond"/>
              <a:ea typeface="Garamond"/>
              <a:cs typeface="Garamond"/>
              <a:sym typeface="Garamond"/>
            </a:endParaRPr>
          </a:p>
          <a:p>
            <a:pPr indent="-342900" lvl="0" marL="342900" rtl="0" algn="l">
              <a:lnSpc>
                <a:spcPct val="100000"/>
              </a:lnSpc>
              <a:spcBef>
                <a:spcPts val="560"/>
              </a:spcBef>
              <a:spcAft>
                <a:spcPts val="0"/>
              </a:spcAft>
              <a:buClr>
                <a:schemeClr val="accent2"/>
              </a:buClr>
              <a:buSzPts val="2800"/>
              <a:buFont typeface="Arial"/>
              <a:buChar char="●"/>
            </a:pPr>
            <a:r>
              <a:rPr b="0" i="0" lang="en-US" sz="2800" u="none">
                <a:solidFill>
                  <a:schemeClr val="dk1"/>
                </a:solidFill>
                <a:latin typeface="Garamond"/>
                <a:ea typeface="Garamond"/>
                <a:cs typeface="Garamond"/>
                <a:sym typeface="Garamond"/>
              </a:rPr>
              <a:t>All available adaptation </a:t>
            </a:r>
            <a:r>
              <a:rPr b="0" i="0" lang="en-US" sz="2800" u="none">
                <a:solidFill>
                  <a:srgbClr val="FF0000"/>
                </a:solidFill>
                <a:latin typeface="Garamond"/>
                <a:ea typeface="Garamond"/>
                <a:cs typeface="Garamond"/>
                <a:sym typeface="Garamond"/>
              </a:rPr>
              <a:t>operators</a:t>
            </a:r>
            <a:r>
              <a:rPr b="0" i="0" lang="en-US" sz="2800" u="none">
                <a:solidFill>
                  <a:schemeClr val="dk1"/>
                </a:solidFill>
                <a:latin typeface="Garamond"/>
                <a:ea typeface="Garamond"/>
                <a:cs typeface="Garamond"/>
                <a:sym typeface="Garamond"/>
              </a:rPr>
              <a:t> in the system</a:t>
            </a:r>
            <a:endParaRPr/>
          </a:p>
        </p:txBody>
      </p:sp>
      <p:pic>
        <p:nvPicPr>
          <p:cNvPr id="1716" name="Google Shape;1716;p96"/>
          <p:cNvPicPr preferRelativeResize="0"/>
          <p:nvPr/>
        </p:nvPicPr>
        <p:blipFill rotWithShape="1">
          <a:blip r:embed="rId3">
            <a:alphaModFix/>
          </a:blip>
          <a:srcRect b="0" l="0" r="0" t="0"/>
          <a:stretch/>
        </p:blipFill>
        <p:spPr>
          <a:xfrm>
            <a:off x="3581400" y="2971800"/>
            <a:ext cx="2286000" cy="898525"/>
          </a:xfrm>
          <a:prstGeom prst="rect">
            <a:avLst/>
          </a:prstGeom>
          <a:noFill/>
          <a:ln>
            <a:noFill/>
          </a:ln>
        </p:spPr>
      </p:pic>
      <p:pic>
        <p:nvPicPr>
          <p:cNvPr id="1717" name="Google Shape;1717;p96"/>
          <p:cNvPicPr preferRelativeResize="0"/>
          <p:nvPr/>
        </p:nvPicPr>
        <p:blipFill rotWithShape="1">
          <a:blip r:embed="rId3">
            <a:alphaModFix/>
          </a:blip>
          <a:srcRect b="0" l="0" r="0" t="0"/>
          <a:stretch/>
        </p:blipFill>
        <p:spPr>
          <a:xfrm>
            <a:off x="457200" y="4800600"/>
            <a:ext cx="1981200" cy="777875"/>
          </a:xfrm>
          <a:prstGeom prst="rect">
            <a:avLst/>
          </a:prstGeom>
          <a:noFill/>
          <a:ln>
            <a:noFill/>
          </a:ln>
        </p:spPr>
      </p:pic>
      <p:pic>
        <p:nvPicPr>
          <p:cNvPr id="1718" name="Google Shape;1718;p96"/>
          <p:cNvPicPr preferRelativeResize="0"/>
          <p:nvPr/>
        </p:nvPicPr>
        <p:blipFill rotWithShape="1">
          <a:blip r:embed="rId4">
            <a:alphaModFix/>
          </a:blip>
          <a:srcRect b="0" l="0" r="0" t="0"/>
          <a:stretch/>
        </p:blipFill>
        <p:spPr>
          <a:xfrm>
            <a:off x="3810000" y="4953000"/>
            <a:ext cx="1295400" cy="509587"/>
          </a:xfrm>
          <a:prstGeom prst="rect">
            <a:avLst/>
          </a:prstGeom>
          <a:noFill/>
          <a:ln>
            <a:noFill/>
          </a:ln>
        </p:spPr>
      </p:pic>
      <p:pic>
        <p:nvPicPr>
          <p:cNvPr id="1719" name="Google Shape;1719;p96"/>
          <p:cNvPicPr preferRelativeResize="0"/>
          <p:nvPr/>
        </p:nvPicPr>
        <p:blipFill rotWithShape="1">
          <a:blip r:embed="rId5">
            <a:alphaModFix/>
          </a:blip>
          <a:srcRect b="0" l="0" r="0" t="0"/>
          <a:stretch/>
        </p:blipFill>
        <p:spPr>
          <a:xfrm>
            <a:off x="6705600" y="5029200"/>
            <a:ext cx="914400" cy="360362"/>
          </a:xfrm>
          <a:prstGeom prst="rect">
            <a:avLst/>
          </a:prstGeom>
          <a:noFill/>
          <a:ln>
            <a:noFill/>
          </a:ln>
        </p:spPr>
      </p:pic>
      <p:sp>
        <p:nvSpPr>
          <p:cNvPr id="1720" name="Google Shape;1720;p96"/>
          <p:cNvSpPr/>
          <p:nvPr/>
        </p:nvSpPr>
        <p:spPr>
          <a:xfrm>
            <a:off x="5105400" y="5181600"/>
            <a:ext cx="1600200" cy="152400"/>
          </a:xfrm>
          <a:prstGeom prst="rightArrow">
            <a:avLst>
              <a:gd fmla="val 50000" name="adj1"/>
              <a:gd fmla="val 50000" name="adj2"/>
            </a:avLst>
          </a:prstGeom>
          <a:gradFill>
            <a:gsLst>
              <a:gs pos="0">
                <a:srgbClr val="762F00"/>
              </a:gs>
              <a:gs pos="100000">
                <a:schemeClr val="accent1"/>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721" name="Google Shape;1721;p96"/>
          <p:cNvSpPr/>
          <p:nvPr/>
        </p:nvSpPr>
        <p:spPr>
          <a:xfrm>
            <a:off x="2438400" y="5181600"/>
            <a:ext cx="1371600" cy="152400"/>
          </a:xfrm>
          <a:prstGeom prst="rightArrow">
            <a:avLst>
              <a:gd fmla="val 50000" name="adj1"/>
              <a:gd fmla="val 50000" name="adj2"/>
            </a:avLst>
          </a:prstGeom>
          <a:gradFill>
            <a:gsLst>
              <a:gs pos="0">
                <a:srgbClr val="762F00"/>
              </a:gs>
              <a:gs pos="100000">
                <a:schemeClr val="accent1"/>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722" name="Google Shape;1722;p96"/>
          <p:cNvSpPr/>
          <p:nvPr/>
        </p:nvSpPr>
        <p:spPr>
          <a:xfrm rot="5400000">
            <a:off x="3981450" y="4324350"/>
            <a:ext cx="1028700" cy="152400"/>
          </a:xfrm>
          <a:prstGeom prst="rightArrow">
            <a:avLst>
              <a:gd fmla="val 50000" name="adj1"/>
              <a:gd fmla="val 50000" name="adj2"/>
            </a:avLst>
          </a:prstGeom>
          <a:gradFill>
            <a:gsLst>
              <a:gs pos="0">
                <a:srgbClr val="762F00"/>
              </a:gs>
              <a:gs pos="100000">
                <a:schemeClr val="accent1"/>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723" name="Google Shape;1723;p96"/>
          <p:cNvSpPr/>
          <p:nvPr/>
        </p:nvSpPr>
        <p:spPr>
          <a:xfrm rot="8700000">
            <a:off x="2016125" y="4221162"/>
            <a:ext cx="1657350" cy="198437"/>
          </a:xfrm>
          <a:prstGeom prst="rightArrow">
            <a:avLst>
              <a:gd fmla="val 50000" name="adj1"/>
              <a:gd fmla="val 50000" name="adj2"/>
            </a:avLst>
          </a:prstGeom>
          <a:gradFill>
            <a:gsLst>
              <a:gs pos="0">
                <a:srgbClr val="762F00"/>
              </a:gs>
              <a:gs pos="100000">
                <a:schemeClr val="accent1"/>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724" name="Google Shape;1724;p96"/>
          <p:cNvSpPr/>
          <p:nvPr/>
        </p:nvSpPr>
        <p:spPr>
          <a:xfrm rot="2580000">
            <a:off x="5668962" y="4267200"/>
            <a:ext cx="1951037" cy="228600"/>
          </a:xfrm>
          <a:prstGeom prst="rightArrow">
            <a:avLst>
              <a:gd fmla="val 50000" name="adj1"/>
              <a:gd fmla="val 50000" name="adj2"/>
            </a:avLst>
          </a:prstGeom>
          <a:gradFill>
            <a:gsLst>
              <a:gs pos="0">
                <a:srgbClr val="762F00"/>
              </a:gs>
              <a:gs pos="100000">
                <a:schemeClr val="accent1"/>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725" name="Google Shape;1725;p96"/>
          <p:cNvSpPr/>
          <p:nvPr/>
        </p:nvSpPr>
        <p:spPr>
          <a:xfrm flipH="1" rot="10800000">
            <a:off x="2057400" y="5105400"/>
            <a:ext cx="4953000" cy="1066800"/>
          </a:xfrm>
          <a:custGeom>
            <a:rect b="b" l="l" r="r" t="t"/>
            <a:pathLst>
              <a:path extrusionOk="0" h="21600" w="21600">
                <a:moveTo>
                  <a:pt x="20699" y="11061"/>
                </a:moveTo>
                <a:cubicBezTo>
                  <a:pt x="20701" y="10974"/>
                  <a:pt x="20703" y="10887"/>
                  <a:pt x="20703" y="10800"/>
                </a:cubicBezTo>
                <a:cubicBezTo>
                  <a:pt x="20703" y="5330"/>
                  <a:pt x="16269" y="897"/>
                  <a:pt x="10800" y="897"/>
                </a:cubicBezTo>
                <a:cubicBezTo>
                  <a:pt x="5330" y="897"/>
                  <a:pt x="897" y="5330"/>
                  <a:pt x="897" y="10800"/>
                </a:cubicBezTo>
                <a:lnTo>
                  <a:pt x="0" y="10800"/>
                </a:lnTo>
                <a:cubicBezTo>
                  <a:pt x="0" y="4835"/>
                  <a:pt x="4835" y="0"/>
                  <a:pt x="10800" y="0"/>
                </a:cubicBezTo>
                <a:cubicBezTo>
                  <a:pt x="16764" y="0"/>
                  <a:pt x="21600" y="4835"/>
                  <a:pt x="21600" y="10800"/>
                </a:cubicBezTo>
                <a:cubicBezTo>
                  <a:pt x="21600" y="10895"/>
                  <a:pt x="21598" y="10990"/>
                  <a:pt x="21596" y="11085"/>
                </a:cubicBezTo>
                <a:lnTo>
                  <a:pt x="24295" y="11157"/>
                </a:lnTo>
                <a:lnTo>
                  <a:pt x="21065" y="14221"/>
                </a:lnTo>
                <a:lnTo>
                  <a:pt x="18000" y="10990"/>
                </a:lnTo>
                <a:lnTo>
                  <a:pt x="20699" y="11061"/>
                </a:lnTo>
                <a:close/>
              </a:path>
            </a:pathLst>
          </a:custGeom>
          <a:solidFill>
            <a:schemeClr val="accent1"/>
          </a:solidFill>
          <a:ln cap="flat" cmpd="sng" w="9525">
            <a:solidFill>
              <a:schemeClr val="dk1"/>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pic>
        <p:nvPicPr>
          <p:cNvPr descr="C:\Users\Hojjat\AppData\Local\Microsoft\Windows\Temporary Internet Files\Content.IE5\5EN941SM\MCj02808030000[1].wmf" id="1726" name="Google Shape;1726;p96"/>
          <p:cNvPicPr preferRelativeResize="0"/>
          <p:nvPr/>
        </p:nvPicPr>
        <p:blipFill rotWithShape="1">
          <a:blip r:embed="rId6">
            <a:alphaModFix/>
          </a:blip>
          <a:srcRect b="0" l="0" r="0" t="0"/>
          <a:stretch/>
        </p:blipFill>
        <p:spPr>
          <a:xfrm>
            <a:off x="2514600" y="3810000"/>
            <a:ext cx="685800" cy="542925"/>
          </a:xfrm>
          <a:prstGeom prst="rect">
            <a:avLst/>
          </a:prstGeom>
          <a:noFill/>
          <a:ln>
            <a:noFill/>
          </a:ln>
        </p:spPr>
      </p:pic>
      <p:pic>
        <p:nvPicPr>
          <p:cNvPr descr="C:\Users\Hojjat\AppData\Local\Microsoft\Windows\Temporary Internet Files\Content.IE5\5EN941SM\MCj02808030000[1].wmf" id="1727" name="Google Shape;1727;p96"/>
          <p:cNvPicPr preferRelativeResize="0"/>
          <p:nvPr/>
        </p:nvPicPr>
        <p:blipFill rotWithShape="1">
          <a:blip r:embed="rId6">
            <a:alphaModFix/>
          </a:blip>
          <a:srcRect b="0" l="0" r="0" t="0"/>
          <a:stretch/>
        </p:blipFill>
        <p:spPr>
          <a:xfrm>
            <a:off x="4419600" y="4038600"/>
            <a:ext cx="685800" cy="542925"/>
          </a:xfrm>
          <a:prstGeom prst="rect">
            <a:avLst/>
          </a:prstGeom>
          <a:noFill/>
          <a:ln>
            <a:noFill/>
          </a:ln>
        </p:spPr>
      </p:pic>
      <p:pic>
        <p:nvPicPr>
          <p:cNvPr descr="C:\Users\Hojjat\AppData\Local\Microsoft\Windows\Temporary Internet Files\Content.IE5\5EN941SM\MCj02808030000[1].wmf" id="1728" name="Google Shape;1728;p96"/>
          <p:cNvPicPr preferRelativeResize="0"/>
          <p:nvPr/>
        </p:nvPicPr>
        <p:blipFill rotWithShape="1">
          <a:blip r:embed="rId6">
            <a:alphaModFix/>
          </a:blip>
          <a:srcRect b="0" l="0" r="0" t="0"/>
          <a:stretch/>
        </p:blipFill>
        <p:spPr>
          <a:xfrm>
            <a:off x="6477000" y="3886200"/>
            <a:ext cx="685800" cy="542925"/>
          </a:xfrm>
          <a:prstGeom prst="rect">
            <a:avLst/>
          </a:prstGeom>
          <a:noFill/>
          <a:ln>
            <a:noFill/>
          </a:ln>
        </p:spPr>
      </p:pic>
      <p:pic>
        <p:nvPicPr>
          <p:cNvPr descr="C:\Users\Hojjat\AppData\Local\Microsoft\Windows\Temporary Internet Files\Content.IE5\5EN941SM\MCj02808030000[1].wmf" id="1729" name="Google Shape;1729;p96"/>
          <p:cNvPicPr preferRelativeResize="0"/>
          <p:nvPr/>
        </p:nvPicPr>
        <p:blipFill rotWithShape="1">
          <a:blip r:embed="rId6">
            <a:alphaModFix/>
          </a:blip>
          <a:srcRect b="0" l="0" r="0" t="0"/>
          <a:stretch/>
        </p:blipFill>
        <p:spPr>
          <a:xfrm>
            <a:off x="2667000" y="4800600"/>
            <a:ext cx="685800" cy="542925"/>
          </a:xfrm>
          <a:prstGeom prst="rect">
            <a:avLst/>
          </a:prstGeom>
          <a:noFill/>
          <a:ln>
            <a:noFill/>
          </a:ln>
        </p:spPr>
      </p:pic>
      <p:pic>
        <p:nvPicPr>
          <p:cNvPr descr="C:\Users\Hojjat\AppData\Local\Microsoft\Windows\Temporary Internet Files\Content.IE5\5EN941SM\MCj02808030000[1].wmf" id="1730" name="Google Shape;1730;p96"/>
          <p:cNvPicPr preferRelativeResize="0"/>
          <p:nvPr/>
        </p:nvPicPr>
        <p:blipFill rotWithShape="1">
          <a:blip r:embed="rId6">
            <a:alphaModFix/>
          </a:blip>
          <a:srcRect b="0" l="0" r="0" t="0"/>
          <a:stretch/>
        </p:blipFill>
        <p:spPr>
          <a:xfrm>
            <a:off x="5486400" y="4800600"/>
            <a:ext cx="685800" cy="542925"/>
          </a:xfrm>
          <a:prstGeom prst="rect">
            <a:avLst/>
          </a:prstGeom>
          <a:noFill/>
          <a:ln>
            <a:noFill/>
          </a:ln>
        </p:spPr>
      </p:pic>
      <p:pic>
        <p:nvPicPr>
          <p:cNvPr descr="C:\Users\Hojjat\AppData\Local\Microsoft\Windows\Temporary Internet Files\Content.IE5\5EN941SM\MCj02808030000[1].wmf" id="1731" name="Google Shape;1731;p96"/>
          <p:cNvPicPr preferRelativeResize="0"/>
          <p:nvPr/>
        </p:nvPicPr>
        <p:blipFill rotWithShape="1">
          <a:blip r:embed="rId6">
            <a:alphaModFix/>
          </a:blip>
          <a:srcRect b="0" l="0" r="0" t="0"/>
          <a:stretch/>
        </p:blipFill>
        <p:spPr>
          <a:xfrm>
            <a:off x="5943600" y="5943600"/>
            <a:ext cx="685800" cy="542925"/>
          </a:xfrm>
          <a:prstGeom prst="rect">
            <a:avLst/>
          </a:prstGeom>
          <a:noFill/>
          <a:ln>
            <a:noFill/>
          </a:ln>
        </p:spPr>
      </p:pic>
      <p:sp>
        <p:nvSpPr>
          <p:cNvPr id="1732" name="Google Shape;1732;p96"/>
          <p:cNvSpPr txBox="1"/>
          <p:nvPr/>
        </p:nvSpPr>
        <p:spPr>
          <a:xfrm>
            <a:off x="5867400" y="2782887"/>
            <a:ext cx="2895600" cy="6461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Size</a:t>
            </a:r>
            <a:r>
              <a:rPr b="0" i="0" lang="en-US" sz="1200" u="none">
                <a:solidFill>
                  <a:srgbClr val="FF0000"/>
                </a:solidFill>
                <a:latin typeface="Times New Roman"/>
                <a:ea typeface="Times New Roman"/>
                <a:cs typeface="Times New Roman"/>
                <a:sym typeface="Times New Roman"/>
              </a:rPr>
              <a:t>: 28MB</a:t>
            </a:r>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Frame size: </a:t>
            </a:r>
            <a:r>
              <a:rPr b="0" i="0" lang="en-US" sz="1200" u="none">
                <a:solidFill>
                  <a:srgbClr val="FF0000"/>
                </a:solidFill>
                <a:latin typeface="Times New Roman"/>
                <a:ea typeface="Times New Roman"/>
                <a:cs typeface="Times New Roman"/>
                <a:sym typeface="Times New Roman"/>
              </a:rPr>
              <a:t>1280x720</a:t>
            </a:r>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Frame rate: </a:t>
            </a:r>
            <a:r>
              <a:rPr b="0" i="0" lang="en-US" sz="1200" u="none">
                <a:solidFill>
                  <a:srgbClr val="FF0000"/>
                </a:solidFill>
                <a:latin typeface="Times New Roman"/>
                <a:ea typeface="Times New Roman"/>
                <a:cs typeface="Times New Roman"/>
                <a:sym typeface="Times New Roman"/>
              </a:rPr>
              <a:t>30</a:t>
            </a:r>
            <a:endParaRPr/>
          </a:p>
        </p:txBody>
      </p:sp>
      <p:sp>
        <p:nvSpPr>
          <p:cNvPr id="1733" name="Google Shape;1733;p96"/>
          <p:cNvSpPr txBox="1"/>
          <p:nvPr/>
        </p:nvSpPr>
        <p:spPr>
          <a:xfrm>
            <a:off x="7315200" y="4383087"/>
            <a:ext cx="1828800" cy="6461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Size: </a:t>
            </a:r>
            <a:r>
              <a:rPr b="0" i="0" lang="en-US" sz="1200" u="none">
                <a:solidFill>
                  <a:srgbClr val="FF0000"/>
                </a:solidFill>
                <a:latin typeface="Times New Roman"/>
                <a:ea typeface="Times New Roman"/>
                <a:cs typeface="Times New Roman"/>
                <a:sym typeface="Times New Roman"/>
              </a:rPr>
              <a:t>8MB</a:t>
            </a:r>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Frame size: </a:t>
            </a:r>
            <a:r>
              <a:rPr b="0" i="0" lang="en-US" sz="1200" u="none">
                <a:solidFill>
                  <a:srgbClr val="FF0000"/>
                </a:solidFill>
                <a:latin typeface="Times New Roman"/>
                <a:ea typeface="Times New Roman"/>
                <a:cs typeface="Times New Roman"/>
                <a:sym typeface="Times New Roman"/>
              </a:rPr>
              <a:t>128x96</a:t>
            </a:r>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Frame rate: </a:t>
            </a:r>
            <a:r>
              <a:rPr b="0" i="0" lang="en-US" sz="1200" u="none">
                <a:solidFill>
                  <a:srgbClr val="FF0000"/>
                </a:solidFill>
                <a:latin typeface="Times New Roman"/>
                <a:ea typeface="Times New Roman"/>
                <a:cs typeface="Times New Roman"/>
                <a:sym typeface="Times New Roman"/>
              </a:rPr>
              <a:t>30</a:t>
            </a:r>
            <a:endParaRPr/>
          </a:p>
        </p:txBody>
      </p:sp>
      <p:sp>
        <p:nvSpPr>
          <p:cNvPr id="1734" name="Google Shape;1734;p96"/>
          <p:cNvSpPr txBox="1"/>
          <p:nvPr/>
        </p:nvSpPr>
        <p:spPr>
          <a:xfrm>
            <a:off x="381000" y="4114800"/>
            <a:ext cx="1828800" cy="6461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Size: </a:t>
            </a:r>
            <a:r>
              <a:rPr b="0" i="0" lang="en-US" sz="1200" u="none">
                <a:solidFill>
                  <a:srgbClr val="FF0000"/>
                </a:solidFill>
                <a:latin typeface="Times New Roman"/>
                <a:ea typeface="Times New Roman"/>
                <a:cs typeface="Times New Roman"/>
                <a:sym typeface="Times New Roman"/>
              </a:rPr>
              <a:t>15MB</a:t>
            </a:r>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Frame size</a:t>
            </a:r>
            <a:r>
              <a:rPr b="0" i="0" lang="en-US" sz="1200" u="none">
                <a:solidFill>
                  <a:srgbClr val="FF0000"/>
                </a:solidFill>
                <a:latin typeface="Times New Roman"/>
                <a:ea typeface="Times New Roman"/>
                <a:cs typeface="Times New Roman"/>
                <a:sym typeface="Times New Roman"/>
              </a:rPr>
              <a:t>: 704x576</a:t>
            </a:r>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Frame rate: </a:t>
            </a:r>
            <a:r>
              <a:rPr b="0" i="0" lang="en-US" sz="1200" u="none">
                <a:solidFill>
                  <a:srgbClr val="FF0000"/>
                </a:solidFill>
                <a:latin typeface="Times New Roman"/>
                <a:ea typeface="Times New Roman"/>
                <a:cs typeface="Times New Roman"/>
                <a:sym typeface="Times New Roman"/>
              </a:rPr>
              <a:t>30</a:t>
            </a:r>
            <a:endParaRPr/>
          </a:p>
        </p:txBody>
      </p:sp>
      <p:sp>
        <p:nvSpPr>
          <p:cNvPr id="1735" name="Google Shape;1735;p96"/>
          <p:cNvSpPr txBox="1"/>
          <p:nvPr/>
        </p:nvSpPr>
        <p:spPr>
          <a:xfrm>
            <a:off x="3657600" y="5449887"/>
            <a:ext cx="1828800" cy="6461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Size: </a:t>
            </a:r>
            <a:r>
              <a:rPr b="0" i="0" lang="en-US" sz="1200" u="none">
                <a:solidFill>
                  <a:srgbClr val="FF0000"/>
                </a:solidFill>
                <a:latin typeface="Times New Roman"/>
                <a:ea typeface="Times New Roman"/>
                <a:cs typeface="Times New Roman"/>
                <a:sym typeface="Times New Roman"/>
              </a:rPr>
              <a:t>10MB</a:t>
            </a:r>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Frame size: </a:t>
            </a:r>
            <a:r>
              <a:rPr b="0" i="0" lang="en-US" sz="1200" u="none">
                <a:solidFill>
                  <a:srgbClr val="FF0000"/>
                </a:solidFill>
                <a:latin typeface="Times New Roman"/>
                <a:ea typeface="Times New Roman"/>
                <a:cs typeface="Times New Roman"/>
                <a:sym typeface="Times New Roman"/>
              </a:rPr>
              <a:t>352x288</a:t>
            </a:r>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Frame rate: </a:t>
            </a:r>
            <a:r>
              <a:rPr b="0" i="0" lang="en-US" sz="1200" u="none">
                <a:solidFill>
                  <a:srgbClr val="FF0000"/>
                </a:solidFill>
                <a:latin typeface="Times New Roman"/>
                <a:ea typeface="Times New Roman"/>
                <a:cs typeface="Times New Roman"/>
                <a:sym typeface="Times New Roman"/>
              </a:rPr>
              <a:t>30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6"/>
                                        </p:tgtEl>
                                        <p:attrNameLst>
                                          <p:attrName>style.visibility</p:attrName>
                                        </p:attrNameLst>
                                      </p:cBhvr>
                                      <p:to>
                                        <p:strVal val="visible"/>
                                      </p:to>
                                    </p:set>
                                    <p:animEffect filter="fade" transition="in">
                                      <p:cBhvr>
                                        <p:cTn dur="500"/>
                                        <p:tgtEl>
                                          <p:spTgt spid="1716"/>
                                        </p:tgtEl>
                                      </p:cBhvr>
                                    </p:animEffect>
                                  </p:childTnLst>
                                </p:cTn>
                              </p:par>
                              <p:par>
                                <p:cTn fill="hold" nodeType="withEffect" presetClass="entr" presetID="10" presetSubtype="0">
                                  <p:stCondLst>
                                    <p:cond delay="0"/>
                                  </p:stCondLst>
                                  <p:childTnLst>
                                    <p:set>
                                      <p:cBhvr>
                                        <p:cTn dur="1" fill="hold">
                                          <p:stCondLst>
                                            <p:cond delay="0"/>
                                          </p:stCondLst>
                                        </p:cTn>
                                        <p:tgtEl>
                                          <p:spTgt spid="1717"/>
                                        </p:tgtEl>
                                        <p:attrNameLst>
                                          <p:attrName>style.visibility</p:attrName>
                                        </p:attrNameLst>
                                      </p:cBhvr>
                                      <p:to>
                                        <p:strVal val="visible"/>
                                      </p:to>
                                    </p:set>
                                    <p:animEffect filter="fade" transition="in">
                                      <p:cBhvr>
                                        <p:cTn dur="500"/>
                                        <p:tgtEl>
                                          <p:spTgt spid="1717"/>
                                        </p:tgtEl>
                                      </p:cBhvr>
                                    </p:animEffect>
                                  </p:childTnLst>
                                </p:cTn>
                              </p:par>
                              <p:par>
                                <p:cTn fill="hold" nodeType="withEffect" presetClass="entr" presetID="10" presetSubtype="0">
                                  <p:stCondLst>
                                    <p:cond delay="0"/>
                                  </p:stCondLst>
                                  <p:childTnLst>
                                    <p:set>
                                      <p:cBhvr>
                                        <p:cTn dur="1" fill="hold">
                                          <p:stCondLst>
                                            <p:cond delay="0"/>
                                          </p:stCondLst>
                                        </p:cTn>
                                        <p:tgtEl>
                                          <p:spTgt spid="1719"/>
                                        </p:tgtEl>
                                        <p:attrNameLst>
                                          <p:attrName>style.visibility</p:attrName>
                                        </p:attrNameLst>
                                      </p:cBhvr>
                                      <p:to>
                                        <p:strVal val="visible"/>
                                      </p:to>
                                    </p:set>
                                    <p:animEffect filter="fade" transition="in">
                                      <p:cBhvr>
                                        <p:cTn dur="500"/>
                                        <p:tgtEl>
                                          <p:spTgt spid="1719"/>
                                        </p:tgtEl>
                                      </p:cBhvr>
                                    </p:animEffect>
                                  </p:childTnLst>
                                </p:cTn>
                              </p:par>
                              <p:par>
                                <p:cTn fill="hold" nodeType="withEffect" presetClass="entr" presetID="10" presetSubtype="0">
                                  <p:stCondLst>
                                    <p:cond delay="0"/>
                                  </p:stCondLst>
                                  <p:childTnLst>
                                    <p:set>
                                      <p:cBhvr>
                                        <p:cTn dur="1" fill="hold">
                                          <p:stCondLst>
                                            <p:cond delay="0"/>
                                          </p:stCondLst>
                                        </p:cTn>
                                        <p:tgtEl>
                                          <p:spTgt spid="1718"/>
                                        </p:tgtEl>
                                        <p:attrNameLst>
                                          <p:attrName>style.visibility</p:attrName>
                                        </p:attrNameLst>
                                      </p:cBhvr>
                                      <p:to>
                                        <p:strVal val="visible"/>
                                      </p:to>
                                    </p:set>
                                    <p:animEffect filter="fade" transition="in">
                                      <p:cBhvr>
                                        <p:cTn dur="500"/>
                                        <p:tgtEl>
                                          <p:spTgt spid="17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4"/>
                                        </p:tgtEl>
                                        <p:attrNameLst>
                                          <p:attrName>style.visibility</p:attrName>
                                        </p:attrNameLst>
                                      </p:cBhvr>
                                      <p:to>
                                        <p:strVal val="visible"/>
                                      </p:to>
                                    </p:set>
                                    <p:animEffect filter="fade" transition="in">
                                      <p:cBhvr>
                                        <p:cTn dur="500"/>
                                        <p:tgtEl>
                                          <p:spTgt spid="1734"/>
                                        </p:tgtEl>
                                      </p:cBhvr>
                                    </p:animEffect>
                                  </p:childTnLst>
                                </p:cTn>
                              </p:par>
                              <p:par>
                                <p:cTn fill="hold" nodeType="withEffect" presetClass="entr" presetID="10" presetSubtype="0">
                                  <p:stCondLst>
                                    <p:cond delay="0"/>
                                  </p:stCondLst>
                                  <p:childTnLst>
                                    <p:set>
                                      <p:cBhvr>
                                        <p:cTn dur="1" fill="hold">
                                          <p:stCondLst>
                                            <p:cond delay="0"/>
                                          </p:stCondLst>
                                        </p:cTn>
                                        <p:tgtEl>
                                          <p:spTgt spid="1732"/>
                                        </p:tgtEl>
                                        <p:attrNameLst>
                                          <p:attrName>style.visibility</p:attrName>
                                        </p:attrNameLst>
                                      </p:cBhvr>
                                      <p:to>
                                        <p:strVal val="visible"/>
                                      </p:to>
                                    </p:set>
                                    <p:animEffect filter="fade" transition="in">
                                      <p:cBhvr>
                                        <p:cTn dur="500"/>
                                        <p:tgtEl>
                                          <p:spTgt spid="1732"/>
                                        </p:tgtEl>
                                      </p:cBhvr>
                                    </p:animEffect>
                                  </p:childTnLst>
                                </p:cTn>
                              </p:par>
                              <p:par>
                                <p:cTn fill="hold" nodeType="withEffect" presetClass="entr" presetID="10" presetSubtype="0">
                                  <p:stCondLst>
                                    <p:cond delay="0"/>
                                  </p:stCondLst>
                                  <p:childTnLst>
                                    <p:set>
                                      <p:cBhvr>
                                        <p:cTn dur="1" fill="hold">
                                          <p:stCondLst>
                                            <p:cond delay="0"/>
                                          </p:stCondLst>
                                        </p:cTn>
                                        <p:tgtEl>
                                          <p:spTgt spid="1733"/>
                                        </p:tgtEl>
                                        <p:attrNameLst>
                                          <p:attrName>style.visibility</p:attrName>
                                        </p:attrNameLst>
                                      </p:cBhvr>
                                      <p:to>
                                        <p:strVal val="visible"/>
                                      </p:to>
                                    </p:set>
                                    <p:animEffect filter="fade" transition="in">
                                      <p:cBhvr>
                                        <p:cTn dur="500"/>
                                        <p:tgtEl>
                                          <p:spTgt spid="1733"/>
                                        </p:tgtEl>
                                      </p:cBhvr>
                                    </p:animEffect>
                                  </p:childTnLst>
                                </p:cTn>
                              </p:par>
                              <p:par>
                                <p:cTn fill="hold" nodeType="withEffect" presetClass="entr" presetID="10" presetSubtype="0">
                                  <p:stCondLst>
                                    <p:cond delay="0"/>
                                  </p:stCondLst>
                                  <p:childTnLst>
                                    <p:set>
                                      <p:cBhvr>
                                        <p:cTn dur="1" fill="hold">
                                          <p:stCondLst>
                                            <p:cond delay="0"/>
                                          </p:stCondLst>
                                        </p:cTn>
                                        <p:tgtEl>
                                          <p:spTgt spid="1735"/>
                                        </p:tgtEl>
                                        <p:attrNameLst>
                                          <p:attrName>style.visibility</p:attrName>
                                        </p:attrNameLst>
                                      </p:cBhvr>
                                      <p:to>
                                        <p:strVal val="visible"/>
                                      </p:to>
                                    </p:set>
                                    <p:animEffect filter="fade" transition="in">
                                      <p:cBhvr>
                                        <p:cTn dur="500"/>
                                        <p:tgtEl>
                                          <p:spTgt spid="17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3"/>
                                        </p:tgtEl>
                                        <p:attrNameLst>
                                          <p:attrName>style.visibility</p:attrName>
                                        </p:attrNameLst>
                                      </p:cBhvr>
                                      <p:to>
                                        <p:strVal val="visible"/>
                                      </p:to>
                                    </p:set>
                                    <p:animEffect filter="fade" transition="in">
                                      <p:cBhvr>
                                        <p:cTn dur="500"/>
                                        <p:tgtEl>
                                          <p:spTgt spid="1723"/>
                                        </p:tgtEl>
                                      </p:cBhvr>
                                    </p:animEffect>
                                  </p:childTnLst>
                                </p:cTn>
                              </p:par>
                              <p:par>
                                <p:cTn fill="hold" nodeType="withEffect" presetClass="entr" presetID="10" presetSubtype="0">
                                  <p:stCondLst>
                                    <p:cond delay="0"/>
                                  </p:stCondLst>
                                  <p:childTnLst>
                                    <p:set>
                                      <p:cBhvr>
                                        <p:cTn dur="1" fill="hold">
                                          <p:stCondLst>
                                            <p:cond delay="0"/>
                                          </p:stCondLst>
                                        </p:cTn>
                                        <p:tgtEl>
                                          <p:spTgt spid="1726"/>
                                        </p:tgtEl>
                                        <p:attrNameLst>
                                          <p:attrName>style.visibility</p:attrName>
                                        </p:attrNameLst>
                                      </p:cBhvr>
                                      <p:to>
                                        <p:strVal val="visible"/>
                                      </p:to>
                                    </p:set>
                                    <p:animEffect filter="fade" transition="in">
                                      <p:cBhvr>
                                        <p:cTn dur="500"/>
                                        <p:tgtEl>
                                          <p:spTgt spid="1726"/>
                                        </p:tgtEl>
                                      </p:cBhvr>
                                    </p:animEffect>
                                  </p:childTnLst>
                                </p:cTn>
                              </p:par>
                              <p:par>
                                <p:cTn fill="hold" nodeType="withEffect" presetClass="entr" presetID="10" presetSubtype="0">
                                  <p:stCondLst>
                                    <p:cond delay="0"/>
                                  </p:stCondLst>
                                  <p:childTnLst>
                                    <p:set>
                                      <p:cBhvr>
                                        <p:cTn dur="1" fill="hold">
                                          <p:stCondLst>
                                            <p:cond delay="0"/>
                                          </p:stCondLst>
                                        </p:cTn>
                                        <p:tgtEl>
                                          <p:spTgt spid="1727"/>
                                        </p:tgtEl>
                                        <p:attrNameLst>
                                          <p:attrName>style.visibility</p:attrName>
                                        </p:attrNameLst>
                                      </p:cBhvr>
                                      <p:to>
                                        <p:strVal val="visible"/>
                                      </p:to>
                                    </p:set>
                                    <p:animEffect filter="fade" transition="in">
                                      <p:cBhvr>
                                        <p:cTn dur="500"/>
                                        <p:tgtEl>
                                          <p:spTgt spid="1727"/>
                                        </p:tgtEl>
                                      </p:cBhvr>
                                    </p:animEffect>
                                  </p:childTnLst>
                                </p:cTn>
                              </p:par>
                              <p:par>
                                <p:cTn fill="hold" nodeType="withEffect" presetClass="entr" presetID="10" presetSubtype="0">
                                  <p:stCondLst>
                                    <p:cond delay="0"/>
                                  </p:stCondLst>
                                  <p:childTnLst>
                                    <p:set>
                                      <p:cBhvr>
                                        <p:cTn dur="1" fill="hold">
                                          <p:stCondLst>
                                            <p:cond delay="0"/>
                                          </p:stCondLst>
                                        </p:cTn>
                                        <p:tgtEl>
                                          <p:spTgt spid="1722"/>
                                        </p:tgtEl>
                                        <p:attrNameLst>
                                          <p:attrName>style.visibility</p:attrName>
                                        </p:attrNameLst>
                                      </p:cBhvr>
                                      <p:to>
                                        <p:strVal val="visible"/>
                                      </p:to>
                                    </p:set>
                                    <p:animEffect filter="fade" transition="in">
                                      <p:cBhvr>
                                        <p:cTn dur="500"/>
                                        <p:tgtEl>
                                          <p:spTgt spid="1722"/>
                                        </p:tgtEl>
                                      </p:cBhvr>
                                    </p:animEffect>
                                  </p:childTnLst>
                                </p:cTn>
                              </p:par>
                              <p:par>
                                <p:cTn fill="hold" nodeType="withEffect" presetClass="entr" presetID="10" presetSubtype="0">
                                  <p:stCondLst>
                                    <p:cond delay="0"/>
                                  </p:stCondLst>
                                  <p:childTnLst>
                                    <p:set>
                                      <p:cBhvr>
                                        <p:cTn dur="1" fill="hold">
                                          <p:stCondLst>
                                            <p:cond delay="0"/>
                                          </p:stCondLst>
                                        </p:cTn>
                                        <p:tgtEl>
                                          <p:spTgt spid="1724"/>
                                        </p:tgtEl>
                                        <p:attrNameLst>
                                          <p:attrName>style.visibility</p:attrName>
                                        </p:attrNameLst>
                                      </p:cBhvr>
                                      <p:to>
                                        <p:strVal val="visible"/>
                                      </p:to>
                                    </p:set>
                                    <p:animEffect filter="fade" transition="in">
                                      <p:cBhvr>
                                        <p:cTn dur="500"/>
                                        <p:tgtEl>
                                          <p:spTgt spid="1724"/>
                                        </p:tgtEl>
                                      </p:cBhvr>
                                    </p:animEffect>
                                  </p:childTnLst>
                                </p:cTn>
                              </p:par>
                              <p:par>
                                <p:cTn fill="hold" nodeType="withEffect" presetClass="entr" presetID="10" presetSubtype="0">
                                  <p:stCondLst>
                                    <p:cond delay="0"/>
                                  </p:stCondLst>
                                  <p:childTnLst>
                                    <p:set>
                                      <p:cBhvr>
                                        <p:cTn dur="1" fill="hold">
                                          <p:stCondLst>
                                            <p:cond delay="0"/>
                                          </p:stCondLst>
                                        </p:cTn>
                                        <p:tgtEl>
                                          <p:spTgt spid="1728"/>
                                        </p:tgtEl>
                                        <p:attrNameLst>
                                          <p:attrName>style.visibility</p:attrName>
                                        </p:attrNameLst>
                                      </p:cBhvr>
                                      <p:to>
                                        <p:strVal val="visible"/>
                                      </p:to>
                                    </p:set>
                                    <p:animEffect filter="fade" transition="in">
                                      <p:cBhvr>
                                        <p:cTn dur="500"/>
                                        <p:tgtEl>
                                          <p:spTgt spid="1728"/>
                                        </p:tgtEl>
                                      </p:cBhvr>
                                    </p:animEffect>
                                  </p:childTnLst>
                                </p:cTn>
                              </p:par>
                              <p:par>
                                <p:cTn fill="hold" nodeType="withEffect" presetClass="entr" presetID="10" presetSubtype="0">
                                  <p:stCondLst>
                                    <p:cond delay="0"/>
                                  </p:stCondLst>
                                  <p:childTnLst>
                                    <p:set>
                                      <p:cBhvr>
                                        <p:cTn dur="1" fill="hold">
                                          <p:stCondLst>
                                            <p:cond delay="0"/>
                                          </p:stCondLst>
                                        </p:cTn>
                                        <p:tgtEl>
                                          <p:spTgt spid="1730"/>
                                        </p:tgtEl>
                                        <p:attrNameLst>
                                          <p:attrName>style.visibility</p:attrName>
                                        </p:attrNameLst>
                                      </p:cBhvr>
                                      <p:to>
                                        <p:strVal val="visible"/>
                                      </p:to>
                                    </p:set>
                                    <p:animEffect filter="fade" transition="in">
                                      <p:cBhvr>
                                        <p:cTn dur="500"/>
                                        <p:tgtEl>
                                          <p:spTgt spid="1730"/>
                                        </p:tgtEl>
                                      </p:cBhvr>
                                    </p:animEffect>
                                  </p:childTnLst>
                                </p:cTn>
                              </p:par>
                              <p:par>
                                <p:cTn fill="hold" nodeType="withEffect" presetClass="entr" presetID="10" presetSubtype="0">
                                  <p:stCondLst>
                                    <p:cond delay="0"/>
                                  </p:stCondLst>
                                  <p:childTnLst>
                                    <p:set>
                                      <p:cBhvr>
                                        <p:cTn dur="1" fill="hold">
                                          <p:stCondLst>
                                            <p:cond delay="0"/>
                                          </p:stCondLst>
                                        </p:cTn>
                                        <p:tgtEl>
                                          <p:spTgt spid="1720"/>
                                        </p:tgtEl>
                                        <p:attrNameLst>
                                          <p:attrName>style.visibility</p:attrName>
                                        </p:attrNameLst>
                                      </p:cBhvr>
                                      <p:to>
                                        <p:strVal val="visible"/>
                                      </p:to>
                                    </p:set>
                                    <p:animEffect filter="fade" transition="in">
                                      <p:cBhvr>
                                        <p:cTn dur="500"/>
                                        <p:tgtEl>
                                          <p:spTgt spid="1720"/>
                                        </p:tgtEl>
                                      </p:cBhvr>
                                    </p:animEffect>
                                  </p:childTnLst>
                                </p:cTn>
                              </p:par>
                              <p:par>
                                <p:cTn fill="hold" nodeType="withEffect" presetClass="entr" presetID="10" presetSubtype="0">
                                  <p:stCondLst>
                                    <p:cond delay="0"/>
                                  </p:stCondLst>
                                  <p:childTnLst>
                                    <p:set>
                                      <p:cBhvr>
                                        <p:cTn dur="1" fill="hold">
                                          <p:stCondLst>
                                            <p:cond delay="0"/>
                                          </p:stCondLst>
                                        </p:cTn>
                                        <p:tgtEl>
                                          <p:spTgt spid="1721"/>
                                        </p:tgtEl>
                                        <p:attrNameLst>
                                          <p:attrName>style.visibility</p:attrName>
                                        </p:attrNameLst>
                                      </p:cBhvr>
                                      <p:to>
                                        <p:strVal val="visible"/>
                                      </p:to>
                                    </p:set>
                                    <p:animEffect filter="fade" transition="in">
                                      <p:cBhvr>
                                        <p:cTn dur="500"/>
                                        <p:tgtEl>
                                          <p:spTgt spid="1721"/>
                                        </p:tgtEl>
                                      </p:cBhvr>
                                    </p:animEffect>
                                  </p:childTnLst>
                                </p:cTn>
                              </p:par>
                              <p:par>
                                <p:cTn fill="hold" nodeType="withEffect" presetClass="entr" presetID="10" presetSubtype="0">
                                  <p:stCondLst>
                                    <p:cond delay="0"/>
                                  </p:stCondLst>
                                  <p:childTnLst>
                                    <p:set>
                                      <p:cBhvr>
                                        <p:cTn dur="1" fill="hold">
                                          <p:stCondLst>
                                            <p:cond delay="0"/>
                                          </p:stCondLst>
                                        </p:cTn>
                                        <p:tgtEl>
                                          <p:spTgt spid="1729"/>
                                        </p:tgtEl>
                                        <p:attrNameLst>
                                          <p:attrName>style.visibility</p:attrName>
                                        </p:attrNameLst>
                                      </p:cBhvr>
                                      <p:to>
                                        <p:strVal val="visible"/>
                                      </p:to>
                                    </p:set>
                                    <p:animEffect filter="fade" transition="in">
                                      <p:cBhvr>
                                        <p:cTn dur="500"/>
                                        <p:tgtEl>
                                          <p:spTgt spid="1729"/>
                                        </p:tgtEl>
                                      </p:cBhvr>
                                    </p:animEffect>
                                  </p:childTnLst>
                                </p:cTn>
                              </p:par>
                              <p:par>
                                <p:cTn fill="hold" nodeType="withEffect" presetClass="entr" presetID="10" presetSubtype="0">
                                  <p:stCondLst>
                                    <p:cond delay="0"/>
                                  </p:stCondLst>
                                  <p:childTnLst>
                                    <p:set>
                                      <p:cBhvr>
                                        <p:cTn dur="1" fill="hold">
                                          <p:stCondLst>
                                            <p:cond delay="0"/>
                                          </p:stCondLst>
                                        </p:cTn>
                                        <p:tgtEl>
                                          <p:spTgt spid="1725"/>
                                        </p:tgtEl>
                                        <p:attrNameLst>
                                          <p:attrName>style.visibility</p:attrName>
                                        </p:attrNameLst>
                                      </p:cBhvr>
                                      <p:to>
                                        <p:strVal val="visible"/>
                                      </p:to>
                                    </p:set>
                                    <p:animEffect filter="fade" transition="in">
                                      <p:cBhvr>
                                        <p:cTn dur="500"/>
                                        <p:tgtEl>
                                          <p:spTgt spid="1725"/>
                                        </p:tgtEl>
                                      </p:cBhvr>
                                    </p:animEffect>
                                  </p:childTnLst>
                                </p:cTn>
                              </p:par>
                              <p:par>
                                <p:cTn fill="hold" nodeType="withEffect" presetClass="entr" presetID="10" presetSubtype="0">
                                  <p:stCondLst>
                                    <p:cond delay="0"/>
                                  </p:stCondLst>
                                  <p:childTnLst>
                                    <p:set>
                                      <p:cBhvr>
                                        <p:cTn dur="1" fill="hold">
                                          <p:stCondLst>
                                            <p:cond delay="0"/>
                                          </p:stCondLst>
                                        </p:cTn>
                                        <p:tgtEl>
                                          <p:spTgt spid="1731"/>
                                        </p:tgtEl>
                                        <p:attrNameLst>
                                          <p:attrName>style.visibility</p:attrName>
                                        </p:attrNameLst>
                                      </p:cBhvr>
                                      <p:to>
                                        <p:strVal val="visible"/>
                                      </p:to>
                                    </p:set>
                                    <p:animEffect filter="fade" transition="in">
                                      <p:cBhvr>
                                        <p:cTn dur="500"/>
                                        <p:tgtEl>
                                          <p:spTgt spid="17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9" name="Shape 1739"/>
        <p:cNvGrpSpPr/>
        <p:nvPr/>
      </p:nvGrpSpPr>
      <p:grpSpPr>
        <a:xfrm>
          <a:off x="0" y="0"/>
          <a:ext cx="0" cy="0"/>
          <a:chOff x="0" y="0"/>
          <a:chExt cx="0" cy="0"/>
        </a:xfrm>
      </p:grpSpPr>
      <p:sp>
        <p:nvSpPr>
          <p:cNvPr id="1740" name="Google Shape;1740;p97"/>
          <p:cNvSpPr txBox="1"/>
          <p:nvPr/>
        </p:nvSpPr>
        <p:spPr>
          <a:xfrm>
            <a:off x="4318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Hojjat Jafarpour</a:t>
            </a:r>
            <a:endParaRPr/>
          </a:p>
        </p:txBody>
      </p:sp>
      <p:sp>
        <p:nvSpPr>
          <p:cNvPr id="1741" name="Google Shape;1741;p97"/>
          <p:cNvSpPr txBox="1"/>
          <p:nvPr/>
        </p:nvSpPr>
        <p:spPr>
          <a:xfrm>
            <a:off x="3124200" y="6229350"/>
            <a:ext cx="2895600" cy="4572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CCD: Efficient Customized Content Dissemination in Distributed Pub/Sub</a:t>
            </a:r>
            <a:endParaRPr/>
          </a:p>
        </p:txBody>
      </p:sp>
      <p:sp>
        <p:nvSpPr>
          <p:cNvPr id="1742" name="Google Shape;1742;p97"/>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1743" name="Google Shape;1743;p97"/>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Content Adaptation Graph (CAG)</a:t>
            </a:r>
            <a:endParaRPr/>
          </a:p>
        </p:txBody>
      </p:sp>
      <p:sp>
        <p:nvSpPr>
          <p:cNvPr id="1744" name="Google Shape;1744;p97"/>
          <p:cNvSpPr txBox="1"/>
          <p:nvPr>
            <p:ph idx="1" type="body"/>
          </p:nvPr>
        </p:nvSpPr>
        <p:spPr>
          <a:xfrm>
            <a:off x="304800" y="1143000"/>
            <a:ext cx="8229600" cy="28956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2400"/>
              <a:buFont typeface="Arial"/>
              <a:buChar char="●"/>
            </a:pPr>
            <a:r>
              <a:rPr b="0" i="0" lang="en-US" sz="2400" u="none">
                <a:solidFill>
                  <a:schemeClr val="dk1"/>
                </a:solidFill>
                <a:latin typeface="Garamond"/>
                <a:ea typeface="Garamond"/>
                <a:cs typeface="Garamond"/>
                <a:sym typeface="Garamond"/>
              </a:rPr>
              <a:t>A </a:t>
            </a:r>
            <a:r>
              <a:rPr b="0" i="0" lang="en-US" sz="2400" u="none">
                <a:solidFill>
                  <a:srgbClr val="FF0000"/>
                </a:solidFill>
                <a:latin typeface="Garamond"/>
                <a:ea typeface="Garamond"/>
                <a:cs typeface="Garamond"/>
                <a:sym typeface="Garamond"/>
              </a:rPr>
              <a:t>transmission</a:t>
            </a:r>
            <a:r>
              <a:rPr b="0" i="0" lang="en-US" sz="2400" u="none">
                <a:solidFill>
                  <a:schemeClr val="dk1"/>
                </a:solidFill>
                <a:latin typeface="Garamond"/>
                <a:ea typeface="Garamond"/>
                <a:cs typeface="Garamond"/>
                <a:sym typeface="Garamond"/>
              </a:rPr>
              <a:t> (communication) cost is associated with each format</a:t>
            </a:r>
            <a:endParaRPr/>
          </a:p>
          <a:p>
            <a:pPr indent="-285750" lvl="1" marL="74295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Garamond"/>
                <a:ea typeface="Garamond"/>
                <a:cs typeface="Garamond"/>
                <a:sym typeface="Garamond"/>
              </a:rPr>
              <a:t>Sending content     in format F</a:t>
            </a:r>
            <a:r>
              <a:rPr b="0" baseline="-25000" i="0" lang="en-US" sz="2000" u="none">
                <a:solidFill>
                  <a:schemeClr val="dk1"/>
                </a:solidFill>
                <a:latin typeface="Garamond"/>
                <a:ea typeface="Garamond"/>
                <a:cs typeface="Garamond"/>
                <a:sym typeface="Garamond"/>
              </a:rPr>
              <a:t>i</a:t>
            </a:r>
            <a:r>
              <a:rPr b="0" i="0" lang="en-US" sz="2000" u="none">
                <a:solidFill>
                  <a:schemeClr val="dk1"/>
                </a:solidFill>
                <a:latin typeface="Garamond"/>
                <a:ea typeface="Garamond"/>
                <a:cs typeface="Garamond"/>
                <a:sym typeface="Garamond"/>
              </a:rPr>
              <a:t> from a broker to another one has the transmission cost of</a:t>
            </a:r>
            <a:endParaRPr b="0" i="0" sz="1800" u="none">
              <a:solidFill>
                <a:schemeClr val="dk1"/>
              </a:solidFill>
              <a:latin typeface="Garamond"/>
              <a:ea typeface="Garamond"/>
              <a:cs typeface="Garamond"/>
              <a:sym typeface="Garamond"/>
            </a:endParaRPr>
          </a:p>
          <a:p>
            <a:pPr indent="-342900" lvl="0" marL="342900" rtl="0" algn="l">
              <a:lnSpc>
                <a:spcPct val="100000"/>
              </a:lnSpc>
              <a:spcBef>
                <a:spcPts val="480"/>
              </a:spcBef>
              <a:spcAft>
                <a:spcPts val="0"/>
              </a:spcAft>
              <a:buClr>
                <a:schemeClr val="accent2"/>
              </a:buClr>
              <a:buSzPts val="2400"/>
              <a:buFont typeface="Arial"/>
              <a:buChar char="●"/>
            </a:pPr>
            <a:r>
              <a:rPr b="0" i="0" lang="en-US" sz="2400" u="none">
                <a:solidFill>
                  <a:schemeClr val="dk1"/>
                </a:solidFill>
                <a:latin typeface="Garamond"/>
                <a:ea typeface="Garamond"/>
                <a:cs typeface="Garamond"/>
                <a:sym typeface="Garamond"/>
              </a:rPr>
              <a:t>A </a:t>
            </a:r>
            <a:r>
              <a:rPr b="0" i="0" lang="en-US" sz="2400" u="none">
                <a:solidFill>
                  <a:srgbClr val="FF0000"/>
                </a:solidFill>
                <a:latin typeface="Garamond"/>
                <a:ea typeface="Garamond"/>
                <a:cs typeface="Garamond"/>
                <a:sym typeface="Garamond"/>
              </a:rPr>
              <a:t>computation</a:t>
            </a:r>
            <a:r>
              <a:rPr b="0" i="0" lang="en-US" sz="2400" u="none">
                <a:solidFill>
                  <a:schemeClr val="dk1"/>
                </a:solidFill>
                <a:latin typeface="Garamond"/>
                <a:ea typeface="Garamond"/>
                <a:cs typeface="Garamond"/>
                <a:sym typeface="Garamond"/>
              </a:rPr>
              <a:t> cost is associated with each operator</a:t>
            </a:r>
            <a:endParaRPr/>
          </a:p>
          <a:p>
            <a:pPr indent="-285750" lvl="1" marL="742950" rtl="0" algn="l">
              <a:lnSpc>
                <a:spcPct val="100000"/>
              </a:lnSpc>
              <a:spcBef>
                <a:spcPts val="440"/>
              </a:spcBef>
              <a:spcAft>
                <a:spcPts val="0"/>
              </a:spcAft>
              <a:buClr>
                <a:schemeClr val="accent2"/>
              </a:buClr>
              <a:buSzPts val="2200"/>
              <a:buFont typeface="Arial"/>
              <a:buChar char="●"/>
            </a:pPr>
            <a:r>
              <a:rPr b="0" i="0" lang="en-US" sz="2200" u="none">
                <a:solidFill>
                  <a:schemeClr val="dk1"/>
                </a:solidFill>
                <a:latin typeface="Garamond"/>
                <a:ea typeface="Garamond"/>
                <a:cs typeface="Garamond"/>
                <a:sym typeface="Garamond"/>
              </a:rPr>
              <a:t>Performing operator O</a:t>
            </a:r>
            <a:r>
              <a:rPr b="0" baseline="-25000" i="0" lang="en-US" sz="2200" u="none">
                <a:solidFill>
                  <a:schemeClr val="dk1"/>
                </a:solidFill>
                <a:latin typeface="Garamond"/>
                <a:ea typeface="Garamond"/>
                <a:cs typeface="Garamond"/>
                <a:sym typeface="Garamond"/>
              </a:rPr>
              <a:t>(i,j)</a:t>
            </a:r>
            <a:r>
              <a:rPr b="0" i="0" lang="en-US" sz="2200" u="none">
                <a:solidFill>
                  <a:schemeClr val="dk1"/>
                </a:solidFill>
                <a:latin typeface="Garamond"/>
                <a:ea typeface="Garamond"/>
                <a:cs typeface="Garamond"/>
                <a:sym typeface="Garamond"/>
              </a:rPr>
              <a:t> on content      has the computation cost of   </a:t>
            </a:r>
            <a:endParaRPr/>
          </a:p>
        </p:txBody>
      </p:sp>
      <p:pic>
        <p:nvPicPr>
          <p:cNvPr id="1745" name="Google Shape;1745;p97"/>
          <p:cNvPicPr preferRelativeResize="0"/>
          <p:nvPr/>
        </p:nvPicPr>
        <p:blipFill rotWithShape="1">
          <a:blip r:embed="rId3">
            <a:alphaModFix/>
          </a:blip>
          <a:srcRect b="0" l="0" r="0" t="0"/>
          <a:stretch/>
        </p:blipFill>
        <p:spPr>
          <a:xfrm>
            <a:off x="3124200" y="2286000"/>
            <a:ext cx="742950" cy="271462"/>
          </a:xfrm>
          <a:prstGeom prst="rect">
            <a:avLst/>
          </a:prstGeom>
          <a:noFill/>
          <a:ln>
            <a:noFill/>
          </a:ln>
        </p:spPr>
      </p:pic>
      <p:pic>
        <p:nvPicPr>
          <p:cNvPr id="1746" name="Google Shape;1746;p97"/>
          <p:cNvPicPr preferRelativeResize="0"/>
          <p:nvPr/>
        </p:nvPicPr>
        <p:blipFill rotWithShape="1">
          <a:blip r:embed="rId4">
            <a:alphaModFix/>
          </a:blip>
          <a:srcRect b="0" l="0" r="0" t="0"/>
          <a:stretch/>
        </p:blipFill>
        <p:spPr>
          <a:xfrm>
            <a:off x="2743200" y="1993900"/>
            <a:ext cx="207962" cy="215900"/>
          </a:xfrm>
          <a:prstGeom prst="rect">
            <a:avLst/>
          </a:prstGeom>
          <a:noFill/>
          <a:ln>
            <a:noFill/>
          </a:ln>
        </p:spPr>
      </p:pic>
      <p:pic>
        <p:nvPicPr>
          <p:cNvPr id="1747" name="Google Shape;1747;p97"/>
          <p:cNvPicPr preferRelativeResize="0"/>
          <p:nvPr/>
        </p:nvPicPr>
        <p:blipFill rotWithShape="1">
          <a:blip r:embed="rId4">
            <a:alphaModFix/>
          </a:blip>
          <a:srcRect b="0" l="0" r="0" t="0"/>
          <a:stretch/>
        </p:blipFill>
        <p:spPr>
          <a:xfrm>
            <a:off x="5181600" y="3124200"/>
            <a:ext cx="228600" cy="238125"/>
          </a:xfrm>
          <a:prstGeom prst="rect">
            <a:avLst/>
          </a:prstGeom>
          <a:noFill/>
          <a:ln>
            <a:noFill/>
          </a:ln>
        </p:spPr>
      </p:pic>
      <p:pic>
        <p:nvPicPr>
          <p:cNvPr id="1748" name="Google Shape;1748;p97"/>
          <p:cNvPicPr preferRelativeResize="0"/>
          <p:nvPr/>
        </p:nvPicPr>
        <p:blipFill rotWithShape="1">
          <a:blip r:embed="rId5">
            <a:alphaModFix/>
          </a:blip>
          <a:srcRect b="0" l="0" r="0" t="0"/>
          <a:stretch/>
        </p:blipFill>
        <p:spPr>
          <a:xfrm>
            <a:off x="1371600" y="3505200"/>
            <a:ext cx="1143000" cy="304800"/>
          </a:xfrm>
          <a:prstGeom prst="rect">
            <a:avLst/>
          </a:prstGeom>
          <a:noFill/>
          <a:ln>
            <a:noFill/>
          </a:ln>
        </p:spPr>
      </p:pic>
      <p:sp>
        <p:nvSpPr>
          <p:cNvPr id="1749" name="Google Shape;1749;p97"/>
          <p:cNvSpPr/>
          <p:nvPr/>
        </p:nvSpPr>
        <p:spPr>
          <a:xfrm>
            <a:off x="6324600" y="3900487"/>
            <a:ext cx="914400" cy="609600"/>
          </a:xfrm>
          <a:prstGeom prst="ellipse">
            <a:avLst/>
          </a:prstGeom>
          <a:solidFill>
            <a:srgbClr val="FFC299"/>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F</a:t>
            </a:r>
            <a:r>
              <a:rPr b="0" baseline="-25000" i="0" lang="en-US" sz="1400" u="none">
                <a:solidFill>
                  <a:schemeClr val="dk1"/>
                </a:solidFill>
                <a:latin typeface="Arial"/>
                <a:ea typeface="Arial"/>
                <a:cs typeface="Arial"/>
                <a:sym typeface="Arial"/>
              </a:rPr>
              <a:t>1</a:t>
            </a:r>
            <a:r>
              <a:rPr b="0" i="0" lang="en-US" sz="1400" u="none">
                <a:solidFill>
                  <a:schemeClr val="dk1"/>
                </a:solidFill>
                <a:latin typeface="Arial"/>
                <a:ea typeface="Arial"/>
                <a:cs typeface="Arial"/>
                <a:sym typeface="Arial"/>
              </a:rPr>
              <a:t>/28</a:t>
            </a:r>
            <a:endParaRPr/>
          </a:p>
        </p:txBody>
      </p:sp>
      <p:sp>
        <p:nvSpPr>
          <p:cNvPr id="1750" name="Google Shape;1750;p97"/>
          <p:cNvSpPr/>
          <p:nvPr/>
        </p:nvSpPr>
        <p:spPr>
          <a:xfrm>
            <a:off x="6324600" y="5424487"/>
            <a:ext cx="914400" cy="609600"/>
          </a:xfrm>
          <a:prstGeom prst="ellipse">
            <a:avLst/>
          </a:prstGeom>
          <a:solidFill>
            <a:srgbClr val="FFC299"/>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F</a:t>
            </a:r>
            <a:r>
              <a:rPr b="0" baseline="-25000" i="0" lang="en-US" sz="1400" u="none">
                <a:solidFill>
                  <a:schemeClr val="dk1"/>
                </a:solidFill>
                <a:latin typeface="Arial"/>
                <a:ea typeface="Arial"/>
                <a:cs typeface="Arial"/>
                <a:sym typeface="Arial"/>
              </a:rPr>
              <a:t>3</a:t>
            </a:r>
            <a:r>
              <a:rPr b="0" i="0" lang="en-US" sz="1400" u="none">
                <a:solidFill>
                  <a:schemeClr val="dk1"/>
                </a:solidFill>
                <a:latin typeface="Arial"/>
                <a:ea typeface="Arial"/>
                <a:cs typeface="Arial"/>
                <a:sym typeface="Arial"/>
              </a:rPr>
              <a:t>/12</a:t>
            </a:r>
            <a:endParaRPr/>
          </a:p>
        </p:txBody>
      </p:sp>
      <p:sp>
        <p:nvSpPr>
          <p:cNvPr id="1751" name="Google Shape;1751;p97"/>
          <p:cNvSpPr/>
          <p:nvPr/>
        </p:nvSpPr>
        <p:spPr>
          <a:xfrm>
            <a:off x="4419600" y="5424487"/>
            <a:ext cx="914400" cy="609600"/>
          </a:xfrm>
          <a:prstGeom prst="ellipse">
            <a:avLst/>
          </a:prstGeom>
          <a:solidFill>
            <a:srgbClr val="FFC299"/>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F</a:t>
            </a:r>
            <a:r>
              <a:rPr b="0" baseline="-25000" i="0" lang="en-US" sz="1400" u="none">
                <a:solidFill>
                  <a:schemeClr val="dk1"/>
                </a:solidFill>
                <a:latin typeface="Arial"/>
                <a:ea typeface="Arial"/>
                <a:cs typeface="Arial"/>
                <a:sym typeface="Arial"/>
              </a:rPr>
              <a:t>2</a:t>
            </a:r>
            <a:r>
              <a:rPr b="0" i="0" lang="en-US" sz="1400" u="none">
                <a:solidFill>
                  <a:schemeClr val="dk1"/>
                </a:solidFill>
                <a:latin typeface="Arial"/>
                <a:ea typeface="Arial"/>
                <a:cs typeface="Arial"/>
                <a:sym typeface="Arial"/>
              </a:rPr>
              <a:t>/15</a:t>
            </a:r>
            <a:endParaRPr/>
          </a:p>
        </p:txBody>
      </p:sp>
      <p:sp>
        <p:nvSpPr>
          <p:cNvPr id="1752" name="Google Shape;1752;p97"/>
          <p:cNvSpPr/>
          <p:nvPr/>
        </p:nvSpPr>
        <p:spPr>
          <a:xfrm>
            <a:off x="8229600" y="5424487"/>
            <a:ext cx="914400" cy="609600"/>
          </a:xfrm>
          <a:prstGeom prst="ellipse">
            <a:avLst/>
          </a:prstGeom>
          <a:solidFill>
            <a:srgbClr val="FFC299"/>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F</a:t>
            </a:r>
            <a:r>
              <a:rPr b="0" baseline="-25000" i="0" lang="en-US" sz="1400" u="none">
                <a:solidFill>
                  <a:schemeClr val="dk1"/>
                </a:solidFill>
                <a:latin typeface="Arial"/>
                <a:ea typeface="Arial"/>
                <a:cs typeface="Arial"/>
                <a:sym typeface="Arial"/>
              </a:rPr>
              <a:t>4</a:t>
            </a:r>
            <a:r>
              <a:rPr b="0" i="0" lang="en-US" sz="1400" u="none">
                <a:solidFill>
                  <a:schemeClr val="dk1"/>
                </a:solidFill>
                <a:latin typeface="Arial"/>
                <a:ea typeface="Arial"/>
                <a:cs typeface="Arial"/>
                <a:sym typeface="Arial"/>
              </a:rPr>
              <a:t>/8</a:t>
            </a:r>
            <a:endParaRPr/>
          </a:p>
        </p:txBody>
      </p:sp>
      <p:cxnSp>
        <p:nvCxnSpPr>
          <p:cNvPr id="1753" name="Google Shape;1753;p97"/>
          <p:cNvCxnSpPr/>
          <p:nvPr/>
        </p:nvCxnSpPr>
        <p:spPr>
          <a:xfrm rot="5400000">
            <a:off x="5282406" y="4339431"/>
            <a:ext cx="1093787" cy="1257300"/>
          </a:xfrm>
          <a:prstGeom prst="straightConnector1">
            <a:avLst/>
          </a:prstGeom>
          <a:noFill/>
          <a:ln cap="flat" cmpd="sng" w="28575">
            <a:solidFill>
              <a:srgbClr val="7030A0"/>
            </a:solidFill>
            <a:prstDash val="solid"/>
            <a:miter lim="800000"/>
            <a:headEnd len="med" w="med" type="none"/>
            <a:tailEnd len="med" w="med" type="stealth"/>
          </a:ln>
        </p:spPr>
      </p:cxnSp>
      <p:cxnSp>
        <p:nvCxnSpPr>
          <p:cNvPr id="1754" name="Google Shape;1754;p97"/>
          <p:cNvCxnSpPr/>
          <p:nvPr/>
        </p:nvCxnSpPr>
        <p:spPr>
          <a:xfrm rot="5400000">
            <a:off x="6324600" y="4967287"/>
            <a:ext cx="914400" cy="3175"/>
          </a:xfrm>
          <a:prstGeom prst="straightConnector1">
            <a:avLst/>
          </a:prstGeom>
          <a:noFill/>
          <a:ln cap="flat" cmpd="sng" w="28575">
            <a:solidFill>
              <a:srgbClr val="7030A0"/>
            </a:solidFill>
            <a:prstDash val="solid"/>
            <a:miter lim="800000"/>
            <a:headEnd len="med" w="med" type="none"/>
            <a:tailEnd len="med" w="med" type="stealth"/>
          </a:ln>
        </p:spPr>
      </p:cxnSp>
      <p:cxnSp>
        <p:nvCxnSpPr>
          <p:cNvPr id="1755" name="Google Shape;1755;p97"/>
          <p:cNvCxnSpPr/>
          <p:nvPr/>
        </p:nvCxnSpPr>
        <p:spPr>
          <a:xfrm flipH="1" rot="-5400000">
            <a:off x="7187406" y="4339431"/>
            <a:ext cx="1093787" cy="1257300"/>
          </a:xfrm>
          <a:prstGeom prst="straightConnector1">
            <a:avLst/>
          </a:prstGeom>
          <a:noFill/>
          <a:ln cap="flat" cmpd="sng" w="28575">
            <a:solidFill>
              <a:srgbClr val="7030A0"/>
            </a:solidFill>
            <a:prstDash val="solid"/>
            <a:miter lim="800000"/>
            <a:headEnd len="med" w="med" type="none"/>
            <a:tailEnd len="med" w="med" type="stealth"/>
          </a:ln>
        </p:spPr>
      </p:cxnSp>
      <p:cxnSp>
        <p:nvCxnSpPr>
          <p:cNvPr id="1756" name="Google Shape;1756;p97"/>
          <p:cNvCxnSpPr/>
          <p:nvPr/>
        </p:nvCxnSpPr>
        <p:spPr>
          <a:xfrm>
            <a:off x="5334000" y="5729287"/>
            <a:ext cx="990600" cy="1587"/>
          </a:xfrm>
          <a:prstGeom prst="straightConnector1">
            <a:avLst/>
          </a:prstGeom>
          <a:noFill/>
          <a:ln cap="flat" cmpd="sng" w="28575">
            <a:solidFill>
              <a:srgbClr val="7030A0"/>
            </a:solidFill>
            <a:prstDash val="solid"/>
            <a:miter lim="800000"/>
            <a:headEnd len="med" w="med" type="none"/>
            <a:tailEnd len="med" w="med" type="stealth"/>
          </a:ln>
        </p:spPr>
      </p:cxnSp>
      <p:cxnSp>
        <p:nvCxnSpPr>
          <p:cNvPr id="1757" name="Google Shape;1757;p97"/>
          <p:cNvCxnSpPr/>
          <p:nvPr/>
        </p:nvCxnSpPr>
        <p:spPr>
          <a:xfrm>
            <a:off x="7239000" y="5729287"/>
            <a:ext cx="990600" cy="1587"/>
          </a:xfrm>
          <a:prstGeom prst="straightConnector1">
            <a:avLst/>
          </a:prstGeom>
          <a:noFill/>
          <a:ln cap="flat" cmpd="sng" w="28575">
            <a:solidFill>
              <a:srgbClr val="7030A0"/>
            </a:solidFill>
            <a:prstDash val="solid"/>
            <a:miter lim="800000"/>
            <a:headEnd len="med" w="med" type="none"/>
            <a:tailEnd len="med" w="med" type="stealth"/>
          </a:ln>
        </p:spPr>
      </p:cxnSp>
      <p:cxnSp>
        <p:nvCxnSpPr>
          <p:cNvPr id="1758" name="Google Shape;1758;p97"/>
          <p:cNvCxnSpPr/>
          <p:nvPr/>
        </p:nvCxnSpPr>
        <p:spPr>
          <a:xfrm>
            <a:off x="5200650" y="5945187"/>
            <a:ext cx="3163800" cy="1500"/>
          </a:xfrm>
          <a:prstGeom prst="curvedConnector3">
            <a:avLst>
              <a:gd fmla="val 0" name="adj1"/>
            </a:avLst>
          </a:prstGeom>
          <a:noFill/>
          <a:ln cap="flat" cmpd="sng" w="28575">
            <a:solidFill>
              <a:srgbClr val="7030A0"/>
            </a:solidFill>
            <a:prstDash val="solid"/>
            <a:miter lim="800000"/>
            <a:headEnd len="med" w="med" type="none"/>
            <a:tailEnd len="med" w="med" type="triangle"/>
          </a:ln>
        </p:spPr>
      </p:cxnSp>
      <p:sp>
        <p:nvSpPr>
          <p:cNvPr id="1759" name="Google Shape;1759;p97"/>
          <p:cNvSpPr txBox="1"/>
          <p:nvPr/>
        </p:nvSpPr>
        <p:spPr>
          <a:xfrm>
            <a:off x="5486400" y="4675187"/>
            <a:ext cx="438150"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800"/>
              <a:buFont typeface="Times New Roman"/>
              <a:buNone/>
            </a:pPr>
            <a:r>
              <a:rPr b="0" i="0" lang="en-US" sz="1800" u="none">
                <a:solidFill>
                  <a:srgbClr val="FF0000"/>
                </a:solidFill>
                <a:latin typeface="Times New Roman"/>
                <a:ea typeface="Times New Roman"/>
                <a:cs typeface="Times New Roman"/>
                <a:sym typeface="Times New Roman"/>
              </a:rPr>
              <a:t>60</a:t>
            </a:r>
            <a:endParaRPr/>
          </a:p>
        </p:txBody>
      </p:sp>
      <p:sp>
        <p:nvSpPr>
          <p:cNvPr id="1760" name="Google Shape;1760;p97"/>
          <p:cNvSpPr txBox="1"/>
          <p:nvPr/>
        </p:nvSpPr>
        <p:spPr>
          <a:xfrm>
            <a:off x="6416675" y="4738687"/>
            <a:ext cx="438150"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800"/>
              <a:buFont typeface="Times New Roman"/>
              <a:buNone/>
            </a:pPr>
            <a:r>
              <a:rPr b="0" i="0" lang="en-US" sz="1800" u="none">
                <a:solidFill>
                  <a:srgbClr val="FF0000"/>
                </a:solidFill>
                <a:latin typeface="Times New Roman"/>
                <a:ea typeface="Times New Roman"/>
                <a:cs typeface="Times New Roman"/>
                <a:sym typeface="Times New Roman"/>
              </a:rPr>
              <a:t>60</a:t>
            </a:r>
            <a:endParaRPr/>
          </a:p>
        </p:txBody>
      </p:sp>
      <p:sp>
        <p:nvSpPr>
          <p:cNvPr id="1761" name="Google Shape;1761;p97"/>
          <p:cNvSpPr txBox="1"/>
          <p:nvPr/>
        </p:nvSpPr>
        <p:spPr>
          <a:xfrm>
            <a:off x="7559675" y="4675187"/>
            <a:ext cx="438150"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800"/>
              <a:buFont typeface="Times New Roman"/>
              <a:buNone/>
            </a:pPr>
            <a:r>
              <a:rPr b="0" i="0" lang="en-US" sz="1800" u="none">
                <a:solidFill>
                  <a:srgbClr val="FF0000"/>
                </a:solidFill>
                <a:latin typeface="Times New Roman"/>
                <a:ea typeface="Times New Roman"/>
                <a:cs typeface="Times New Roman"/>
                <a:sym typeface="Times New Roman"/>
              </a:rPr>
              <a:t>60</a:t>
            </a:r>
            <a:endParaRPr/>
          </a:p>
        </p:txBody>
      </p:sp>
      <p:sp>
        <p:nvSpPr>
          <p:cNvPr id="1762" name="Google Shape;1762;p97"/>
          <p:cNvSpPr txBox="1"/>
          <p:nvPr/>
        </p:nvSpPr>
        <p:spPr>
          <a:xfrm>
            <a:off x="5638800" y="5437187"/>
            <a:ext cx="438150"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800"/>
              <a:buFont typeface="Times New Roman"/>
              <a:buNone/>
            </a:pPr>
            <a:r>
              <a:rPr b="0" i="0" lang="en-US" sz="1800" u="none">
                <a:solidFill>
                  <a:srgbClr val="FF0000"/>
                </a:solidFill>
                <a:latin typeface="Times New Roman"/>
                <a:ea typeface="Times New Roman"/>
                <a:cs typeface="Times New Roman"/>
                <a:sym typeface="Times New Roman"/>
              </a:rPr>
              <a:t>25</a:t>
            </a:r>
            <a:endParaRPr/>
          </a:p>
        </p:txBody>
      </p:sp>
      <p:sp>
        <p:nvSpPr>
          <p:cNvPr id="1763" name="Google Shape;1763;p97"/>
          <p:cNvSpPr txBox="1"/>
          <p:nvPr/>
        </p:nvSpPr>
        <p:spPr>
          <a:xfrm>
            <a:off x="6019800" y="5957887"/>
            <a:ext cx="438150"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800"/>
              <a:buFont typeface="Times New Roman"/>
              <a:buNone/>
            </a:pPr>
            <a:r>
              <a:rPr b="0" i="0" lang="en-US" sz="1800" u="none">
                <a:solidFill>
                  <a:srgbClr val="FF0000"/>
                </a:solidFill>
                <a:latin typeface="Times New Roman"/>
                <a:ea typeface="Times New Roman"/>
                <a:cs typeface="Times New Roman"/>
                <a:sym typeface="Times New Roman"/>
              </a:rPr>
              <a:t>25</a:t>
            </a:r>
            <a:endParaRPr/>
          </a:p>
        </p:txBody>
      </p:sp>
      <p:sp>
        <p:nvSpPr>
          <p:cNvPr id="1764" name="Google Shape;1764;p97"/>
          <p:cNvSpPr txBox="1"/>
          <p:nvPr/>
        </p:nvSpPr>
        <p:spPr>
          <a:xfrm>
            <a:off x="7391400" y="5424487"/>
            <a:ext cx="438150"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800"/>
              <a:buFont typeface="Times New Roman"/>
              <a:buNone/>
            </a:pPr>
            <a:r>
              <a:rPr b="0" i="0" lang="en-US" sz="1800" u="none">
                <a:solidFill>
                  <a:srgbClr val="FF0000"/>
                </a:solidFill>
                <a:latin typeface="Times New Roman"/>
                <a:ea typeface="Times New Roman"/>
                <a:cs typeface="Times New Roman"/>
                <a:sym typeface="Times New Roman"/>
              </a:rPr>
              <a:t>25</a:t>
            </a:r>
            <a:endParaRPr/>
          </a:p>
        </p:txBody>
      </p:sp>
      <p:sp>
        <p:nvSpPr>
          <p:cNvPr id="1765" name="Google Shape;1765;p97"/>
          <p:cNvSpPr txBox="1"/>
          <p:nvPr/>
        </p:nvSpPr>
        <p:spPr>
          <a:xfrm>
            <a:off x="152400" y="4419600"/>
            <a:ext cx="4648200" cy="641350"/>
          </a:xfrm>
          <a:prstGeom prst="rect">
            <a:avLst/>
          </a:prstGeom>
          <a:noFill/>
          <a:ln>
            <a:noFill/>
          </a:ln>
        </p:spPr>
        <p:txBody>
          <a:bodyPr anchorCtr="0" anchor="t" bIns="45700" lIns="91425" spcFirstLastPara="1" rIns="91425" wrap="square" tIns="45700">
            <a:noAutofit/>
          </a:bodyPr>
          <a:lstStyle/>
          <a:p>
            <a:pPr indent="0" lvl="1" marL="457200" marR="0" rtl="0" algn="l">
              <a:lnSpc>
                <a:spcPct val="100000"/>
              </a:lnSpc>
              <a:spcBef>
                <a:spcPts val="0"/>
              </a:spcBef>
              <a:spcAft>
                <a:spcPts val="0"/>
              </a:spcAft>
              <a:buClr>
                <a:schemeClr val="hlink"/>
              </a:buClr>
              <a:buSzPts val="1800"/>
              <a:buFont typeface="Times New Roman"/>
              <a:buNone/>
            </a:pPr>
            <a:r>
              <a:rPr b="0" i="0" lang="en-US" sz="1800" u="none" cap="none" strike="noStrike">
                <a:solidFill>
                  <a:schemeClr val="hlink"/>
                </a:solidFill>
                <a:latin typeface="Times New Roman"/>
                <a:ea typeface="Times New Roman"/>
                <a:cs typeface="Times New Roman"/>
                <a:sym typeface="Times New Roman"/>
              </a:rPr>
              <a:t>V={F</a:t>
            </a:r>
            <a:r>
              <a:rPr b="0" baseline="-25000" i="0" lang="en-US" sz="1800" u="none" cap="none" strike="noStrike">
                <a:solidFill>
                  <a:schemeClr val="hlink"/>
                </a:solidFill>
                <a:latin typeface="Times New Roman"/>
                <a:ea typeface="Times New Roman"/>
                <a:cs typeface="Times New Roman"/>
                <a:sym typeface="Times New Roman"/>
              </a:rPr>
              <a:t>1</a:t>
            </a:r>
            <a:r>
              <a:rPr b="0" i="0" lang="en-US" sz="1800" u="none" cap="none" strike="noStrike">
                <a:solidFill>
                  <a:schemeClr val="hlink"/>
                </a:solidFill>
                <a:latin typeface="Times New Roman"/>
                <a:ea typeface="Times New Roman"/>
                <a:cs typeface="Times New Roman"/>
                <a:sym typeface="Times New Roman"/>
              </a:rPr>
              <a:t>,F</a:t>
            </a:r>
            <a:r>
              <a:rPr b="0" baseline="-25000" i="0" lang="en-US" sz="1800" u="none" cap="none" strike="noStrike">
                <a:solidFill>
                  <a:schemeClr val="hlink"/>
                </a:solidFill>
                <a:latin typeface="Times New Roman"/>
                <a:ea typeface="Times New Roman"/>
                <a:cs typeface="Times New Roman"/>
                <a:sym typeface="Times New Roman"/>
              </a:rPr>
              <a:t>2</a:t>
            </a:r>
            <a:r>
              <a:rPr b="0" i="0" lang="en-US" sz="1800" u="none" cap="none" strike="noStrike">
                <a:solidFill>
                  <a:schemeClr val="hlink"/>
                </a:solidFill>
                <a:latin typeface="Times New Roman"/>
                <a:ea typeface="Times New Roman"/>
                <a:cs typeface="Times New Roman"/>
                <a:sym typeface="Times New Roman"/>
              </a:rPr>
              <a:t>,F</a:t>
            </a:r>
            <a:r>
              <a:rPr b="0" baseline="-25000" i="0" lang="en-US" sz="1800" u="none" cap="none" strike="noStrike">
                <a:solidFill>
                  <a:schemeClr val="hlink"/>
                </a:solidFill>
                <a:latin typeface="Times New Roman"/>
                <a:ea typeface="Times New Roman"/>
                <a:cs typeface="Times New Roman"/>
                <a:sym typeface="Times New Roman"/>
              </a:rPr>
              <a:t>3</a:t>
            </a:r>
            <a:r>
              <a:rPr b="0" i="0" lang="en-US" sz="1800" u="none" cap="none" strike="noStrike">
                <a:solidFill>
                  <a:schemeClr val="hlink"/>
                </a:solidFill>
                <a:latin typeface="Times New Roman"/>
                <a:ea typeface="Times New Roman"/>
                <a:cs typeface="Times New Roman"/>
                <a:sym typeface="Times New Roman"/>
              </a:rPr>
              <a:t>,F</a:t>
            </a:r>
            <a:r>
              <a:rPr b="0" baseline="-25000" i="0" lang="en-US" sz="1800" u="none" cap="none" strike="noStrike">
                <a:solidFill>
                  <a:schemeClr val="hlink"/>
                </a:solidFill>
                <a:latin typeface="Times New Roman"/>
                <a:ea typeface="Times New Roman"/>
                <a:cs typeface="Times New Roman"/>
                <a:sym typeface="Times New Roman"/>
              </a:rPr>
              <a:t>4</a:t>
            </a:r>
            <a:r>
              <a:rPr b="0" i="0" lang="en-US" sz="1800" u="none" cap="none" strike="noStrike">
                <a:solidFill>
                  <a:schemeClr val="hlink"/>
                </a:solidFill>
                <a:latin typeface="Times New Roman"/>
                <a:ea typeface="Times New Roman"/>
                <a:cs typeface="Times New Roman"/>
                <a:sym typeface="Times New Roman"/>
              </a:rPr>
              <a:t>}</a:t>
            </a:r>
            <a:endParaRPr/>
          </a:p>
          <a:p>
            <a:pPr indent="0" lvl="1" marL="457200" marR="0" rtl="0" algn="l">
              <a:lnSpc>
                <a:spcPct val="100000"/>
              </a:lnSpc>
              <a:spcBef>
                <a:spcPts val="0"/>
              </a:spcBef>
              <a:spcAft>
                <a:spcPts val="0"/>
              </a:spcAft>
              <a:buClr>
                <a:schemeClr val="hlink"/>
              </a:buClr>
              <a:buSzPts val="1800"/>
              <a:buFont typeface="Times New Roman"/>
              <a:buNone/>
            </a:pPr>
            <a:r>
              <a:rPr b="0" i="0" lang="en-US" sz="1800" u="none" cap="none" strike="noStrike">
                <a:solidFill>
                  <a:schemeClr val="hlink"/>
                </a:solidFill>
                <a:latin typeface="Times New Roman"/>
                <a:ea typeface="Times New Roman"/>
                <a:cs typeface="Times New Roman"/>
                <a:sym typeface="Times New Roman"/>
              </a:rPr>
              <a:t>E={O</a:t>
            </a:r>
            <a:r>
              <a:rPr b="0" baseline="-25000" i="0" lang="en-US" sz="1800" u="none" cap="none" strike="noStrike">
                <a:solidFill>
                  <a:schemeClr val="hlink"/>
                </a:solidFill>
                <a:latin typeface="Times New Roman"/>
                <a:ea typeface="Times New Roman"/>
                <a:cs typeface="Times New Roman"/>
                <a:sym typeface="Times New Roman"/>
              </a:rPr>
              <a:t>(1,2)</a:t>
            </a:r>
            <a:r>
              <a:rPr b="0" i="0" lang="en-US" sz="1800" u="none" cap="none" strike="noStrike">
                <a:solidFill>
                  <a:schemeClr val="hlink"/>
                </a:solidFill>
                <a:latin typeface="Times New Roman"/>
                <a:ea typeface="Times New Roman"/>
                <a:cs typeface="Times New Roman"/>
                <a:sym typeface="Times New Roman"/>
              </a:rPr>
              <a:t>,O</a:t>
            </a:r>
            <a:r>
              <a:rPr b="0" baseline="-25000" i="0" lang="en-US" sz="1800" u="none" cap="none" strike="noStrike">
                <a:solidFill>
                  <a:schemeClr val="hlink"/>
                </a:solidFill>
                <a:latin typeface="Times New Roman"/>
                <a:ea typeface="Times New Roman"/>
                <a:cs typeface="Times New Roman"/>
                <a:sym typeface="Times New Roman"/>
              </a:rPr>
              <a:t>(1,3)</a:t>
            </a:r>
            <a:r>
              <a:rPr b="0" i="0" lang="en-US" sz="1800" u="none" cap="none" strike="noStrike">
                <a:solidFill>
                  <a:schemeClr val="hlink"/>
                </a:solidFill>
                <a:latin typeface="Times New Roman"/>
                <a:ea typeface="Times New Roman"/>
                <a:cs typeface="Times New Roman"/>
                <a:sym typeface="Times New Roman"/>
              </a:rPr>
              <a:t>,O</a:t>
            </a:r>
            <a:r>
              <a:rPr b="0" baseline="-25000" i="0" lang="en-US" sz="1800" u="none" cap="none" strike="noStrike">
                <a:solidFill>
                  <a:schemeClr val="hlink"/>
                </a:solidFill>
                <a:latin typeface="Times New Roman"/>
                <a:ea typeface="Times New Roman"/>
                <a:cs typeface="Times New Roman"/>
                <a:sym typeface="Times New Roman"/>
              </a:rPr>
              <a:t>(1,4)</a:t>
            </a:r>
            <a:r>
              <a:rPr b="0" i="0" lang="en-US" sz="1800" u="none" cap="none" strike="noStrike">
                <a:solidFill>
                  <a:schemeClr val="hlink"/>
                </a:solidFill>
                <a:latin typeface="Times New Roman"/>
                <a:ea typeface="Times New Roman"/>
                <a:cs typeface="Times New Roman"/>
                <a:sym typeface="Times New Roman"/>
              </a:rPr>
              <a:t>,O</a:t>
            </a:r>
            <a:r>
              <a:rPr b="0" baseline="-25000" i="0" lang="en-US" sz="1800" u="none" cap="none" strike="noStrike">
                <a:solidFill>
                  <a:schemeClr val="hlink"/>
                </a:solidFill>
                <a:latin typeface="Times New Roman"/>
                <a:ea typeface="Times New Roman"/>
                <a:cs typeface="Times New Roman"/>
                <a:sym typeface="Times New Roman"/>
              </a:rPr>
              <a:t>(2,3)</a:t>
            </a:r>
            <a:r>
              <a:rPr b="0" i="0" lang="en-US" sz="1800" u="none" cap="none" strike="noStrike">
                <a:solidFill>
                  <a:schemeClr val="hlink"/>
                </a:solidFill>
                <a:latin typeface="Times New Roman"/>
                <a:ea typeface="Times New Roman"/>
                <a:cs typeface="Times New Roman"/>
                <a:sym typeface="Times New Roman"/>
              </a:rPr>
              <a:t>,O</a:t>
            </a:r>
            <a:r>
              <a:rPr b="0" baseline="-25000" i="0" lang="en-US" sz="1800" u="none" cap="none" strike="noStrike">
                <a:solidFill>
                  <a:schemeClr val="hlink"/>
                </a:solidFill>
                <a:latin typeface="Times New Roman"/>
                <a:ea typeface="Times New Roman"/>
                <a:cs typeface="Times New Roman"/>
                <a:sym typeface="Times New Roman"/>
              </a:rPr>
              <a:t>(2,4)</a:t>
            </a:r>
            <a:r>
              <a:rPr b="0" i="0" lang="en-US" sz="1800" u="none" cap="none" strike="noStrike">
                <a:solidFill>
                  <a:schemeClr val="hlink"/>
                </a:solidFill>
                <a:latin typeface="Times New Roman"/>
                <a:ea typeface="Times New Roman"/>
                <a:cs typeface="Times New Roman"/>
                <a:sym typeface="Times New Roman"/>
              </a:rPr>
              <a:t>,O</a:t>
            </a:r>
            <a:r>
              <a:rPr b="0" baseline="-25000" i="0" lang="en-US" sz="1800" u="none" cap="none" strike="noStrike">
                <a:solidFill>
                  <a:schemeClr val="hlink"/>
                </a:solidFill>
                <a:latin typeface="Times New Roman"/>
                <a:ea typeface="Times New Roman"/>
                <a:cs typeface="Times New Roman"/>
                <a:sym typeface="Times New Roman"/>
              </a:rPr>
              <a:t>(3,4)</a:t>
            </a:r>
            <a:r>
              <a:rPr b="0" i="0" lang="en-US" sz="1800" u="none" cap="none" strike="noStrike">
                <a:solidFill>
                  <a:schemeClr val="hlink"/>
                </a:solidFill>
                <a:latin typeface="Times New Roman"/>
                <a:ea typeface="Times New Roman"/>
                <a:cs typeface="Times New Roman"/>
                <a:sym typeface="Times New Roman"/>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9"/>
                                        </p:tgtEl>
                                        <p:attrNameLst>
                                          <p:attrName>style.visibility</p:attrName>
                                        </p:attrNameLst>
                                      </p:cBhvr>
                                      <p:to>
                                        <p:strVal val="visible"/>
                                      </p:to>
                                    </p:set>
                                    <p:animEffect filter="fade" transition="in">
                                      <p:cBhvr>
                                        <p:cTn dur="500"/>
                                        <p:tgtEl>
                                          <p:spTgt spid="1749"/>
                                        </p:tgtEl>
                                      </p:cBhvr>
                                    </p:animEffect>
                                  </p:childTnLst>
                                </p:cTn>
                              </p:par>
                              <p:par>
                                <p:cTn fill="hold" nodeType="withEffect" presetClass="entr" presetID="10" presetSubtype="0">
                                  <p:stCondLst>
                                    <p:cond delay="0"/>
                                  </p:stCondLst>
                                  <p:childTnLst>
                                    <p:set>
                                      <p:cBhvr>
                                        <p:cTn dur="1" fill="hold">
                                          <p:stCondLst>
                                            <p:cond delay="0"/>
                                          </p:stCondLst>
                                        </p:cTn>
                                        <p:tgtEl>
                                          <p:spTgt spid="1751"/>
                                        </p:tgtEl>
                                        <p:attrNameLst>
                                          <p:attrName>style.visibility</p:attrName>
                                        </p:attrNameLst>
                                      </p:cBhvr>
                                      <p:to>
                                        <p:strVal val="visible"/>
                                      </p:to>
                                    </p:set>
                                    <p:animEffect filter="fade" transition="in">
                                      <p:cBhvr>
                                        <p:cTn dur="500"/>
                                        <p:tgtEl>
                                          <p:spTgt spid="1751"/>
                                        </p:tgtEl>
                                      </p:cBhvr>
                                    </p:animEffect>
                                  </p:childTnLst>
                                </p:cTn>
                              </p:par>
                              <p:par>
                                <p:cTn fill="hold" nodeType="withEffect" presetClass="entr" presetID="10" presetSubtype="0">
                                  <p:stCondLst>
                                    <p:cond delay="0"/>
                                  </p:stCondLst>
                                  <p:childTnLst>
                                    <p:set>
                                      <p:cBhvr>
                                        <p:cTn dur="1" fill="hold">
                                          <p:stCondLst>
                                            <p:cond delay="0"/>
                                          </p:stCondLst>
                                        </p:cTn>
                                        <p:tgtEl>
                                          <p:spTgt spid="1750"/>
                                        </p:tgtEl>
                                        <p:attrNameLst>
                                          <p:attrName>style.visibility</p:attrName>
                                        </p:attrNameLst>
                                      </p:cBhvr>
                                      <p:to>
                                        <p:strVal val="visible"/>
                                      </p:to>
                                    </p:set>
                                    <p:animEffect filter="fade" transition="in">
                                      <p:cBhvr>
                                        <p:cTn dur="500"/>
                                        <p:tgtEl>
                                          <p:spTgt spid="1750"/>
                                        </p:tgtEl>
                                      </p:cBhvr>
                                    </p:animEffect>
                                  </p:childTnLst>
                                </p:cTn>
                              </p:par>
                              <p:par>
                                <p:cTn fill="hold" nodeType="withEffect" presetClass="entr" presetID="10" presetSubtype="0">
                                  <p:stCondLst>
                                    <p:cond delay="0"/>
                                  </p:stCondLst>
                                  <p:childTnLst>
                                    <p:set>
                                      <p:cBhvr>
                                        <p:cTn dur="1" fill="hold">
                                          <p:stCondLst>
                                            <p:cond delay="0"/>
                                          </p:stCondLst>
                                        </p:cTn>
                                        <p:tgtEl>
                                          <p:spTgt spid="1752"/>
                                        </p:tgtEl>
                                        <p:attrNameLst>
                                          <p:attrName>style.visibility</p:attrName>
                                        </p:attrNameLst>
                                      </p:cBhvr>
                                      <p:to>
                                        <p:strVal val="visible"/>
                                      </p:to>
                                    </p:set>
                                    <p:animEffect filter="fade" transition="in">
                                      <p:cBhvr>
                                        <p:cTn dur="500"/>
                                        <p:tgtEl>
                                          <p:spTgt spid="17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9"/>
                                        </p:tgtEl>
                                        <p:attrNameLst>
                                          <p:attrName>style.visibility</p:attrName>
                                        </p:attrNameLst>
                                      </p:cBhvr>
                                      <p:to>
                                        <p:strVal val="visible"/>
                                      </p:to>
                                    </p:set>
                                    <p:animEffect filter="fade" transition="in">
                                      <p:cBhvr>
                                        <p:cTn dur="500"/>
                                        <p:tgtEl>
                                          <p:spTgt spid="1759"/>
                                        </p:tgtEl>
                                      </p:cBhvr>
                                    </p:animEffect>
                                  </p:childTnLst>
                                </p:cTn>
                              </p:par>
                              <p:par>
                                <p:cTn fill="hold" nodeType="withEffect" presetClass="entr" presetID="10" presetSubtype="0">
                                  <p:stCondLst>
                                    <p:cond delay="0"/>
                                  </p:stCondLst>
                                  <p:childTnLst>
                                    <p:set>
                                      <p:cBhvr>
                                        <p:cTn dur="1" fill="hold">
                                          <p:stCondLst>
                                            <p:cond delay="0"/>
                                          </p:stCondLst>
                                        </p:cTn>
                                        <p:tgtEl>
                                          <p:spTgt spid="1753"/>
                                        </p:tgtEl>
                                        <p:attrNameLst>
                                          <p:attrName>style.visibility</p:attrName>
                                        </p:attrNameLst>
                                      </p:cBhvr>
                                      <p:to>
                                        <p:strVal val="visible"/>
                                      </p:to>
                                    </p:set>
                                    <p:animEffect filter="fade" transition="in">
                                      <p:cBhvr>
                                        <p:cTn dur="500"/>
                                        <p:tgtEl>
                                          <p:spTgt spid="1753"/>
                                        </p:tgtEl>
                                      </p:cBhvr>
                                    </p:animEffect>
                                  </p:childTnLst>
                                </p:cTn>
                              </p:par>
                              <p:par>
                                <p:cTn fill="hold" nodeType="withEffect" presetClass="entr" presetID="10" presetSubtype="0">
                                  <p:stCondLst>
                                    <p:cond delay="0"/>
                                  </p:stCondLst>
                                  <p:childTnLst>
                                    <p:set>
                                      <p:cBhvr>
                                        <p:cTn dur="1" fill="hold">
                                          <p:stCondLst>
                                            <p:cond delay="0"/>
                                          </p:stCondLst>
                                        </p:cTn>
                                        <p:tgtEl>
                                          <p:spTgt spid="1762"/>
                                        </p:tgtEl>
                                        <p:attrNameLst>
                                          <p:attrName>style.visibility</p:attrName>
                                        </p:attrNameLst>
                                      </p:cBhvr>
                                      <p:to>
                                        <p:strVal val="visible"/>
                                      </p:to>
                                    </p:set>
                                    <p:animEffect filter="fade" transition="in">
                                      <p:cBhvr>
                                        <p:cTn dur="500"/>
                                        <p:tgtEl>
                                          <p:spTgt spid="1762"/>
                                        </p:tgtEl>
                                      </p:cBhvr>
                                    </p:animEffect>
                                  </p:childTnLst>
                                </p:cTn>
                              </p:par>
                              <p:par>
                                <p:cTn fill="hold" nodeType="withEffect" presetClass="entr" presetID="10" presetSubtype="0">
                                  <p:stCondLst>
                                    <p:cond delay="0"/>
                                  </p:stCondLst>
                                  <p:childTnLst>
                                    <p:set>
                                      <p:cBhvr>
                                        <p:cTn dur="1" fill="hold">
                                          <p:stCondLst>
                                            <p:cond delay="0"/>
                                          </p:stCondLst>
                                        </p:cTn>
                                        <p:tgtEl>
                                          <p:spTgt spid="1756"/>
                                        </p:tgtEl>
                                        <p:attrNameLst>
                                          <p:attrName>style.visibility</p:attrName>
                                        </p:attrNameLst>
                                      </p:cBhvr>
                                      <p:to>
                                        <p:strVal val="visible"/>
                                      </p:to>
                                    </p:set>
                                    <p:animEffect filter="fade" transition="in">
                                      <p:cBhvr>
                                        <p:cTn dur="500"/>
                                        <p:tgtEl>
                                          <p:spTgt spid="1756"/>
                                        </p:tgtEl>
                                      </p:cBhvr>
                                    </p:animEffect>
                                  </p:childTnLst>
                                </p:cTn>
                              </p:par>
                              <p:par>
                                <p:cTn fill="hold" nodeType="withEffect" presetClass="entr" presetID="10" presetSubtype="0">
                                  <p:stCondLst>
                                    <p:cond delay="0"/>
                                  </p:stCondLst>
                                  <p:childTnLst>
                                    <p:set>
                                      <p:cBhvr>
                                        <p:cTn dur="1" fill="hold">
                                          <p:stCondLst>
                                            <p:cond delay="0"/>
                                          </p:stCondLst>
                                        </p:cTn>
                                        <p:tgtEl>
                                          <p:spTgt spid="1763"/>
                                        </p:tgtEl>
                                        <p:attrNameLst>
                                          <p:attrName>style.visibility</p:attrName>
                                        </p:attrNameLst>
                                      </p:cBhvr>
                                      <p:to>
                                        <p:strVal val="visible"/>
                                      </p:to>
                                    </p:set>
                                    <p:animEffect filter="fade" transition="in">
                                      <p:cBhvr>
                                        <p:cTn dur="500"/>
                                        <p:tgtEl>
                                          <p:spTgt spid="1763"/>
                                        </p:tgtEl>
                                      </p:cBhvr>
                                    </p:animEffect>
                                  </p:childTnLst>
                                </p:cTn>
                              </p:par>
                              <p:par>
                                <p:cTn fill="hold" nodeType="withEffect" presetClass="entr" presetID="10" presetSubtype="0">
                                  <p:stCondLst>
                                    <p:cond delay="0"/>
                                  </p:stCondLst>
                                  <p:childTnLst>
                                    <p:set>
                                      <p:cBhvr>
                                        <p:cTn dur="1" fill="hold">
                                          <p:stCondLst>
                                            <p:cond delay="0"/>
                                          </p:stCondLst>
                                        </p:cTn>
                                        <p:tgtEl>
                                          <p:spTgt spid="1758"/>
                                        </p:tgtEl>
                                        <p:attrNameLst>
                                          <p:attrName>style.visibility</p:attrName>
                                        </p:attrNameLst>
                                      </p:cBhvr>
                                      <p:to>
                                        <p:strVal val="visible"/>
                                      </p:to>
                                    </p:set>
                                    <p:animEffect filter="fade" transition="in">
                                      <p:cBhvr>
                                        <p:cTn dur="500"/>
                                        <p:tgtEl>
                                          <p:spTgt spid="1758"/>
                                        </p:tgtEl>
                                      </p:cBhvr>
                                    </p:animEffect>
                                  </p:childTnLst>
                                </p:cTn>
                              </p:par>
                              <p:par>
                                <p:cTn fill="hold" nodeType="withEffect" presetClass="entr" presetID="10" presetSubtype="0">
                                  <p:stCondLst>
                                    <p:cond delay="0"/>
                                  </p:stCondLst>
                                  <p:childTnLst>
                                    <p:set>
                                      <p:cBhvr>
                                        <p:cTn dur="1" fill="hold">
                                          <p:stCondLst>
                                            <p:cond delay="0"/>
                                          </p:stCondLst>
                                        </p:cTn>
                                        <p:tgtEl>
                                          <p:spTgt spid="1764"/>
                                        </p:tgtEl>
                                        <p:attrNameLst>
                                          <p:attrName>style.visibility</p:attrName>
                                        </p:attrNameLst>
                                      </p:cBhvr>
                                      <p:to>
                                        <p:strVal val="visible"/>
                                      </p:to>
                                    </p:set>
                                    <p:animEffect filter="fade" transition="in">
                                      <p:cBhvr>
                                        <p:cTn dur="500"/>
                                        <p:tgtEl>
                                          <p:spTgt spid="1764"/>
                                        </p:tgtEl>
                                      </p:cBhvr>
                                    </p:animEffect>
                                  </p:childTnLst>
                                </p:cTn>
                              </p:par>
                              <p:par>
                                <p:cTn fill="hold" nodeType="withEffect" presetClass="entr" presetID="10" presetSubtype="0">
                                  <p:stCondLst>
                                    <p:cond delay="0"/>
                                  </p:stCondLst>
                                  <p:childTnLst>
                                    <p:set>
                                      <p:cBhvr>
                                        <p:cTn dur="1" fill="hold">
                                          <p:stCondLst>
                                            <p:cond delay="0"/>
                                          </p:stCondLst>
                                        </p:cTn>
                                        <p:tgtEl>
                                          <p:spTgt spid="1757"/>
                                        </p:tgtEl>
                                        <p:attrNameLst>
                                          <p:attrName>style.visibility</p:attrName>
                                        </p:attrNameLst>
                                      </p:cBhvr>
                                      <p:to>
                                        <p:strVal val="visible"/>
                                      </p:to>
                                    </p:set>
                                    <p:animEffect filter="fade" transition="in">
                                      <p:cBhvr>
                                        <p:cTn dur="500"/>
                                        <p:tgtEl>
                                          <p:spTgt spid="1757"/>
                                        </p:tgtEl>
                                      </p:cBhvr>
                                    </p:animEffect>
                                  </p:childTnLst>
                                </p:cTn>
                              </p:par>
                              <p:par>
                                <p:cTn fill="hold" nodeType="withEffect" presetClass="entr" presetID="10" presetSubtype="0">
                                  <p:stCondLst>
                                    <p:cond delay="0"/>
                                  </p:stCondLst>
                                  <p:childTnLst>
                                    <p:set>
                                      <p:cBhvr>
                                        <p:cTn dur="1" fill="hold">
                                          <p:stCondLst>
                                            <p:cond delay="0"/>
                                          </p:stCondLst>
                                        </p:cTn>
                                        <p:tgtEl>
                                          <p:spTgt spid="1755"/>
                                        </p:tgtEl>
                                        <p:attrNameLst>
                                          <p:attrName>style.visibility</p:attrName>
                                        </p:attrNameLst>
                                      </p:cBhvr>
                                      <p:to>
                                        <p:strVal val="visible"/>
                                      </p:to>
                                    </p:set>
                                    <p:animEffect filter="fade" transition="in">
                                      <p:cBhvr>
                                        <p:cTn dur="500"/>
                                        <p:tgtEl>
                                          <p:spTgt spid="1755"/>
                                        </p:tgtEl>
                                      </p:cBhvr>
                                    </p:animEffect>
                                  </p:childTnLst>
                                </p:cTn>
                              </p:par>
                              <p:par>
                                <p:cTn fill="hold" nodeType="withEffect" presetClass="entr" presetID="10" presetSubtype="0">
                                  <p:stCondLst>
                                    <p:cond delay="0"/>
                                  </p:stCondLst>
                                  <p:childTnLst>
                                    <p:set>
                                      <p:cBhvr>
                                        <p:cTn dur="1" fill="hold">
                                          <p:stCondLst>
                                            <p:cond delay="0"/>
                                          </p:stCondLst>
                                        </p:cTn>
                                        <p:tgtEl>
                                          <p:spTgt spid="1761"/>
                                        </p:tgtEl>
                                        <p:attrNameLst>
                                          <p:attrName>style.visibility</p:attrName>
                                        </p:attrNameLst>
                                      </p:cBhvr>
                                      <p:to>
                                        <p:strVal val="visible"/>
                                      </p:to>
                                    </p:set>
                                    <p:animEffect filter="fade" transition="in">
                                      <p:cBhvr>
                                        <p:cTn dur="500"/>
                                        <p:tgtEl>
                                          <p:spTgt spid="1761"/>
                                        </p:tgtEl>
                                      </p:cBhvr>
                                    </p:animEffect>
                                  </p:childTnLst>
                                </p:cTn>
                              </p:par>
                              <p:par>
                                <p:cTn fill="hold" nodeType="withEffect" presetClass="entr" presetID="10" presetSubtype="0">
                                  <p:stCondLst>
                                    <p:cond delay="0"/>
                                  </p:stCondLst>
                                  <p:childTnLst>
                                    <p:set>
                                      <p:cBhvr>
                                        <p:cTn dur="1" fill="hold">
                                          <p:stCondLst>
                                            <p:cond delay="0"/>
                                          </p:stCondLst>
                                        </p:cTn>
                                        <p:tgtEl>
                                          <p:spTgt spid="1754"/>
                                        </p:tgtEl>
                                        <p:attrNameLst>
                                          <p:attrName>style.visibility</p:attrName>
                                        </p:attrNameLst>
                                      </p:cBhvr>
                                      <p:to>
                                        <p:strVal val="visible"/>
                                      </p:to>
                                    </p:set>
                                    <p:animEffect filter="fade" transition="in">
                                      <p:cBhvr>
                                        <p:cTn dur="500"/>
                                        <p:tgtEl>
                                          <p:spTgt spid="1754"/>
                                        </p:tgtEl>
                                      </p:cBhvr>
                                    </p:animEffect>
                                  </p:childTnLst>
                                </p:cTn>
                              </p:par>
                              <p:par>
                                <p:cTn fill="hold" nodeType="withEffect" presetClass="entr" presetID="10" presetSubtype="0">
                                  <p:stCondLst>
                                    <p:cond delay="0"/>
                                  </p:stCondLst>
                                  <p:childTnLst>
                                    <p:set>
                                      <p:cBhvr>
                                        <p:cTn dur="1" fill="hold">
                                          <p:stCondLst>
                                            <p:cond delay="0"/>
                                          </p:stCondLst>
                                        </p:cTn>
                                        <p:tgtEl>
                                          <p:spTgt spid="1760"/>
                                        </p:tgtEl>
                                        <p:attrNameLst>
                                          <p:attrName>style.visibility</p:attrName>
                                        </p:attrNameLst>
                                      </p:cBhvr>
                                      <p:to>
                                        <p:strVal val="visible"/>
                                      </p:to>
                                    </p:set>
                                    <p:animEffect filter="fade" transition="in">
                                      <p:cBhvr>
                                        <p:cTn dur="500"/>
                                        <p:tgtEl>
                                          <p:spTgt spid="1760"/>
                                        </p:tgtEl>
                                      </p:cBhvr>
                                    </p:animEffect>
                                  </p:childTnLst>
                                </p:cTn>
                              </p:par>
                              <p:par>
                                <p:cTn fill="hold" nodeType="withEffect" presetClass="entr" presetID="10" presetSubtype="0">
                                  <p:stCondLst>
                                    <p:cond delay="0"/>
                                  </p:stCondLst>
                                  <p:childTnLst>
                                    <p:set>
                                      <p:cBhvr>
                                        <p:cTn dur="1" fill="hold">
                                          <p:stCondLst>
                                            <p:cond delay="0"/>
                                          </p:stCondLst>
                                        </p:cTn>
                                        <p:tgtEl>
                                          <p:spTgt spid="1765"/>
                                        </p:tgtEl>
                                        <p:attrNameLst>
                                          <p:attrName>style.visibility</p:attrName>
                                        </p:attrNameLst>
                                      </p:cBhvr>
                                      <p:to>
                                        <p:strVal val="visible"/>
                                      </p:to>
                                    </p:set>
                                    <p:animEffect filter="fade" transition="in">
                                      <p:cBhvr>
                                        <p:cTn dur="500"/>
                                        <p:tgtEl>
                                          <p:spTgt spid="17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Google Shape;270;p26"/>
          <p:cNvSpPr txBox="1"/>
          <p:nvPr/>
        </p:nvSpPr>
        <p:spPr>
          <a:xfrm>
            <a:off x="3124200" y="6229350"/>
            <a:ext cx="2895600" cy="4572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TJTST21  Spring 2006</a:t>
            </a:r>
            <a:endParaRPr/>
          </a:p>
        </p:txBody>
      </p:sp>
      <p:sp>
        <p:nvSpPr>
          <p:cNvPr id="271" name="Google Shape;271;p26"/>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pic>
        <p:nvPicPr>
          <p:cNvPr id="272" name="Google Shape;272;p26"/>
          <p:cNvPicPr preferRelativeResize="0"/>
          <p:nvPr/>
        </p:nvPicPr>
        <p:blipFill rotWithShape="1">
          <a:blip r:embed="rId3">
            <a:alphaModFix/>
          </a:blip>
          <a:srcRect b="0" l="0" r="0" t="0"/>
          <a:stretch/>
        </p:blipFill>
        <p:spPr>
          <a:xfrm>
            <a:off x="0" y="561975"/>
            <a:ext cx="8675687" cy="5530850"/>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9" name="Shape 1769"/>
        <p:cNvGrpSpPr/>
        <p:nvPr/>
      </p:nvGrpSpPr>
      <p:grpSpPr>
        <a:xfrm>
          <a:off x="0" y="0"/>
          <a:ext cx="0" cy="0"/>
          <a:chOff x="0" y="0"/>
          <a:chExt cx="0" cy="0"/>
        </a:xfrm>
      </p:grpSpPr>
      <p:sp>
        <p:nvSpPr>
          <p:cNvPr id="1770" name="Google Shape;1770;p98"/>
          <p:cNvSpPr txBox="1"/>
          <p:nvPr/>
        </p:nvSpPr>
        <p:spPr>
          <a:xfrm>
            <a:off x="4318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Hojjat Jafarpour</a:t>
            </a:r>
            <a:endParaRPr/>
          </a:p>
        </p:txBody>
      </p:sp>
      <p:sp>
        <p:nvSpPr>
          <p:cNvPr id="1771" name="Google Shape;1771;p98"/>
          <p:cNvSpPr txBox="1"/>
          <p:nvPr/>
        </p:nvSpPr>
        <p:spPr>
          <a:xfrm>
            <a:off x="3124200" y="6229350"/>
            <a:ext cx="2895600" cy="4572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CCD: Efficient Customized Content Dissemination in Distributed Pub/Sub</a:t>
            </a:r>
            <a:endParaRPr/>
          </a:p>
        </p:txBody>
      </p:sp>
      <p:sp>
        <p:nvSpPr>
          <p:cNvPr id="1772" name="Google Shape;1772;p98"/>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1773" name="Google Shape;1773;p98"/>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CCD plan</a:t>
            </a:r>
            <a:endParaRPr/>
          </a:p>
        </p:txBody>
      </p:sp>
      <p:sp>
        <p:nvSpPr>
          <p:cNvPr id="1774" name="Google Shape;1774;p98"/>
          <p:cNvSpPr txBox="1"/>
          <p:nvPr>
            <p:ph idx="1" type="body"/>
          </p:nvPr>
        </p:nvSpPr>
        <p:spPr>
          <a:xfrm>
            <a:off x="152400" y="1066800"/>
            <a:ext cx="8991600" cy="26670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2800"/>
              <a:buFont typeface="Arial"/>
              <a:buChar char="●"/>
            </a:pPr>
            <a:r>
              <a:rPr b="0" i="0" lang="en-US" sz="2800" u="none">
                <a:solidFill>
                  <a:schemeClr val="dk1"/>
                </a:solidFill>
                <a:latin typeface="Garamond"/>
                <a:ea typeface="Garamond"/>
                <a:cs typeface="Garamond"/>
                <a:sym typeface="Garamond"/>
              </a:rPr>
              <a:t>A </a:t>
            </a:r>
            <a:r>
              <a:rPr b="0" i="0" lang="en-US" sz="2800" u="none">
                <a:solidFill>
                  <a:srgbClr val="FF0000"/>
                </a:solidFill>
                <a:latin typeface="Garamond"/>
                <a:ea typeface="Garamond"/>
                <a:cs typeface="Garamond"/>
                <a:sym typeface="Garamond"/>
              </a:rPr>
              <a:t>CCD plan</a:t>
            </a:r>
            <a:r>
              <a:rPr b="0" i="0" lang="en-US" sz="2800" u="none">
                <a:solidFill>
                  <a:schemeClr val="dk1"/>
                </a:solidFill>
                <a:latin typeface="Garamond"/>
                <a:ea typeface="Garamond"/>
                <a:cs typeface="Garamond"/>
                <a:sym typeface="Garamond"/>
              </a:rPr>
              <a:t> for a content is the </a:t>
            </a:r>
            <a:r>
              <a:rPr b="0" i="0" lang="en-US" sz="2800" u="none">
                <a:solidFill>
                  <a:srgbClr val="FF0000"/>
                </a:solidFill>
                <a:latin typeface="Garamond"/>
                <a:ea typeface="Garamond"/>
                <a:cs typeface="Garamond"/>
                <a:sym typeface="Garamond"/>
              </a:rPr>
              <a:t>dissemination tree</a:t>
            </a:r>
            <a:r>
              <a:rPr b="0" i="0" lang="en-US" sz="2800" u="none">
                <a:solidFill>
                  <a:schemeClr val="dk1"/>
                </a:solidFill>
                <a:latin typeface="Garamond"/>
                <a:ea typeface="Garamond"/>
                <a:cs typeface="Garamond"/>
                <a:sym typeface="Garamond"/>
              </a:rPr>
              <a:t>:</a:t>
            </a:r>
            <a:endParaRPr/>
          </a:p>
          <a:p>
            <a:pPr indent="-285750" lvl="1" marL="742950" rtl="0" algn="l">
              <a:lnSpc>
                <a:spcPct val="100000"/>
              </a:lnSpc>
              <a:spcBef>
                <a:spcPts val="480"/>
              </a:spcBef>
              <a:spcAft>
                <a:spcPts val="0"/>
              </a:spcAft>
              <a:buClr>
                <a:schemeClr val="accent2"/>
              </a:buClr>
              <a:buSzPts val="2400"/>
              <a:buFont typeface="Arial"/>
              <a:buChar char="●"/>
            </a:pPr>
            <a:r>
              <a:rPr b="0" i="0" lang="en-US" sz="2400" u="none">
                <a:solidFill>
                  <a:schemeClr val="dk1"/>
                </a:solidFill>
                <a:latin typeface="Garamond"/>
                <a:ea typeface="Garamond"/>
                <a:cs typeface="Garamond"/>
                <a:sym typeface="Garamond"/>
              </a:rPr>
              <a:t>Each </a:t>
            </a:r>
            <a:r>
              <a:rPr b="0" i="0" lang="en-US" sz="2400" u="none">
                <a:solidFill>
                  <a:srgbClr val="FF0000"/>
                </a:solidFill>
                <a:latin typeface="Garamond"/>
                <a:ea typeface="Garamond"/>
                <a:cs typeface="Garamond"/>
                <a:sym typeface="Garamond"/>
              </a:rPr>
              <a:t>node (broker)</a:t>
            </a:r>
            <a:r>
              <a:rPr b="0" i="0" lang="en-US" sz="2400" u="none">
                <a:solidFill>
                  <a:schemeClr val="dk1"/>
                </a:solidFill>
                <a:latin typeface="Garamond"/>
                <a:ea typeface="Garamond"/>
                <a:cs typeface="Garamond"/>
                <a:sym typeface="Garamond"/>
              </a:rPr>
              <a:t> is annotated with the </a:t>
            </a:r>
            <a:r>
              <a:rPr b="0" i="0" lang="en-US" sz="2400" u="none">
                <a:solidFill>
                  <a:srgbClr val="FF0000"/>
                </a:solidFill>
                <a:latin typeface="Garamond"/>
                <a:ea typeface="Garamond"/>
                <a:cs typeface="Garamond"/>
                <a:sym typeface="Garamond"/>
              </a:rPr>
              <a:t>operator(s)</a:t>
            </a:r>
            <a:r>
              <a:rPr b="0" i="0" lang="en-US" sz="2400" u="none">
                <a:solidFill>
                  <a:schemeClr val="dk1"/>
                </a:solidFill>
                <a:latin typeface="Garamond"/>
                <a:ea typeface="Garamond"/>
                <a:cs typeface="Garamond"/>
                <a:sym typeface="Garamond"/>
              </a:rPr>
              <a:t> that are performed on it</a:t>
            </a:r>
            <a:endParaRPr/>
          </a:p>
          <a:p>
            <a:pPr indent="-285750" lvl="1" marL="742950" rtl="0" algn="l">
              <a:lnSpc>
                <a:spcPct val="100000"/>
              </a:lnSpc>
              <a:spcBef>
                <a:spcPts val="480"/>
              </a:spcBef>
              <a:spcAft>
                <a:spcPts val="0"/>
              </a:spcAft>
              <a:buClr>
                <a:schemeClr val="accent2"/>
              </a:buClr>
              <a:buSzPts val="2400"/>
              <a:buFont typeface="Arial"/>
              <a:buChar char="●"/>
            </a:pPr>
            <a:r>
              <a:rPr b="0" i="0" lang="en-US" sz="2400" u="none">
                <a:solidFill>
                  <a:schemeClr val="dk1"/>
                </a:solidFill>
                <a:latin typeface="Garamond"/>
                <a:ea typeface="Garamond"/>
                <a:cs typeface="Garamond"/>
                <a:sym typeface="Garamond"/>
              </a:rPr>
              <a:t>Each </a:t>
            </a:r>
            <a:r>
              <a:rPr b="0" i="0" lang="en-US" sz="2400" u="none">
                <a:solidFill>
                  <a:srgbClr val="FF0000"/>
                </a:solidFill>
                <a:latin typeface="Garamond"/>
                <a:ea typeface="Garamond"/>
                <a:cs typeface="Garamond"/>
                <a:sym typeface="Garamond"/>
              </a:rPr>
              <a:t>link</a:t>
            </a:r>
            <a:r>
              <a:rPr b="0" i="0" lang="en-US" sz="2400" u="none">
                <a:solidFill>
                  <a:schemeClr val="dk1"/>
                </a:solidFill>
                <a:latin typeface="Garamond"/>
                <a:ea typeface="Garamond"/>
                <a:cs typeface="Garamond"/>
                <a:sym typeface="Garamond"/>
              </a:rPr>
              <a:t> is annotated with the </a:t>
            </a:r>
            <a:r>
              <a:rPr b="0" i="0" lang="en-US" sz="2400" u="none">
                <a:solidFill>
                  <a:srgbClr val="FF0000"/>
                </a:solidFill>
                <a:latin typeface="Garamond"/>
                <a:ea typeface="Garamond"/>
                <a:cs typeface="Garamond"/>
                <a:sym typeface="Garamond"/>
              </a:rPr>
              <a:t>format(s)</a:t>
            </a:r>
            <a:r>
              <a:rPr b="0" i="0" lang="en-US" sz="2400" u="none">
                <a:solidFill>
                  <a:schemeClr val="dk1"/>
                </a:solidFill>
                <a:latin typeface="Garamond"/>
                <a:ea typeface="Garamond"/>
                <a:cs typeface="Garamond"/>
                <a:sym typeface="Garamond"/>
              </a:rPr>
              <a:t> that are transmitted over it</a:t>
            </a:r>
            <a:endParaRPr/>
          </a:p>
        </p:txBody>
      </p:sp>
      <p:pic>
        <p:nvPicPr>
          <p:cNvPr id="1775" name="Google Shape;1775;p98"/>
          <p:cNvPicPr preferRelativeResize="0"/>
          <p:nvPr/>
        </p:nvPicPr>
        <p:blipFill rotWithShape="1">
          <a:blip r:embed="rId3">
            <a:alphaModFix/>
          </a:blip>
          <a:srcRect b="0" l="0" r="0" t="0"/>
          <a:stretch/>
        </p:blipFill>
        <p:spPr>
          <a:xfrm>
            <a:off x="6934200" y="3114675"/>
            <a:ext cx="304800" cy="390525"/>
          </a:xfrm>
          <a:prstGeom prst="rect">
            <a:avLst/>
          </a:prstGeom>
          <a:noFill/>
          <a:ln>
            <a:noFill/>
          </a:ln>
        </p:spPr>
      </p:pic>
      <p:pic>
        <p:nvPicPr>
          <p:cNvPr id="1776" name="Google Shape;1776;p98"/>
          <p:cNvPicPr preferRelativeResize="0"/>
          <p:nvPr/>
        </p:nvPicPr>
        <p:blipFill rotWithShape="1">
          <a:blip r:embed="rId3">
            <a:alphaModFix/>
          </a:blip>
          <a:srcRect b="0" l="0" r="0" t="0"/>
          <a:stretch/>
        </p:blipFill>
        <p:spPr>
          <a:xfrm>
            <a:off x="5486400" y="4486275"/>
            <a:ext cx="304800" cy="390525"/>
          </a:xfrm>
          <a:prstGeom prst="rect">
            <a:avLst/>
          </a:prstGeom>
          <a:noFill/>
          <a:ln>
            <a:noFill/>
          </a:ln>
        </p:spPr>
      </p:pic>
      <p:pic>
        <p:nvPicPr>
          <p:cNvPr id="1777" name="Google Shape;1777;p98"/>
          <p:cNvPicPr preferRelativeResize="0"/>
          <p:nvPr/>
        </p:nvPicPr>
        <p:blipFill rotWithShape="1">
          <a:blip r:embed="rId3">
            <a:alphaModFix/>
          </a:blip>
          <a:srcRect b="0" l="0" r="0" t="0"/>
          <a:stretch/>
        </p:blipFill>
        <p:spPr>
          <a:xfrm>
            <a:off x="6934200" y="4486275"/>
            <a:ext cx="304800" cy="390525"/>
          </a:xfrm>
          <a:prstGeom prst="rect">
            <a:avLst/>
          </a:prstGeom>
          <a:noFill/>
          <a:ln>
            <a:noFill/>
          </a:ln>
        </p:spPr>
      </p:pic>
      <p:pic>
        <p:nvPicPr>
          <p:cNvPr id="1778" name="Google Shape;1778;p98"/>
          <p:cNvPicPr preferRelativeResize="0"/>
          <p:nvPr/>
        </p:nvPicPr>
        <p:blipFill rotWithShape="1">
          <a:blip r:embed="rId3">
            <a:alphaModFix/>
          </a:blip>
          <a:srcRect b="0" l="0" r="0" t="0"/>
          <a:stretch/>
        </p:blipFill>
        <p:spPr>
          <a:xfrm>
            <a:off x="8534400" y="4486275"/>
            <a:ext cx="304800" cy="390525"/>
          </a:xfrm>
          <a:prstGeom prst="rect">
            <a:avLst/>
          </a:prstGeom>
          <a:noFill/>
          <a:ln>
            <a:noFill/>
          </a:ln>
        </p:spPr>
      </p:pic>
      <p:pic>
        <p:nvPicPr>
          <p:cNvPr id="1779" name="Google Shape;1779;p98"/>
          <p:cNvPicPr preferRelativeResize="0"/>
          <p:nvPr/>
        </p:nvPicPr>
        <p:blipFill rotWithShape="1">
          <a:blip r:embed="rId3">
            <a:alphaModFix/>
          </a:blip>
          <a:srcRect b="0" l="0" r="0" t="0"/>
          <a:stretch/>
        </p:blipFill>
        <p:spPr>
          <a:xfrm>
            <a:off x="6019800" y="5781675"/>
            <a:ext cx="304800" cy="390525"/>
          </a:xfrm>
          <a:prstGeom prst="rect">
            <a:avLst/>
          </a:prstGeom>
          <a:noFill/>
          <a:ln>
            <a:noFill/>
          </a:ln>
        </p:spPr>
      </p:pic>
      <p:pic>
        <p:nvPicPr>
          <p:cNvPr id="1780" name="Google Shape;1780;p98"/>
          <p:cNvPicPr preferRelativeResize="0"/>
          <p:nvPr/>
        </p:nvPicPr>
        <p:blipFill rotWithShape="1">
          <a:blip r:embed="rId3">
            <a:alphaModFix/>
          </a:blip>
          <a:srcRect b="0" l="0" r="0" t="0"/>
          <a:stretch/>
        </p:blipFill>
        <p:spPr>
          <a:xfrm>
            <a:off x="7772400" y="5781675"/>
            <a:ext cx="304800" cy="390525"/>
          </a:xfrm>
          <a:prstGeom prst="rect">
            <a:avLst/>
          </a:prstGeom>
          <a:noFill/>
          <a:ln>
            <a:noFill/>
          </a:ln>
        </p:spPr>
      </p:pic>
      <p:pic>
        <p:nvPicPr>
          <p:cNvPr id="1781" name="Google Shape;1781;p98"/>
          <p:cNvPicPr preferRelativeResize="0"/>
          <p:nvPr/>
        </p:nvPicPr>
        <p:blipFill rotWithShape="1">
          <a:blip r:embed="rId3">
            <a:alphaModFix/>
          </a:blip>
          <a:srcRect b="0" l="0" r="0" t="0"/>
          <a:stretch/>
        </p:blipFill>
        <p:spPr>
          <a:xfrm>
            <a:off x="8610600" y="5781675"/>
            <a:ext cx="304800" cy="390525"/>
          </a:xfrm>
          <a:prstGeom prst="rect">
            <a:avLst/>
          </a:prstGeom>
          <a:noFill/>
          <a:ln>
            <a:noFill/>
          </a:ln>
        </p:spPr>
      </p:pic>
      <p:cxnSp>
        <p:nvCxnSpPr>
          <p:cNvPr id="1782" name="Google Shape;1782;p98"/>
          <p:cNvCxnSpPr/>
          <p:nvPr/>
        </p:nvCxnSpPr>
        <p:spPr>
          <a:xfrm flipH="1">
            <a:off x="5715000" y="3495675"/>
            <a:ext cx="1219200" cy="990600"/>
          </a:xfrm>
          <a:prstGeom prst="straightConnector1">
            <a:avLst/>
          </a:prstGeom>
          <a:noFill/>
          <a:ln cap="flat" cmpd="sng" w="28575">
            <a:solidFill>
              <a:schemeClr val="dk1"/>
            </a:solidFill>
            <a:prstDash val="solid"/>
            <a:miter lim="800000"/>
            <a:headEnd len="med" w="med" type="none"/>
            <a:tailEnd len="med" w="med" type="stealth"/>
          </a:ln>
        </p:spPr>
      </p:cxnSp>
      <p:cxnSp>
        <p:nvCxnSpPr>
          <p:cNvPr id="1783" name="Google Shape;1783;p98"/>
          <p:cNvCxnSpPr/>
          <p:nvPr/>
        </p:nvCxnSpPr>
        <p:spPr>
          <a:xfrm rot="5400000">
            <a:off x="6592887" y="3990975"/>
            <a:ext cx="989012" cy="1587"/>
          </a:xfrm>
          <a:prstGeom prst="straightConnector1">
            <a:avLst/>
          </a:prstGeom>
          <a:noFill/>
          <a:ln cap="flat" cmpd="sng" w="28575">
            <a:solidFill>
              <a:schemeClr val="dk1"/>
            </a:solidFill>
            <a:prstDash val="solid"/>
            <a:miter lim="800000"/>
            <a:headEnd len="med" w="med" type="none"/>
            <a:tailEnd len="med" w="med" type="stealth"/>
          </a:ln>
        </p:spPr>
      </p:cxnSp>
      <p:cxnSp>
        <p:nvCxnSpPr>
          <p:cNvPr id="1784" name="Google Shape;1784;p98"/>
          <p:cNvCxnSpPr/>
          <p:nvPr/>
        </p:nvCxnSpPr>
        <p:spPr>
          <a:xfrm>
            <a:off x="7239000" y="3495675"/>
            <a:ext cx="1295400" cy="1066800"/>
          </a:xfrm>
          <a:prstGeom prst="straightConnector1">
            <a:avLst/>
          </a:prstGeom>
          <a:noFill/>
          <a:ln cap="flat" cmpd="sng" w="28575">
            <a:solidFill>
              <a:schemeClr val="dk1"/>
            </a:solidFill>
            <a:prstDash val="solid"/>
            <a:miter lim="800000"/>
            <a:headEnd len="med" w="med" type="none"/>
            <a:tailEnd len="med" w="med" type="stealth"/>
          </a:ln>
        </p:spPr>
      </p:cxnSp>
      <p:cxnSp>
        <p:nvCxnSpPr>
          <p:cNvPr id="1785" name="Google Shape;1785;p98"/>
          <p:cNvCxnSpPr/>
          <p:nvPr/>
        </p:nvCxnSpPr>
        <p:spPr>
          <a:xfrm rot="5400000">
            <a:off x="6134100" y="4905375"/>
            <a:ext cx="914400" cy="838200"/>
          </a:xfrm>
          <a:prstGeom prst="straightConnector1">
            <a:avLst/>
          </a:prstGeom>
          <a:noFill/>
          <a:ln cap="flat" cmpd="sng" w="28575">
            <a:solidFill>
              <a:schemeClr val="dk1"/>
            </a:solidFill>
            <a:prstDash val="solid"/>
            <a:miter lim="800000"/>
            <a:headEnd len="med" w="med" type="none"/>
            <a:tailEnd len="med" w="med" type="stealth"/>
          </a:ln>
        </p:spPr>
      </p:cxnSp>
      <p:cxnSp>
        <p:nvCxnSpPr>
          <p:cNvPr id="1786" name="Google Shape;1786;p98"/>
          <p:cNvCxnSpPr/>
          <p:nvPr/>
        </p:nvCxnSpPr>
        <p:spPr>
          <a:xfrm flipH="1" rot="-5400000">
            <a:off x="7048500" y="4905375"/>
            <a:ext cx="914400" cy="838200"/>
          </a:xfrm>
          <a:prstGeom prst="straightConnector1">
            <a:avLst/>
          </a:prstGeom>
          <a:noFill/>
          <a:ln cap="flat" cmpd="sng" w="28575">
            <a:solidFill>
              <a:schemeClr val="dk1"/>
            </a:solidFill>
            <a:prstDash val="solid"/>
            <a:miter lim="800000"/>
            <a:headEnd len="med" w="med" type="none"/>
            <a:tailEnd len="med" w="med" type="stealth"/>
          </a:ln>
        </p:spPr>
      </p:cxnSp>
      <p:cxnSp>
        <p:nvCxnSpPr>
          <p:cNvPr id="1787" name="Google Shape;1787;p98"/>
          <p:cNvCxnSpPr/>
          <p:nvPr/>
        </p:nvCxnSpPr>
        <p:spPr>
          <a:xfrm rot="5400000">
            <a:off x="8267700" y="5286375"/>
            <a:ext cx="990600" cy="3175"/>
          </a:xfrm>
          <a:prstGeom prst="straightConnector1">
            <a:avLst/>
          </a:prstGeom>
          <a:noFill/>
          <a:ln cap="flat" cmpd="sng" w="28575">
            <a:solidFill>
              <a:schemeClr val="dk1"/>
            </a:solidFill>
            <a:prstDash val="solid"/>
            <a:miter lim="800000"/>
            <a:headEnd len="med" w="med" type="none"/>
            <a:tailEnd len="med" w="med" type="stealth"/>
          </a:ln>
        </p:spPr>
      </p:cxnSp>
      <p:sp>
        <p:nvSpPr>
          <p:cNvPr id="1788" name="Google Shape;1788;p98"/>
          <p:cNvSpPr txBox="1"/>
          <p:nvPr/>
        </p:nvSpPr>
        <p:spPr>
          <a:xfrm>
            <a:off x="5562600" y="3049587"/>
            <a:ext cx="1406525"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2060"/>
              </a:buClr>
              <a:buSzPts val="1800"/>
              <a:buFont typeface="Times New Roman"/>
              <a:buNone/>
            </a:pPr>
            <a:r>
              <a:rPr b="0" i="0" lang="en-US" sz="1800" u="none">
                <a:solidFill>
                  <a:srgbClr val="002060"/>
                </a:solidFill>
                <a:latin typeface="Times New Roman"/>
                <a:ea typeface="Times New Roman"/>
                <a:cs typeface="Times New Roman"/>
                <a:sym typeface="Times New Roman"/>
              </a:rPr>
              <a:t>{O</a:t>
            </a:r>
            <a:r>
              <a:rPr b="0" baseline="-25000" i="0" lang="en-US" sz="1800" u="none">
                <a:solidFill>
                  <a:srgbClr val="002060"/>
                </a:solidFill>
                <a:latin typeface="Times New Roman"/>
                <a:ea typeface="Times New Roman"/>
                <a:cs typeface="Times New Roman"/>
                <a:sym typeface="Times New Roman"/>
              </a:rPr>
              <a:t>(1,2)</a:t>
            </a:r>
            <a:r>
              <a:rPr b="0" i="0" lang="en-US" sz="1800" u="none">
                <a:solidFill>
                  <a:srgbClr val="002060"/>
                </a:solidFill>
                <a:latin typeface="Times New Roman"/>
                <a:ea typeface="Times New Roman"/>
                <a:cs typeface="Times New Roman"/>
                <a:sym typeface="Times New Roman"/>
              </a:rPr>
              <a:t>,O</a:t>
            </a:r>
            <a:r>
              <a:rPr b="0" baseline="-25000" i="0" lang="en-US" sz="1800" u="none">
                <a:solidFill>
                  <a:srgbClr val="002060"/>
                </a:solidFill>
                <a:latin typeface="Times New Roman"/>
                <a:ea typeface="Times New Roman"/>
                <a:cs typeface="Times New Roman"/>
                <a:sym typeface="Times New Roman"/>
              </a:rPr>
              <a:t>(2,4)</a:t>
            </a:r>
            <a:r>
              <a:rPr b="0" i="0" lang="en-US" sz="1800" u="none">
                <a:solidFill>
                  <a:srgbClr val="002060"/>
                </a:solidFill>
                <a:latin typeface="Times New Roman"/>
                <a:ea typeface="Times New Roman"/>
                <a:cs typeface="Times New Roman"/>
                <a:sym typeface="Times New Roman"/>
              </a:rPr>
              <a:t>}</a:t>
            </a:r>
            <a:endParaRPr/>
          </a:p>
        </p:txBody>
      </p:sp>
      <p:sp>
        <p:nvSpPr>
          <p:cNvPr id="1789" name="Google Shape;1789;p98"/>
          <p:cNvSpPr txBox="1"/>
          <p:nvPr/>
        </p:nvSpPr>
        <p:spPr>
          <a:xfrm>
            <a:off x="6151562" y="4497387"/>
            <a:ext cx="852487"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2060"/>
              </a:buClr>
              <a:buSzPts val="1800"/>
              <a:buFont typeface="Times New Roman"/>
              <a:buNone/>
            </a:pPr>
            <a:r>
              <a:rPr b="0" i="0" lang="en-US" sz="1800" u="none">
                <a:solidFill>
                  <a:srgbClr val="002060"/>
                </a:solidFill>
                <a:latin typeface="Times New Roman"/>
                <a:ea typeface="Times New Roman"/>
                <a:cs typeface="Times New Roman"/>
                <a:sym typeface="Times New Roman"/>
              </a:rPr>
              <a:t>{O</a:t>
            </a:r>
            <a:r>
              <a:rPr b="0" baseline="-25000" i="0" lang="en-US" sz="1800" u="none">
                <a:solidFill>
                  <a:srgbClr val="002060"/>
                </a:solidFill>
                <a:latin typeface="Times New Roman"/>
                <a:ea typeface="Times New Roman"/>
                <a:cs typeface="Times New Roman"/>
                <a:sym typeface="Times New Roman"/>
              </a:rPr>
              <a:t>(2,3)</a:t>
            </a:r>
            <a:r>
              <a:rPr b="0" i="0" lang="en-US" sz="1800" u="none">
                <a:solidFill>
                  <a:srgbClr val="002060"/>
                </a:solidFill>
                <a:latin typeface="Times New Roman"/>
                <a:ea typeface="Times New Roman"/>
                <a:cs typeface="Times New Roman"/>
                <a:sym typeface="Times New Roman"/>
              </a:rPr>
              <a:t>}</a:t>
            </a:r>
            <a:endParaRPr/>
          </a:p>
        </p:txBody>
      </p:sp>
      <p:sp>
        <p:nvSpPr>
          <p:cNvPr id="1790" name="Google Shape;1790;p98"/>
          <p:cNvSpPr txBox="1"/>
          <p:nvPr/>
        </p:nvSpPr>
        <p:spPr>
          <a:xfrm>
            <a:off x="5199062" y="4497387"/>
            <a:ext cx="361950"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2060"/>
              </a:buClr>
              <a:buSzPts val="1800"/>
              <a:buFont typeface="Times New Roman"/>
              <a:buNone/>
            </a:pPr>
            <a:r>
              <a:rPr b="0" i="0" lang="en-US" sz="1800" u="none">
                <a:solidFill>
                  <a:srgbClr val="002060"/>
                </a:solidFill>
                <a:latin typeface="Times New Roman"/>
                <a:ea typeface="Times New Roman"/>
                <a:cs typeface="Times New Roman"/>
                <a:sym typeface="Times New Roman"/>
              </a:rPr>
              <a:t>{}</a:t>
            </a:r>
            <a:endParaRPr/>
          </a:p>
        </p:txBody>
      </p:sp>
      <p:sp>
        <p:nvSpPr>
          <p:cNvPr id="1791" name="Google Shape;1791;p98"/>
          <p:cNvSpPr txBox="1"/>
          <p:nvPr/>
        </p:nvSpPr>
        <p:spPr>
          <a:xfrm>
            <a:off x="5732462" y="5792787"/>
            <a:ext cx="361950"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2060"/>
              </a:buClr>
              <a:buSzPts val="1800"/>
              <a:buFont typeface="Times New Roman"/>
              <a:buNone/>
            </a:pPr>
            <a:r>
              <a:rPr b="0" i="0" lang="en-US" sz="1800" u="none">
                <a:solidFill>
                  <a:srgbClr val="002060"/>
                </a:solidFill>
                <a:latin typeface="Times New Roman"/>
                <a:ea typeface="Times New Roman"/>
                <a:cs typeface="Times New Roman"/>
                <a:sym typeface="Times New Roman"/>
              </a:rPr>
              <a:t>{}</a:t>
            </a:r>
            <a:endParaRPr/>
          </a:p>
        </p:txBody>
      </p:sp>
      <p:sp>
        <p:nvSpPr>
          <p:cNvPr id="1792" name="Google Shape;1792;p98"/>
          <p:cNvSpPr txBox="1"/>
          <p:nvPr/>
        </p:nvSpPr>
        <p:spPr>
          <a:xfrm>
            <a:off x="8247062" y="4497387"/>
            <a:ext cx="361950"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2060"/>
              </a:buClr>
              <a:buSzPts val="1800"/>
              <a:buFont typeface="Times New Roman"/>
              <a:buNone/>
            </a:pPr>
            <a:r>
              <a:rPr b="0" i="0" lang="en-US" sz="1800" u="none">
                <a:solidFill>
                  <a:srgbClr val="002060"/>
                </a:solidFill>
                <a:latin typeface="Times New Roman"/>
                <a:ea typeface="Times New Roman"/>
                <a:cs typeface="Times New Roman"/>
                <a:sym typeface="Times New Roman"/>
              </a:rPr>
              <a:t>{}</a:t>
            </a:r>
            <a:endParaRPr/>
          </a:p>
        </p:txBody>
      </p:sp>
      <p:sp>
        <p:nvSpPr>
          <p:cNvPr id="1793" name="Google Shape;1793;p98"/>
          <p:cNvSpPr txBox="1"/>
          <p:nvPr/>
        </p:nvSpPr>
        <p:spPr>
          <a:xfrm>
            <a:off x="8305800" y="5781675"/>
            <a:ext cx="361950"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2060"/>
              </a:buClr>
              <a:buSzPts val="1800"/>
              <a:buFont typeface="Times New Roman"/>
              <a:buNone/>
            </a:pPr>
            <a:r>
              <a:rPr b="0" i="0" lang="en-US" sz="1800" u="none">
                <a:solidFill>
                  <a:srgbClr val="002060"/>
                </a:solidFill>
                <a:latin typeface="Times New Roman"/>
                <a:ea typeface="Times New Roman"/>
                <a:cs typeface="Times New Roman"/>
                <a:sym typeface="Times New Roman"/>
              </a:rPr>
              <a:t>{}</a:t>
            </a:r>
            <a:endParaRPr/>
          </a:p>
        </p:txBody>
      </p:sp>
      <p:sp>
        <p:nvSpPr>
          <p:cNvPr id="1794" name="Google Shape;1794;p98"/>
          <p:cNvSpPr txBox="1"/>
          <p:nvPr/>
        </p:nvSpPr>
        <p:spPr>
          <a:xfrm>
            <a:off x="7485062" y="5716587"/>
            <a:ext cx="361950"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2060"/>
              </a:buClr>
              <a:buSzPts val="1800"/>
              <a:buFont typeface="Times New Roman"/>
              <a:buNone/>
            </a:pPr>
            <a:r>
              <a:rPr b="0" i="0" lang="en-US" sz="1800" u="none">
                <a:solidFill>
                  <a:srgbClr val="002060"/>
                </a:solidFill>
                <a:latin typeface="Times New Roman"/>
                <a:ea typeface="Times New Roman"/>
                <a:cs typeface="Times New Roman"/>
                <a:sym typeface="Times New Roman"/>
              </a:rPr>
              <a:t>{}</a:t>
            </a:r>
            <a:endParaRPr/>
          </a:p>
        </p:txBody>
      </p:sp>
      <p:sp>
        <p:nvSpPr>
          <p:cNvPr id="1795" name="Google Shape;1795;p98"/>
          <p:cNvSpPr txBox="1"/>
          <p:nvPr/>
        </p:nvSpPr>
        <p:spPr>
          <a:xfrm>
            <a:off x="5791200" y="3659187"/>
            <a:ext cx="585787"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800"/>
              <a:buFont typeface="Times New Roman"/>
              <a:buNone/>
            </a:pPr>
            <a:r>
              <a:rPr b="0" i="0" lang="en-US" sz="1800" u="none">
                <a:solidFill>
                  <a:srgbClr val="FF0000"/>
                </a:solidFill>
                <a:latin typeface="Times New Roman"/>
                <a:ea typeface="Times New Roman"/>
                <a:cs typeface="Times New Roman"/>
                <a:sym typeface="Times New Roman"/>
              </a:rPr>
              <a:t>{F</a:t>
            </a:r>
            <a:r>
              <a:rPr b="0" baseline="-25000" i="0" lang="en-US" sz="1800" u="none">
                <a:solidFill>
                  <a:srgbClr val="FF0000"/>
                </a:solidFill>
                <a:latin typeface="Times New Roman"/>
                <a:ea typeface="Times New Roman"/>
                <a:cs typeface="Times New Roman"/>
                <a:sym typeface="Times New Roman"/>
              </a:rPr>
              <a:t>2</a:t>
            </a:r>
            <a:r>
              <a:rPr b="0" i="0" lang="en-US" sz="1800" u="none">
                <a:solidFill>
                  <a:srgbClr val="FF0000"/>
                </a:solidFill>
                <a:latin typeface="Times New Roman"/>
                <a:ea typeface="Times New Roman"/>
                <a:cs typeface="Times New Roman"/>
                <a:sym typeface="Times New Roman"/>
              </a:rPr>
              <a:t>}</a:t>
            </a:r>
            <a:endParaRPr/>
          </a:p>
        </p:txBody>
      </p:sp>
      <p:sp>
        <p:nvSpPr>
          <p:cNvPr id="1796" name="Google Shape;1796;p98"/>
          <p:cNvSpPr txBox="1"/>
          <p:nvPr/>
        </p:nvSpPr>
        <p:spPr>
          <a:xfrm>
            <a:off x="6553200" y="3659187"/>
            <a:ext cx="585787"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800"/>
              <a:buFont typeface="Times New Roman"/>
              <a:buNone/>
            </a:pPr>
            <a:r>
              <a:rPr b="0" i="0" lang="en-US" sz="1800" u="none">
                <a:solidFill>
                  <a:srgbClr val="FF0000"/>
                </a:solidFill>
                <a:latin typeface="Times New Roman"/>
                <a:ea typeface="Times New Roman"/>
                <a:cs typeface="Times New Roman"/>
                <a:sym typeface="Times New Roman"/>
              </a:rPr>
              <a:t>{F</a:t>
            </a:r>
            <a:r>
              <a:rPr b="0" baseline="-25000" i="0" lang="en-US" sz="1800" u="none">
                <a:solidFill>
                  <a:srgbClr val="FF0000"/>
                </a:solidFill>
                <a:latin typeface="Times New Roman"/>
                <a:ea typeface="Times New Roman"/>
                <a:cs typeface="Times New Roman"/>
                <a:sym typeface="Times New Roman"/>
              </a:rPr>
              <a:t>2</a:t>
            </a:r>
            <a:r>
              <a:rPr b="0" i="0" lang="en-US" sz="1800" u="none">
                <a:solidFill>
                  <a:srgbClr val="FF0000"/>
                </a:solidFill>
                <a:latin typeface="Times New Roman"/>
                <a:ea typeface="Times New Roman"/>
                <a:cs typeface="Times New Roman"/>
                <a:sym typeface="Times New Roman"/>
              </a:rPr>
              <a:t>}</a:t>
            </a:r>
            <a:endParaRPr/>
          </a:p>
        </p:txBody>
      </p:sp>
      <p:sp>
        <p:nvSpPr>
          <p:cNvPr id="1797" name="Google Shape;1797;p98"/>
          <p:cNvSpPr txBox="1"/>
          <p:nvPr/>
        </p:nvSpPr>
        <p:spPr>
          <a:xfrm>
            <a:off x="7748587" y="3648075"/>
            <a:ext cx="585787"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800"/>
              <a:buFont typeface="Times New Roman"/>
              <a:buNone/>
            </a:pPr>
            <a:r>
              <a:rPr b="0" i="0" lang="en-US" sz="1800" u="none">
                <a:solidFill>
                  <a:srgbClr val="FF0000"/>
                </a:solidFill>
                <a:latin typeface="Times New Roman"/>
                <a:ea typeface="Times New Roman"/>
                <a:cs typeface="Times New Roman"/>
                <a:sym typeface="Times New Roman"/>
              </a:rPr>
              <a:t>{F</a:t>
            </a:r>
            <a:r>
              <a:rPr b="0" baseline="-25000" i="0" lang="en-US" sz="1800" u="none">
                <a:solidFill>
                  <a:srgbClr val="FF0000"/>
                </a:solidFill>
                <a:latin typeface="Times New Roman"/>
                <a:ea typeface="Times New Roman"/>
                <a:cs typeface="Times New Roman"/>
                <a:sym typeface="Times New Roman"/>
              </a:rPr>
              <a:t>4</a:t>
            </a:r>
            <a:r>
              <a:rPr b="0" i="0" lang="en-US" sz="1800" u="none">
                <a:solidFill>
                  <a:srgbClr val="FF0000"/>
                </a:solidFill>
                <a:latin typeface="Times New Roman"/>
                <a:ea typeface="Times New Roman"/>
                <a:cs typeface="Times New Roman"/>
                <a:sym typeface="Times New Roman"/>
              </a:rPr>
              <a:t>}</a:t>
            </a:r>
            <a:endParaRPr/>
          </a:p>
        </p:txBody>
      </p:sp>
      <p:sp>
        <p:nvSpPr>
          <p:cNvPr id="1798" name="Google Shape;1798;p98"/>
          <p:cNvSpPr txBox="1"/>
          <p:nvPr/>
        </p:nvSpPr>
        <p:spPr>
          <a:xfrm>
            <a:off x="5943600" y="5183187"/>
            <a:ext cx="585787"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800"/>
              <a:buFont typeface="Times New Roman"/>
              <a:buNone/>
            </a:pPr>
            <a:r>
              <a:rPr b="0" i="0" lang="en-US" sz="1800" u="none">
                <a:solidFill>
                  <a:srgbClr val="FF0000"/>
                </a:solidFill>
                <a:latin typeface="Times New Roman"/>
                <a:ea typeface="Times New Roman"/>
                <a:cs typeface="Times New Roman"/>
                <a:sym typeface="Times New Roman"/>
              </a:rPr>
              <a:t>{F</a:t>
            </a:r>
            <a:r>
              <a:rPr b="0" baseline="-25000" i="0" lang="en-US" sz="1800" u="none">
                <a:solidFill>
                  <a:srgbClr val="FF0000"/>
                </a:solidFill>
                <a:latin typeface="Times New Roman"/>
                <a:ea typeface="Times New Roman"/>
                <a:cs typeface="Times New Roman"/>
                <a:sym typeface="Times New Roman"/>
              </a:rPr>
              <a:t>2</a:t>
            </a:r>
            <a:r>
              <a:rPr b="0" i="0" lang="en-US" sz="1800" u="none">
                <a:solidFill>
                  <a:srgbClr val="FF0000"/>
                </a:solidFill>
                <a:latin typeface="Times New Roman"/>
                <a:ea typeface="Times New Roman"/>
                <a:cs typeface="Times New Roman"/>
                <a:sym typeface="Times New Roman"/>
              </a:rPr>
              <a:t>}</a:t>
            </a:r>
            <a:endParaRPr/>
          </a:p>
        </p:txBody>
      </p:sp>
      <p:sp>
        <p:nvSpPr>
          <p:cNvPr id="1799" name="Google Shape;1799;p98"/>
          <p:cNvSpPr txBox="1"/>
          <p:nvPr/>
        </p:nvSpPr>
        <p:spPr>
          <a:xfrm>
            <a:off x="6986587" y="5183187"/>
            <a:ext cx="585787"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800"/>
              <a:buFont typeface="Times New Roman"/>
              <a:buNone/>
            </a:pPr>
            <a:r>
              <a:rPr b="0" i="0" lang="en-US" sz="1800" u="none">
                <a:solidFill>
                  <a:srgbClr val="FF0000"/>
                </a:solidFill>
                <a:latin typeface="Times New Roman"/>
                <a:ea typeface="Times New Roman"/>
                <a:cs typeface="Times New Roman"/>
                <a:sym typeface="Times New Roman"/>
              </a:rPr>
              <a:t>{F</a:t>
            </a:r>
            <a:r>
              <a:rPr b="0" baseline="-25000" i="0" lang="en-US" sz="1800" u="none">
                <a:solidFill>
                  <a:srgbClr val="FF0000"/>
                </a:solidFill>
                <a:latin typeface="Times New Roman"/>
                <a:ea typeface="Times New Roman"/>
                <a:cs typeface="Times New Roman"/>
                <a:sym typeface="Times New Roman"/>
              </a:rPr>
              <a:t>3</a:t>
            </a:r>
            <a:r>
              <a:rPr b="0" i="0" lang="en-US" sz="1800" u="none">
                <a:solidFill>
                  <a:srgbClr val="FF0000"/>
                </a:solidFill>
                <a:latin typeface="Times New Roman"/>
                <a:ea typeface="Times New Roman"/>
                <a:cs typeface="Times New Roman"/>
                <a:sym typeface="Times New Roman"/>
              </a:rPr>
              <a:t>}</a:t>
            </a:r>
            <a:endParaRPr/>
          </a:p>
        </p:txBody>
      </p:sp>
      <p:sp>
        <p:nvSpPr>
          <p:cNvPr id="1800" name="Google Shape;1800;p98"/>
          <p:cNvSpPr txBox="1"/>
          <p:nvPr/>
        </p:nvSpPr>
        <p:spPr>
          <a:xfrm>
            <a:off x="8205787" y="5172075"/>
            <a:ext cx="585787"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800"/>
              <a:buFont typeface="Times New Roman"/>
              <a:buNone/>
            </a:pPr>
            <a:r>
              <a:rPr b="0" i="0" lang="en-US" sz="1800" u="none">
                <a:solidFill>
                  <a:srgbClr val="FF0000"/>
                </a:solidFill>
                <a:latin typeface="Times New Roman"/>
                <a:ea typeface="Times New Roman"/>
                <a:cs typeface="Times New Roman"/>
                <a:sym typeface="Times New Roman"/>
              </a:rPr>
              <a:t>{F</a:t>
            </a:r>
            <a:r>
              <a:rPr b="0" baseline="-25000" i="0" lang="en-US" sz="1800" u="none">
                <a:solidFill>
                  <a:srgbClr val="FF0000"/>
                </a:solidFill>
                <a:latin typeface="Times New Roman"/>
                <a:ea typeface="Times New Roman"/>
                <a:cs typeface="Times New Roman"/>
                <a:sym typeface="Times New Roman"/>
              </a:rPr>
              <a:t>4</a:t>
            </a:r>
            <a:r>
              <a:rPr b="0" i="0" lang="en-US" sz="1800" u="none">
                <a:solidFill>
                  <a:srgbClr val="FF0000"/>
                </a:solidFill>
                <a:latin typeface="Times New Roman"/>
                <a:ea typeface="Times New Roman"/>
                <a:cs typeface="Times New Roman"/>
                <a:sym typeface="Times New Roman"/>
              </a:rPr>
              <a:t>}</a:t>
            </a:r>
            <a:endParaRPr/>
          </a:p>
        </p:txBody>
      </p:sp>
      <p:sp>
        <p:nvSpPr>
          <p:cNvPr id="1801" name="Google Shape;1801;p98"/>
          <p:cNvSpPr/>
          <p:nvPr/>
        </p:nvSpPr>
        <p:spPr>
          <a:xfrm>
            <a:off x="1981200" y="3648075"/>
            <a:ext cx="685800" cy="457200"/>
          </a:xfrm>
          <a:prstGeom prst="ellipse">
            <a:avLst/>
          </a:prstGeom>
          <a:solidFill>
            <a:srgbClr val="FFC299"/>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Arial"/>
              <a:buNone/>
            </a:pPr>
            <a:r>
              <a:rPr b="0" i="0" lang="en-US" sz="1000" u="none">
                <a:solidFill>
                  <a:schemeClr val="dk1"/>
                </a:solidFill>
                <a:latin typeface="Arial"/>
                <a:ea typeface="Arial"/>
                <a:cs typeface="Arial"/>
                <a:sym typeface="Arial"/>
              </a:rPr>
              <a:t>F</a:t>
            </a:r>
            <a:r>
              <a:rPr b="0" baseline="-25000" i="0" lang="en-US" sz="1000" u="none">
                <a:solidFill>
                  <a:schemeClr val="dk1"/>
                </a:solidFill>
                <a:latin typeface="Arial"/>
                <a:ea typeface="Arial"/>
                <a:cs typeface="Arial"/>
                <a:sym typeface="Arial"/>
              </a:rPr>
              <a:t>1</a:t>
            </a:r>
            <a:r>
              <a:rPr b="0" i="0" lang="en-US" sz="1000" u="none">
                <a:solidFill>
                  <a:schemeClr val="dk1"/>
                </a:solidFill>
                <a:latin typeface="Arial"/>
                <a:ea typeface="Arial"/>
                <a:cs typeface="Arial"/>
                <a:sym typeface="Arial"/>
              </a:rPr>
              <a:t>/28</a:t>
            </a:r>
            <a:endParaRPr/>
          </a:p>
        </p:txBody>
      </p:sp>
      <p:sp>
        <p:nvSpPr>
          <p:cNvPr id="1802" name="Google Shape;1802;p98"/>
          <p:cNvSpPr/>
          <p:nvPr/>
        </p:nvSpPr>
        <p:spPr>
          <a:xfrm>
            <a:off x="1981200" y="5172075"/>
            <a:ext cx="685800" cy="457200"/>
          </a:xfrm>
          <a:prstGeom prst="ellipse">
            <a:avLst/>
          </a:prstGeom>
          <a:solidFill>
            <a:srgbClr val="FFC299"/>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Arial"/>
              <a:buNone/>
            </a:pPr>
            <a:r>
              <a:rPr b="0" i="0" lang="en-US" sz="1000" u="none">
                <a:solidFill>
                  <a:schemeClr val="dk1"/>
                </a:solidFill>
                <a:latin typeface="Arial"/>
                <a:ea typeface="Arial"/>
                <a:cs typeface="Arial"/>
                <a:sym typeface="Arial"/>
              </a:rPr>
              <a:t>F</a:t>
            </a:r>
            <a:r>
              <a:rPr b="0" baseline="-25000" i="0" lang="en-US" sz="1000" u="none">
                <a:solidFill>
                  <a:schemeClr val="dk1"/>
                </a:solidFill>
                <a:latin typeface="Arial"/>
                <a:ea typeface="Arial"/>
                <a:cs typeface="Arial"/>
                <a:sym typeface="Arial"/>
              </a:rPr>
              <a:t>3</a:t>
            </a:r>
            <a:r>
              <a:rPr b="0" i="0" lang="en-US" sz="1000" u="none">
                <a:solidFill>
                  <a:schemeClr val="dk1"/>
                </a:solidFill>
                <a:latin typeface="Arial"/>
                <a:ea typeface="Arial"/>
                <a:cs typeface="Arial"/>
                <a:sym typeface="Arial"/>
              </a:rPr>
              <a:t>/12</a:t>
            </a:r>
            <a:endParaRPr/>
          </a:p>
        </p:txBody>
      </p:sp>
      <p:sp>
        <p:nvSpPr>
          <p:cNvPr id="1803" name="Google Shape;1803;p98"/>
          <p:cNvSpPr/>
          <p:nvPr/>
        </p:nvSpPr>
        <p:spPr>
          <a:xfrm>
            <a:off x="76200" y="5172075"/>
            <a:ext cx="685800" cy="457200"/>
          </a:xfrm>
          <a:prstGeom prst="ellipse">
            <a:avLst/>
          </a:prstGeom>
          <a:solidFill>
            <a:srgbClr val="FFC299"/>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Arial"/>
              <a:buNone/>
            </a:pPr>
            <a:r>
              <a:rPr b="0" i="0" lang="en-US" sz="1000" u="none">
                <a:solidFill>
                  <a:schemeClr val="dk1"/>
                </a:solidFill>
                <a:latin typeface="Arial"/>
                <a:ea typeface="Arial"/>
                <a:cs typeface="Arial"/>
                <a:sym typeface="Arial"/>
              </a:rPr>
              <a:t>F</a:t>
            </a:r>
            <a:r>
              <a:rPr b="0" baseline="-25000" i="0" lang="en-US" sz="1000" u="none">
                <a:solidFill>
                  <a:schemeClr val="dk1"/>
                </a:solidFill>
                <a:latin typeface="Arial"/>
                <a:ea typeface="Arial"/>
                <a:cs typeface="Arial"/>
                <a:sym typeface="Arial"/>
              </a:rPr>
              <a:t>2</a:t>
            </a:r>
            <a:r>
              <a:rPr b="0" i="0" lang="en-US" sz="1000" u="none">
                <a:solidFill>
                  <a:schemeClr val="dk1"/>
                </a:solidFill>
                <a:latin typeface="Arial"/>
                <a:ea typeface="Arial"/>
                <a:cs typeface="Arial"/>
                <a:sym typeface="Arial"/>
              </a:rPr>
              <a:t>/15</a:t>
            </a:r>
            <a:endParaRPr/>
          </a:p>
        </p:txBody>
      </p:sp>
      <p:sp>
        <p:nvSpPr>
          <p:cNvPr id="1804" name="Google Shape;1804;p98"/>
          <p:cNvSpPr/>
          <p:nvPr/>
        </p:nvSpPr>
        <p:spPr>
          <a:xfrm>
            <a:off x="3886200" y="5172075"/>
            <a:ext cx="685800" cy="457200"/>
          </a:xfrm>
          <a:prstGeom prst="ellipse">
            <a:avLst/>
          </a:prstGeom>
          <a:solidFill>
            <a:srgbClr val="FFC299"/>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Arial"/>
              <a:buNone/>
            </a:pPr>
            <a:r>
              <a:rPr b="0" i="0" lang="en-US" sz="1000" u="none">
                <a:solidFill>
                  <a:schemeClr val="dk1"/>
                </a:solidFill>
                <a:latin typeface="Arial"/>
                <a:ea typeface="Arial"/>
                <a:cs typeface="Arial"/>
                <a:sym typeface="Arial"/>
              </a:rPr>
              <a:t>F</a:t>
            </a:r>
            <a:r>
              <a:rPr b="0" baseline="-25000" i="0" lang="en-US" sz="1000" u="none">
                <a:solidFill>
                  <a:schemeClr val="dk1"/>
                </a:solidFill>
                <a:latin typeface="Arial"/>
                <a:ea typeface="Arial"/>
                <a:cs typeface="Arial"/>
                <a:sym typeface="Arial"/>
              </a:rPr>
              <a:t>4</a:t>
            </a:r>
            <a:r>
              <a:rPr b="0" i="0" lang="en-US" sz="1000" u="none">
                <a:solidFill>
                  <a:schemeClr val="dk1"/>
                </a:solidFill>
                <a:latin typeface="Arial"/>
                <a:ea typeface="Arial"/>
                <a:cs typeface="Arial"/>
                <a:sym typeface="Arial"/>
              </a:rPr>
              <a:t>/8</a:t>
            </a:r>
            <a:endParaRPr/>
          </a:p>
        </p:txBody>
      </p:sp>
      <p:cxnSp>
        <p:nvCxnSpPr>
          <p:cNvPr id="1805" name="Google Shape;1805;p98"/>
          <p:cNvCxnSpPr/>
          <p:nvPr/>
        </p:nvCxnSpPr>
        <p:spPr>
          <a:xfrm rot="5400000">
            <a:off x="771525" y="3929062"/>
            <a:ext cx="1200150" cy="1419225"/>
          </a:xfrm>
          <a:prstGeom prst="straightConnector1">
            <a:avLst/>
          </a:prstGeom>
          <a:noFill/>
          <a:ln cap="flat" cmpd="sng" w="28575">
            <a:solidFill>
              <a:srgbClr val="7030A0"/>
            </a:solidFill>
            <a:prstDash val="solid"/>
            <a:miter lim="800000"/>
            <a:headEnd len="med" w="med" type="none"/>
            <a:tailEnd len="med" w="med" type="stealth"/>
          </a:ln>
        </p:spPr>
      </p:cxnSp>
      <p:cxnSp>
        <p:nvCxnSpPr>
          <p:cNvPr id="1806" name="Google Shape;1806;p98"/>
          <p:cNvCxnSpPr/>
          <p:nvPr/>
        </p:nvCxnSpPr>
        <p:spPr>
          <a:xfrm rot="5400000">
            <a:off x="1790700" y="4638675"/>
            <a:ext cx="1066800" cy="3175"/>
          </a:xfrm>
          <a:prstGeom prst="straightConnector1">
            <a:avLst/>
          </a:prstGeom>
          <a:noFill/>
          <a:ln cap="flat" cmpd="sng" w="28575">
            <a:solidFill>
              <a:srgbClr val="7030A0"/>
            </a:solidFill>
            <a:prstDash val="solid"/>
            <a:miter lim="800000"/>
            <a:headEnd len="med" w="med" type="none"/>
            <a:tailEnd len="med" w="med" type="stealth"/>
          </a:ln>
        </p:spPr>
      </p:cxnSp>
      <p:cxnSp>
        <p:nvCxnSpPr>
          <p:cNvPr id="1807" name="Google Shape;1807;p98"/>
          <p:cNvCxnSpPr/>
          <p:nvPr/>
        </p:nvCxnSpPr>
        <p:spPr>
          <a:xfrm flipH="1" rot="-5400000">
            <a:off x="2676525" y="3929062"/>
            <a:ext cx="1200150" cy="1419225"/>
          </a:xfrm>
          <a:prstGeom prst="straightConnector1">
            <a:avLst/>
          </a:prstGeom>
          <a:noFill/>
          <a:ln cap="flat" cmpd="sng" w="28575">
            <a:solidFill>
              <a:srgbClr val="7030A0"/>
            </a:solidFill>
            <a:prstDash val="solid"/>
            <a:miter lim="800000"/>
            <a:headEnd len="med" w="med" type="none"/>
            <a:tailEnd len="med" w="med" type="stealth"/>
          </a:ln>
        </p:spPr>
      </p:cxnSp>
      <p:cxnSp>
        <p:nvCxnSpPr>
          <p:cNvPr id="1808" name="Google Shape;1808;p98"/>
          <p:cNvCxnSpPr/>
          <p:nvPr/>
        </p:nvCxnSpPr>
        <p:spPr>
          <a:xfrm>
            <a:off x="762000" y="5400675"/>
            <a:ext cx="1219200" cy="1587"/>
          </a:xfrm>
          <a:prstGeom prst="straightConnector1">
            <a:avLst/>
          </a:prstGeom>
          <a:noFill/>
          <a:ln cap="flat" cmpd="sng" w="28575">
            <a:solidFill>
              <a:srgbClr val="7030A0"/>
            </a:solidFill>
            <a:prstDash val="solid"/>
            <a:miter lim="800000"/>
            <a:headEnd len="med" w="med" type="none"/>
            <a:tailEnd len="med" w="med" type="stealth"/>
          </a:ln>
        </p:spPr>
      </p:cxnSp>
      <p:cxnSp>
        <p:nvCxnSpPr>
          <p:cNvPr id="1809" name="Google Shape;1809;p98"/>
          <p:cNvCxnSpPr/>
          <p:nvPr/>
        </p:nvCxnSpPr>
        <p:spPr>
          <a:xfrm>
            <a:off x="2667000" y="5400675"/>
            <a:ext cx="1219200" cy="1587"/>
          </a:xfrm>
          <a:prstGeom prst="straightConnector1">
            <a:avLst/>
          </a:prstGeom>
          <a:noFill/>
          <a:ln cap="flat" cmpd="sng" w="28575">
            <a:solidFill>
              <a:srgbClr val="7030A0"/>
            </a:solidFill>
            <a:prstDash val="solid"/>
            <a:miter lim="800000"/>
            <a:headEnd len="med" w="med" type="none"/>
            <a:tailEnd len="med" w="med" type="stealth"/>
          </a:ln>
        </p:spPr>
      </p:cxnSp>
      <p:cxnSp>
        <p:nvCxnSpPr>
          <p:cNvPr id="1810" name="Google Shape;1810;p98"/>
          <p:cNvCxnSpPr/>
          <p:nvPr/>
        </p:nvCxnSpPr>
        <p:spPr>
          <a:xfrm>
            <a:off x="661988" y="5561013"/>
            <a:ext cx="3325800" cy="1500"/>
          </a:xfrm>
          <a:prstGeom prst="curvedConnector3">
            <a:avLst>
              <a:gd fmla="val 0" name="adj1"/>
            </a:avLst>
          </a:prstGeom>
          <a:noFill/>
          <a:ln cap="flat" cmpd="sng" w="28575">
            <a:solidFill>
              <a:srgbClr val="7030A0"/>
            </a:solidFill>
            <a:prstDash val="solid"/>
            <a:miter lim="800000"/>
            <a:headEnd len="med" w="med" type="none"/>
            <a:tailEnd len="med" w="med" type="triangle"/>
          </a:ln>
        </p:spPr>
      </p:cxnSp>
      <p:sp>
        <p:nvSpPr>
          <p:cNvPr id="1811" name="Google Shape;1811;p98"/>
          <p:cNvSpPr txBox="1"/>
          <p:nvPr/>
        </p:nvSpPr>
        <p:spPr>
          <a:xfrm>
            <a:off x="1143000" y="4421187"/>
            <a:ext cx="457200" cy="2619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100"/>
              <a:buFont typeface="Times New Roman"/>
              <a:buNone/>
            </a:pPr>
            <a:r>
              <a:rPr b="0" i="0" lang="en-US" sz="1100" u="none">
                <a:solidFill>
                  <a:srgbClr val="FF0000"/>
                </a:solidFill>
                <a:latin typeface="Times New Roman"/>
                <a:ea typeface="Times New Roman"/>
                <a:cs typeface="Times New Roman"/>
                <a:sym typeface="Times New Roman"/>
              </a:rPr>
              <a:t>60</a:t>
            </a:r>
            <a:endParaRPr/>
          </a:p>
        </p:txBody>
      </p:sp>
      <p:sp>
        <p:nvSpPr>
          <p:cNvPr id="1812" name="Google Shape;1812;p98"/>
          <p:cNvSpPr txBox="1"/>
          <p:nvPr/>
        </p:nvSpPr>
        <p:spPr>
          <a:xfrm>
            <a:off x="2073275" y="4486275"/>
            <a:ext cx="441325" cy="2619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100"/>
              <a:buFont typeface="Times New Roman"/>
              <a:buNone/>
            </a:pPr>
            <a:r>
              <a:rPr b="0" i="0" lang="en-US" sz="1100" u="none">
                <a:solidFill>
                  <a:srgbClr val="FF0000"/>
                </a:solidFill>
                <a:latin typeface="Times New Roman"/>
                <a:ea typeface="Times New Roman"/>
                <a:cs typeface="Times New Roman"/>
                <a:sym typeface="Times New Roman"/>
              </a:rPr>
              <a:t>60</a:t>
            </a:r>
            <a:endParaRPr/>
          </a:p>
        </p:txBody>
      </p:sp>
      <p:sp>
        <p:nvSpPr>
          <p:cNvPr id="1813" name="Google Shape;1813;p98"/>
          <p:cNvSpPr txBox="1"/>
          <p:nvPr/>
        </p:nvSpPr>
        <p:spPr>
          <a:xfrm>
            <a:off x="3216275" y="4421187"/>
            <a:ext cx="365125" cy="2619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100"/>
              <a:buFont typeface="Times New Roman"/>
              <a:buNone/>
            </a:pPr>
            <a:r>
              <a:rPr b="0" i="0" lang="en-US" sz="1100" u="none">
                <a:solidFill>
                  <a:srgbClr val="FF0000"/>
                </a:solidFill>
                <a:latin typeface="Times New Roman"/>
                <a:ea typeface="Times New Roman"/>
                <a:cs typeface="Times New Roman"/>
                <a:sym typeface="Times New Roman"/>
              </a:rPr>
              <a:t>60</a:t>
            </a:r>
            <a:endParaRPr/>
          </a:p>
        </p:txBody>
      </p:sp>
      <p:sp>
        <p:nvSpPr>
          <p:cNvPr id="1814" name="Google Shape;1814;p98"/>
          <p:cNvSpPr txBox="1"/>
          <p:nvPr/>
        </p:nvSpPr>
        <p:spPr>
          <a:xfrm>
            <a:off x="1295400" y="5183187"/>
            <a:ext cx="457200" cy="2619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100"/>
              <a:buFont typeface="Times New Roman"/>
              <a:buNone/>
            </a:pPr>
            <a:r>
              <a:rPr b="0" i="0" lang="en-US" sz="1100" u="none">
                <a:solidFill>
                  <a:srgbClr val="FF0000"/>
                </a:solidFill>
                <a:latin typeface="Times New Roman"/>
                <a:ea typeface="Times New Roman"/>
                <a:cs typeface="Times New Roman"/>
                <a:sym typeface="Times New Roman"/>
              </a:rPr>
              <a:t>25</a:t>
            </a:r>
            <a:endParaRPr/>
          </a:p>
        </p:txBody>
      </p:sp>
      <p:sp>
        <p:nvSpPr>
          <p:cNvPr id="1815" name="Google Shape;1815;p98"/>
          <p:cNvSpPr txBox="1"/>
          <p:nvPr/>
        </p:nvSpPr>
        <p:spPr>
          <a:xfrm>
            <a:off x="1676400" y="5629275"/>
            <a:ext cx="381000" cy="2619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100"/>
              <a:buFont typeface="Times New Roman"/>
              <a:buNone/>
            </a:pPr>
            <a:r>
              <a:rPr b="0" i="0" lang="en-US" sz="1100" u="none">
                <a:solidFill>
                  <a:srgbClr val="FF0000"/>
                </a:solidFill>
                <a:latin typeface="Times New Roman"/>
                <a:ea typeface="Times New Roman"/>
                <a:cs typeface="Times New Roman"/>
                <a:sym typeface="Times New Roman"/>
              </a:rPr>
              <a:t>25</a:t>
            </a:r>
            <a:endParaRPr/>
          </a:p>
        </p:txBody>
      </p:sp>
      <p:sp>
        <p:nvSpPr>
          <p:cNvPr id="1816" name="Google Shape;1816;p98"/>
          <p:cNvSpPr txBox="1"/>
          <p:nvPr/>
        </p:nvSpPr>
        <p:spPr>
          <a:xfrm>
            <a:off x="3048000" y="5172075"/>
            <a:ext cx="457200" cy="2619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100"/>
              <a:buFont typeface="Times New Roman"/>
              <a:buNone/>
            </a:pPr>
            <a:r>
              <a:rPr b="0" i="0" lang="en-US" sz="1100" u="none">
                <a:solidFill>
                  <a:srgbClr val="FF0000"/>
                </a:solidFill>
                <a:latin typeface="Times New Roman"/>
                <a:ea typeface="Times New Roman"/>
                <a:cs typeface="Times New Roman"/>
                <a:sym typeface="Times New Roman"/>
              </a:rPr>
              <a:t>25</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1"/>
                                        </p:tgtEl>
                                        <p:attrNameLst>
                                          <p:attrName>style.visibility</p:attrName>
                                        </p:attrNameLst>
                                      </p:cBhvr>
                                      <p:to>
                                        <p:strVal val="visible"/>
                                      </p:to>
                                    </p:set>
                                    <p:animEffect filter="fade" transition="in">
                                      <p:cBhvr>
                                        <p:cTn dur="500"/>
                                        <p:tgtEl>
                                          <p:spTgt spid="1801"/>
                                        </p:tgtEl>
                                      </p:cBhvr>
                                    </p:animEffect>
                                  </p:childTnLst>
                                </p:cTn>
                              </p:par>
                              <p:par>
                                <p:cTn fill="hold" nodeType="withEffect" presetClass="entr" presetID="10" presetSubtype="0">
                                  <p:stCondLst>
                                    <p:cond delay="0"/>
                                  </p:stCondLst>
                                  <p:childTnLst>
                                    <p:set>
                                      <p:cBhvr>
                                        <p:cTn dur="1" fill="hold">
                                          <p:stCondLst>
                                            <p:cond delay="0"/>
                                          </p:stCondLst>
                                        </p:cTn>
                                        <p:tgtEl>
                                          <p:spTgt spid="1802"/>
                                        </p:tgtEl>
                                        <p:attrNameLst>
                                          <p:attrName>style.visibility</p:attrName>
                                        </p:attrNameLst>
                                      </p:cBhvr>
                                      <p:to>
                                        <p:strVal val="visible"/>
                                      </p:to>
                                    </p:set>
                                    <p:animEffect filter="fade" transition="in">
                                      <p:cBhvr>
                                        <p:cTn dur="500"/>
                                        <p:tgtEl>
                                          <p:spTgt spid="1802"/>
                                        </p:tgtEl>
                                      </p:cBhvr>
                                    </p:animEffect>
                                  </p:childTnLst>
                                </p:cTn>
                              </p:par>
                              <p:par>
                                <p:cTn fill="hold" nodeType="withEffect" presetClass="entr" presetID="10" presetSubtype="0">
                                  <p:stCondLst>
                                    <p:cond delay="0"/>
                                  </p:stCondLst>
                                  <p:childTnLst>
                                    <p:set>
                                      <p:cBhvr>
                                        <p:cTn dur="1" fill="hold">
                                          <p:stCondLst>
                                            <p:cond delay="0"/>
                                          </p:stCondLst>
                                        </p:cTn>
                                        <p:tgtEl>
                                          <p:spTgt spid="1803"/>
                                        </p:tgtEl>
                                        <p:attrNameLst>
                                          <p:attrName>style.visibility</p:attrName>
                                        </p:attrNameLst>
                                      </p:cBhvr>
                                      <p:to>
                                        <p:strVal val="visible"/>
                                      </p:to>
                                    </p:set>
                                    <p:animEffect filter="fade" transition="in">
                                      <p:cBhvr>
                                        <p:cTn dur="500"/>
                                        <p:tgtEl>
                                          <p:spTgt spid="1803"/>
                                        </p:tgtEl>
                                      </p:cBhvr>
                                    </p:animEffect>
                                  </p:childTnLst>
                                </p:cTn>
                              </p:par>
                              <p:par>
                                <p:cTn fill="hold" nodeType="withEffect" presetClass="entr" presetID="10" presetSubtype="0">
                                  <p:stCondLst>
                                    <p:cond delay="0"/>
                                  </p:stCondLst>
                                  <p:childTnLst>
                                    <p:set>
                                      <p:cBhvr>
                                        <p:cTn dur="1" fill="hold">
                                          <p:stCondLst>
                                            <p:cond delay="0"/>
                                          </p:stCondLst>
                                        </p:cTn>
                                        <p:tgtEl>
                                          <p:spTgt spid="1804"/>
                                        </p:tgtEl>
                                        <p:attrNameLst>
                                          <p:attrName>style.visibility</p:attrName>
                                        </p:attrNameLst>
                                      </p:cBhvr>
                                      <p:to>
                                        <p:strVal val="visible"/>
                                      </p:to>
                                    </p:set>
                                    <p:animEffect filter="fade" transition="in">
                                      <p:cBhvr>
                                        <p:cTn dur="500"/>
                                        <p:tgtEl>
                                          <p:spTgt spid="1804"/>
                                        </p:tgtEl>
                                      </p:cBhvr>
                                    </p:animEffect>
                                  </p:childTnLst>
                                </p:cTn>
                              </p:par>
                              <p:par>
                                <p:cTn fill="hold" nodeType="withEffect" presetClass="entr" presetID="10" presetSubtype="0">
                                  <p:stCondLst>
                                    <p:cond delay="0"/>
                                  </p:stCondLst>
                                  <p:childTnLst>
                                    <p:set>
                                      <p:cBhvr>
                                        <p:cTn dur="1" fill="hold">
                                          <p:stCondLst>
                                            <p:cond delay="0"/>
                                          </p:stCondLst>
                                        </p:cTn>
                                        <p:tgtEl>
                                          <p:spTgt spid="1805"/>
                                        </p:tgtEl>
                                        <p:attrNameLst>
                                          <p:attrName>style.visibility</p:attrName>
                                        </p:attrNameLst>
                                      </p:cBhvr>
                                      <p:to>
                                        <p:strVal val="visible"/>
                                      </p:to>
                                    </p:set>
                                    <p:animEffect filter="fade" transition="in">
                                      <p:cBhvr>
                                        <p:cTn dur="500"/>
                                        <p:tgtEl>
                                          <p:spTgt spid="1805"/>
                                        </p:tgtEl>
                                      </p:cBhvr>
                                    </p:animEffect>
                                  </p:childTnLst>
                                </p:cTn>
                              </p:par>
                              <p:par>
                                <p:cTn fill="hold" nodeType="withEffect" presetClass="entr" presetID="10" presetSubtype="0">
                                  <p:stCondLst>
                                    <p:cond delay="0"/>
                                  </p:stCondLst>
                                  <p:childTnLst>
                                    <p:set>
                                      <p:cBhvr>
                                        <p:cTn dur="1" fill="hold">
                                          <p:stCondLst>
                                            <p:cond delay="0"/>
                                          </p:stCondLst>
                                        </p:cTn>
                                        <p:tgtEl>
                                          <p:spTgt spid="1806"/>
                                        </p:tgtEl>
                                        <p:attrNameLst>
                                          <p:attrName>style.visibility</p:attrName>
                                        </p:attrNameLst>
                                      </p:cBhvr>
                                      <p:to>
                                        <p:strVal val="visible"/>
                                      </p:to>
                                    </p:set>
                                    <p:animEffect filter="fade" transition="in">
                                      <p:cBhvr>
                                        <p:cTn dur="500"/>
                                        <p:tgtEl>
                                          <p:spTgt spid="1806"/>
                                        </p:tgtEl>
                                      </p:cBhvr>
                                    </p:animEffect>
                                  </p:childTnLst>
                                </p:cTn>
                              </p:par>
                              <p:par>
                                <p:cTn fill="hold" nodeType="withEffect" presetClass="entr" presetID="10" presetSubtype="0">
                                  <p:stCondLst>
                                    <p:cond delay="0"/>
                                  </p:stCondLst>
                                  <p:childTnLst>
                                    <p:set>
                                      <p:cBhvr>
                                        <p:cTn dur="1" fill="hold">
                                          <p:stCondLst>
                                            <p:cond delay="0"/>
                                          </p:stCondLst>
                                        </p:cTn>
                                        <p:tgtEl>
                                          <p:spTgt spid="1807"/>
                                        </p:tgtEl>
                                        <p:attrNameLst>
                                          <p:attrName>style.visibility</p:attrName>
                                        </p:attrNameLst>
                                      </p:cBhvr>
                                      <p:to>
                                        <p:strVal val="visible"/>
                                      </p:to>
                                    </p:set>
                                    <p:animEffect filter="fade" transition="in">
                                      <p:cBhvr>
                                        <p:cTn dur="500"/>
                                        <p:tgtEl>
                                          <p:spTgt spid="1807"/>
                                        </p:tgtEl>
                                      </p:cBhvr>
                                    </p:animEffect>
                                  </p:childTnLst>
                                </p:cTn>
                              </p:par>
                              <p:par>
                                <p:cTn fill="hold" nodeType="withEffect" presetClass="entr" presetID="10" presetSubtype="0">
                                  <p:stCondLst>
                                    <p:cond delay="0"/>
                                  </p:stCondLst>
                                  <p:childTnLst>
                                    <p:set>
                                      <p:cBhvr>
                                        <p:cTn dur="1" fill="hold">
                                          <p:stCondLst>
                                            <p:cond delay="0"/>
                                          </p:stCondLst>
                                        </p:cTn>
                                        <p:tgtEl>
                                          <p:spTgt spid="1808"/>
                                        </p:tgtEl>
                                        <p:attrNameLst>
                                          <p:attrName>style.visibility</p:attrName>
                                        </p:attrNameLst>
                                      </p:cBhvr>
                                      <p:to>
                                        <p:strVal val="visible"/>
                                      </p:to>
                                    </p:set>
                                    <p:animEffect filter="fade" transition="in">
                                      <p:cBhvr>
                                        <p:cTn dur="500"/>
                                        <p:tgtEl>
                                          <p:spTgt spid="1808"/>
                                        </p:tgtEl>
                                      </p:cBhvr>
                                    </p:animEffect>
                                  </p:childTnLst>
                                </p:cTn>
                              </p:par>
                              <p:par>
                                <p:cTn fill="hold" nodeType="withEffect" presetClass="entr" presetID="10" presetSubtype="0">
                                  <p:stCondLst>
                                    <p:cond delay="0"/>
                                  </p:stCondLst>
                                  <p:childTnLst>
                                    <p:set>
                                      <p:cBhvr>
                                        <p:cTn dur="1" fill="hold">
                                          <p:stCondLst>
                                            <p:cond delay="0"/>
                                          </p:stCondLst>
                                        </p:cTn>
                                        <p:tgtEl>
                                          <p:spTgt spid="1809"/>
                                        </p:tgtEl>
                                        <p:attrNameLst>
                                          <p:attrName>style.visibility</p:attrName>
                                        </p:attrNameLst>
                                      </p:cBhvr>
                                      <p:to>
                                        <p:strVal val="visible"/>
                                      </p:to>
                                    </p:set>
                                    <p:animEffect filter="fade" transition="in">
                                      <p:cBhvr>
                                        <p:cTn dur="500"/>
                                        <p:tgtEl>
                                          <p:spTgt spid="1809"/>
                                        </p:tgtEl>
                                      </p:cBhvr>
                                    </p:animEffect>
                                  </p:childTnLst>
                                </p:cTn>
                              </p:par>
                              <p:par>
                                <p:cTn fill="hold" nodeType="withEffect" presetClass="entr" presetID="10" presetSubtype="0">
                                  <p:stCondLst>
                                    <p:cond delay="0"/>
                                  </p:stCondLst>
                                  <p:childTnLst>
                                    <p:set>
                                      <p:cBhvr>
                                        <p:cTn dur="1" fill="hold">
                                          <p:stCondLst>
                                            <p:cond delay="0"/>
                                          </p:stCondLst>
                                        </p:cTn>
                                        <p:tgtEl>
                                          <p:spTgt spid="1810"/>
                                        </p:tgtEl>
                                        <p:attrNameLst>
                                          <p:attrName>style.visibility</p:attrName>
                                        </p:attrNameLst>
                                      </p:cBhvr>
                                      <p:to>
                                        <p:strVal val="visible"/>
                                      </p:to>
                                    </p:set>
                                    <p:animEffect filter="fade" transition="in">
                                      <p:cBhvr>
                                        <p:cTn dur="500"/>
                                        <p:tgtEl>
                                          <p:spTgt spid="1810"/>
                                        </p:tgtEl>
                                      </p:cBhvr>
                                    </p:animEffect>
                                  </p:childTnLst>
                                </p:cTn>
                              </p:par>
                              <p:par>
                                <p:cTn fill="hold" nodeType="withEffect" presetClass="entr" presetID="10" presetSubtype="0">
                                  <p:stCondLst>
                                    <p:cond delay="0"/>
                                  </p:stCondLst>
                                  <p:childTnLst>
                                    <p:set>
                                      <p:cBhvr>
                                        <p:cTn dur="1" fill="hold">
                                          <p:stCondLst>
                                            <p:cond delay="0"/>
                                          </p:stCondLst>
                                        </p:cTn>
                                        <p:tgtEl>
                                          <p:spTgt spid="1811"/>
                                        </p:tgtEl>
                                        <p:attrNameLst>
                                          <p:attrName>style.visibility</p:attrName>
                                        </p:attrNameLst>
                                      </p:cBhvr>
                                      <p:to>
                                        <p:strVal val="visible"/>
                                      </p:to>
                                    </p:set>
                                    <p:animEffect filter="fade" transition="in">
                                      <p:cBhvr>
                                        <p:cTn dur="500"/>
                                        <p:tgtEl>
                                          <p:spTgt spid="1811"/>
                                        </p:tgtEl>
                                      </p:cBhvr>
                                    </p:animEffect>
                                  </p:childTnLst>
                                </p:cTn>
                              </p:par>
                              <p:par>
                                <p:cTn fill="hold" nodeType="withEffect" presetClass="entr" presetID="10" presetSubtype="0">
                                  <p:stCondLst>
                                    <p:cond delay="0"/>
                                  </p:stCondLst>
                                  <p:childTnLst>
                                    <p:set>
                                      <p:cBhvr>
                                        <p:cTn dur="1" fill="hold">
                                          <p:stCondLst>
                                            <p:cond delay="0"/>
                                          </p:stCondLst>
                                        </p:cTn>
                                        <p:tgtEl>
                                          <p:spTgt spid="1812"/>
                                        </p:tgtEl>
                                        <p:attrNameLst>
                                          <p:attrName>style.visibility</p:attrName>
                                        </p:attrNameLst>
                                      </p:cBhvr>
                                      <p:to>
                                        <p:strVal val="visible"/>
                                      </p:to>
                                    </p:set>
                                    <p:animEffect filter="fade" transition="in">
                                      <p:cBhvr>
                                        <p:cTn dur="500"/>
                                        <p:tgtEl>
                                          <p:spTgt spid="1812"/>
                                        </p:tgtEl>
                                      </p:cBhvr>
                                    </p:animEffect>
                                  </p:childTnLst>
                                </p:cTn>
                              </p:par>
                              <p:par>
                                <p:cTn fill="hold" nodeType="withEffect" presetClass="entr" presetID="10" presetSubtype="0">
                                  <p:stCondLst>
                                    <p:cond delay="0"/>
                                  </p:stCondLst>
                                  <p:childTnLst>
                                    <p:set>
                                      <p:cBhvr>
                                        <p:cTn dur="1" fill="hold">
                                          <p:stCondLst>
                                            <p:cond delay="0"/>
                                          </p:stCondLst>
                                        </p:cTn>
                                        <p:tgtEl>
                                          <p:spTgt spid="1813"/>
                                        </p:tgtEl>
                                        <p:attrNameLst>
                                          <p:attrName>style.visibility</p:attrName>
                                        </p:attrNameLst>
                                      </p:cBhvr>
                                      <p:to>
                                        <p:strVal val="visible"/>
                                      </p:to>
                                    </p:set>
                                    <p:animEffect filter="fade" transition="in">
                                      <p:cBhvr>
                                        <p:cTn dur="500"/>
                                        <p:tgtEl>
                                          <p:spTgt spid="1813"/>
                                        </p:tgtEl>
                                      </p:cBhvr>
                                    </p:animEffect>
                                  </p:childTnLst>
                                </p:cTn>
                              </p:par>
                              <p:par>
                                <p:cTn fill="hold" nodeType="withEffect" presetClass="entr" presetID="10" presetSubtype="0">
                                  <p:stCondLst>
                                    <p:cond delay="0"/>
                                  </p:stCondLst>
                                  <p:childTnLst>
                                    <p:set>
                                      <p:cBhvr>
                                        <p:cTn dur="1" fill="hold">
                                          <p:stCondLst>
                                            <p:cond delay="0"/>
                                          </p:stCondLst>
                                        </p:cTn>
                                        <p:tgtEl>
                                          <p:spTgt spid="1814"/>
                                        </p:tgtEl>
                                        <p:attrNameLst>
                                          <p:attrName>style.visibility</p:attrName>
                                        </p:attrNameLst>
                                      </p:cBhvr>
                                      <p:to>
                                        <p:strVal val="visible"/>
                                      </p:to>
                                    </p:set>
                                    <p:animEffect filter="fade" transition="in">
                                      <p:cBhvr>
                                        <p:cTn dur="500"/>
                                        <p:tgtEl>
                                          <p:spTgt spid="1814"/>
                                        </p:tgtEl>
                                      </p:cBhvr>
                                    </p:animEffect>
                                  </p:childTnLst>
                                </p:cTn>
                              </p:par>
                              <p:par>
                                <p:cTn fill="hold" nodeType="withEffect" presetClass="entr" presetID="10" presetSubtype="0">
                                  <p:stCondLst>
                                    <p:cond delay="0"/>
                                  </p:stCondLst>
                                  <p:childTnLst>
                                    <p:set>
                                      <p:cBhvr>
                                        <p:cTn dur="1" fill="hold">
                                          <p:stCondLst>
                                            <p:cond delay="0"/>
                                          </p:stCondLst>
                                        </p:cTn>
                                        <p:tgtEl>
                                          <p:spTgt spid="1815"/>
                                        </p:tgtEl>
                                        <p:attrNameLst>
                                          <p:attrName>style.visibility</p:attrName>
                                        </p:attrNameLst>
                                      </p:cBhvr>
                                      <p:to>
                                        <p:strVal val="visible"/>
                                      </p:to>
                                    </p:set>
                                    <p:animEffect filter="fade" transition="in">
                                      <p:cBhvr>
                                        <p:cTn dur="500"/>
                                        <p:tgtEl>
                                          <p:spTgt spid="1815"/>
                                        </p:tgtEl>
                                      </p:cBhvr>
                                    </p:animEffect>
                                  </p:childTnLst>
                                </p:cTn>
                              </p:par>
                              <p:par>
                                <p:cTn fill="hold" nodeType="withEffect" presetClass="entr" presetID="10" presetSubtype="0">
                                  <p:stCondLst>
                                    <p:cond delay="0"/>
                                  </p:stCondLst>
                                  <p:childTnLst>
                                    <p:set>
                                      <p:cBhvr>
                                        <p:cTn dur="1" fill="hold">
                                          <p:stCondLst>
                                            <p:cond delay="0"/>
                                          </p:stCondLst>
                                        </p:cTn>
                                        <p:tgtEl>
                                          <p:spTgt spid="1816"/>
                                        </p:tgtEl>
                                        <p:attrNameLst>
                                          <p:attrName>style.visibility</p:attrName>
                                        </p:attrNameLst>
                                      </p:cBhvr>
                                      <p:to>
                                        <p:strVal val="visible"/>
                                      </p:to>
                                    </p:set>
                                    <p:animEffect filter="fade" transition="in">
                                      <p:cBhvr>
                                        <p:cTn dur="500"/>
                                        <p:tgtEl>
                                          <p:spTgt spid="18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2"/>
                                        </p:tgtEl>
                                        <p:attrNameLst>
                                          <p:attrName>style.visibility</p:attrName>
                                        </p:attrNameLst>
                                      </p:cBhvr>
                                      <p:to>
                                        <p:strVal val="visible"/>
                                      </p:to>
                                    </p:set>
                                    <p:animEffect filter="fade" transition="in">
                                      <p:cBhvr>
                                        <p:cTn dur="500"/>
                                        <p:tgtEl>
                                          <p:spTgt spid="1782"/>
                                        </p:tgtEl>
                                      </p:cBhvr>
                                    </p:animEffect>
                                  </p:childTnLst>
                                </p:cTn>
                              </p:par>
                              <p:par>
                                <p:cTn fill="hold" nodeType="withEffect" presetClass="entr" presetID="10" presetSubtype="0">
                                  <p:stCondLst>
                                    <p:cond delay="0"/>
                                  </p:stCondLst>
                                  <p:childTnLst>
                                    <p:set>
                                      <p:cBhvr>
                                        <p:cTn dur="1" fill="hold">
                                          <p:stCondLst>
                                            <p:cond delay="0"/>
                                          </p:stCondLst>
                                        </p:cTn>
                                        <p:tgtEl>
                                          <p:spTgt spid="1783"/>
                                        </p:tgtEl>
                                        <p:attrNameLst>
                                          <p:attrName>style.visibility</p:attrName>
                                        </p:attrNameLst>
                                      </p:cBhvr>
                                      <p:to>
                                        <p:strVal val="visible"/>
                                      </p:to>
                                    </p:set>
                                    <p:animEffect filter="fade" transition="in">
                                      <p:cBhvr>
                                        <p:cTn dur="500"/>
                                        <p:tgtEl>
                                          <p:spTgt spid="1783"/>
                                        </p:tgtEl>
                                      </p:cBhvr>
                                    </p:animEffect>
                                  </p:childTnLst>
                                </p:cTn>
                              </p:par>
                              <p:par>
                                <p:cTn fill="hold" nodeType="withEffect" presetClass="entr" presetID="10" presetSubtype="0">
                                  <p:stCondLst>
                                    <p:cond delay="0"/>
                                  </p:stCondLst>
                                  <p:childTnLst>
                                    <p:set>
                                      <p:cBhvr>
                                        <p:cTn dur="1" fill="hold">
                                          <p:stCondLst>
                                            <p:cond delay="0"/>
                                          </p:stCondLst>
                                        </p:cTn>
                                        <p:tgtEl>
                                          <p:spTgt spid="1784"/>
                                        </p:tgtEl>
                                        <p:attrNameLst>
                                          <p:attrName>style.visibility</p:attrName>
                                        </p:attrNameLst>
                                      </p:cBhvr>
                                      <p:to>
                                        <p:strVal val="visible"/>
                                      </p:to>
                                    </p:set>
                                    <p:animEffect filter="fade" transition="in">
                                      <p:cBhvr>
                                        <p:cTn dur="500"/>
                                        <p:tgtEl>
                                          <p:spTgt spid="1784"/>
                                        </p:tgtEl>
                                      </p:cBhvr>
                                    </p:animEffect>
                                  </p:childTnLst>
                                </p:cTn>
                              </p:par>
                              <p:par>
                                <p:cTn fill="hold" nodeType="withEffect" presetClass="entr" presetID="10" presetSubtype="0">
                                  <p:stCondLst>
                                    <p:cond delay="0"/>
                                  </p:stCondLst>
                                  <p:childTnLst>
                                    <p:set>
                                      <p:cBhvr>
                                        <p:cTn dur="1" fill="hold">
                                          <p:stCondLst>
                                            <p:cond delay="0"/>
                                          </p:stCondLst>
                                        </p:cTn>
                                        <p:tgtEl>
                                          <p:spTgt spid="1785"/>
                                        </p:tgtEl>
                                        <p:attrNameLst>
                                          <p:attrName>style.visibility</p:attrName>
                                        </p:attrNameLst>
                                      </p:cBhvr>
                                      <p:to>
                                        <p:strVal val="visible"/>
                                      </p:to>
                                    </p:set>
                                    <p:animEffect filter="fade" transition="in">
                                      <p:cBhvr>
                                        <p:cTn dur="500"/>
                                        <p:tgtEl>
                                          <p:spTgt spid="1785"/>
                                        </p:tgtEl>
                                      </p:cBhvr>
                                    </p:animEffect>
                                  </p:childTnLst>
                                </p:cTn>
                              </p:par>
                              <p:par>
                                <p:cTn fill="hold" nodeType="withEffect" presetClass="entr" presetID="10" presetSubtype="0">
                                  <p:stCondLst>
                                    <p:cond delay="0"/>
                                  </p:stCondLst>
                                  <p:childTnLst>
                                    <p:set>
                                      <p:cBhvr>
                                        <p:cTn dur="1" fill="hold">
                                          <p:stCondLst>
                                            <p:cond delay="0"/>
                                          </p:stCondLst>
                                        </p:cTn>
                                        <p:tgtEl>
                                          <p:spTgt spid="1786"/>
                                        </p:tgtEl>
                                        <p:attrNameLst>
                                          <p:attrName>style.visibility</p:attrName>
                                        </p:attrNameLst>
                                      </p:cBhvr>
                                      <p:to>
                                        <p:strVal val="visible"/>
                                      </p:to>
                                    </p:set>
                                    <p:animEffect filter="fade" transition="in">
                                      <p:cBhvr>
                                        <p:cTn dur="500"/>
                                        <p:tgtEl>
                                          <p:spTgt spid="1786"/>
                                        </p:tgtEl>
                                      </p:cBhvr>
                                    </p:animEffect>
                                  </p:childTnLst>
                                </p:cTn>
                              </p:par>
                              <p:par>
                                <p:cTn fill="hold" nodeType="withEffect" presetClass="entr" presetID="10" presetSubtype="0">
                                  <p:stCondLst>
                                    <p:cond delay="0"/>
                                  </p:stCondLst>
                                  <p:childTnLst>
                                    <p:set>
                                      <p:cBhvr>
                                        <p:cTn dur="1" fill="hold">
                                          <p:stCondLst>
                                            <p:cond delay="0"/>
                                          </p:stCondLst>
                                        </p:cTn>
                                        <p:tgtEl>
                                          <p:spTgt spid="1787"/>
                                        </p:tgtEl>
                                        <p:attrNameLst>
                                          <p:attrName>style.visibility</p:attrName>
                                        </p:attrNameLst>
                                      </p:cBhvr>
                                      <p:to>
                                        <p:strVal val="visible"/>
                                      </p:to>
                                    </p:set>
                                    <p:animEffect filter="fade" transition="in">
                                      <p:cBhvr>
                                        <p:cTn dur="500"/>
                                        <p:tgtEl>
                                          <p:spTgt spid="17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8"/>
                                        </p:tgtEl>
                                        <p:attrNameLst>
                                          <p:attrName>style.visibility</p:attrName>
                                        </p:attrNameLst>
                                      </p:cBhvr>
                                      <p:to>
                                        <p:strVal val="visible"/>
                                      </p:to>
                                    </p:set>
                                    <p:animEffect filter="fade" transition="in">
                                      <p:cBhvr>
                                        <p:cTn dur="500"/>
                                        <p:tgtEl>
                                          <p:spTgt spid="1788"/>
                                        </p:tgtEl>
                                      </p:cBhvr>
                                    </p:animEffect>
                                  </p:childTnLst>
                                </p:cTn>
                              </p:par>
                              <p:par>
                                <p:cTn fill="hold" nodeType="withEffect" presetClass="entr" presetID="10" presetSubtype="0">
                                  <p:stCondLst>
                                    <p:cond delay="0"/>
                                  </p:stCondLst>
                                  <p:childTnLst>
                                    <p:set>
                                      <p:cBhvr>
                                        <p:cTn dur="1" fill="hold">
                                          <p:stCondLst>
                                            <p:cond delay="0"/>
                                          </p:stCondLst>
                                        </p:cTn>
                                        <p:tgtEl>
                                          <p:spTgt spid="1795"/>
                                        </p:tgtEl>
                                        <p:attrNameLst>
                                          <p:attrName>style.visibility</p:attrName>
                                        </p:attrNameLst>
                                      </p:cBhvr>
                                      <p:to>
                                        <p:strVal val="visible"/>
                                      </p:to>
                                    </p:set>
                                    <p:animEffect filter="fade" transition="in">
                                      <p:cBhvr>
                                        <p:cTn dur="500"/>
                                        <p:tgtEl>
                                          <p:spTgt spid="1795"/>
                                        </p:tgtEl>
                                      </p:cBhvr>
                                    </p:animEffect>
                                  </p:childTnLst>
                                </p:cTn>
                              </p:par>
                              <p:par>
                                <p:cTn fill="hold" nodeType="withEffect" presetClass="entr" presetID="10" presetSubtype="0">
                                  <p:stCondLst>
                                    <p:cond delay="0"/>
                                  </p:stCondLst>
                                  <p:childTnLst>
                                    <p:set>
                                      <p:cBhvr>
                                        <p:cTn dur="1" fill="hold">
                                          <p:stCondLst>
                                            <p:cond delay="0"/>
                                          </p:stCondLst>
                                        </p:cTn>
                                        <p:tgtEl>
                                          <p:spTgt spid="1790"/>
                                        </p:tgtEl>
                                        <p:attrNameLst>
                                          <p:attrName>style.visibility</p:attrName>
                                        </p:attrNameLst>
                                      </p:cBhvr>
                                      <p:to>
                                        <p:strVal val="visible"/>
                                      </p:to>
                                    </p:set>
                                    <p:animEffect filter="fade" transition="in">
                                      <p:cBhvr>
                                        <p:cTn dur="500"/>
                                        <p:tgtEl>
                                          <p:spTgt spid="1790"/>
                                        </p:tgtEl>
                                      </p:cBhvr>
                                    </p:animEffect>
                                  </p:childTnLst>
                                </p:cTn>
                              </p:par>
                              <p:par>
                                <p:cTn fill="hold" nodeType="withEffect" presetClass="entr" presetID="10" presetSubtype="0">
                                  <p:stCondLst>
                                    <p:cond delay="0"/>
                                  </p:stCondLst>
                                  <p:childTnLst>
                                    <p:set>
                                      <p:cBhvr>
                                        <p:cTn dur="1" fill="hold">
                                          <p:stCondLst>
                                            <p:cond delay="0"/>
                                          </p:stCondLst>
                                        </p:cTn>
                                        <p:tgtEl>
                                          <p:spTgt spid="1791"/>
                                        </p:tgtEl>
                                        <p:attrNameLst>
                                          <p:attrName>style.visibility</p:attrName>
                                        </p:attrNameLst>
                                      </p:cBhvr>
                                      <p:to>
                                        <p:strVal val="visible"/>
                                      </p:to>
                                    </p:set>
                                    <p:animEffect filter="fade" transition="in">
                                      <p:cBhvr>
                                        <p:cTn dur="500"/>
                                        <p:tgtEl>
                                          <p:spTgt spid="1791"/>
                                        </p:tgtEl>
                                      </p:cBhvr>
                                    </p:animEffect>
                                  </p:childTnLst>
                                </p:cTn>
                              </p:par>
                              <p:par>
                                <p:cTn fill="hold" nodeType="withEffect" presetClass="entr" presetID="10" presetSubtype="0">
                                  <p:stCondLst>
                                    <p:cond delay="0"/>
                                  </p:stCondLst>
                                  <p:childTnLst>
                                    <p:set>
                                      <p:cBhvr>
                                        <p:cTn dur="1" fill="hold">
                                          <p:stCondLst>
                                            <p:cond delay="0"/>
                                          </p:stCondLst>
                                        </p:cTn>
                                        <p:tgtEl>
                                          <p:spTgt spid="1798"/>
                                        </p:tgtEl>
                                        <p:attrNameLst>
                                          <p:attrName>style.visibility</p:attrName>
                                        </p:attrNameLst>
                                      </p:cBhvr>
                                      <p:to>
                                        <p:strVal val="visible"/>
                                      </p:to>
                                    </p:set>
                                    <p:animEffect filter="fade" transition="in">
                                      <p:cBhvr>
                                        <p:cTn dur="500"/>
                                        <p:tgtEl>
                                          <p:spTgt spid="1798"/>
                                        </p:tgtEl>
                                      </p:cBhvr>
                                    </p:animEffect>
                                  </p:childTnLst>
                                </p:cTn>
                              </p:par>
                              <p:par>
                                <p:cTn fill="hold" nodeType="withEffect" presetClass="entr" presetID="10" presetSubtype="0">
                                  <p:stCondLst>
                                    <p:cond delay="0"/>
                                  </p:stCondLst>
                                  <p:childTnLst>
                                    <p:set>
                                      <p:cBhvr>
                                        <p:cTn dur="1" fill="hold">
                                          <p:stCondLst>
                                            <p:cond delay="0"/>
                                          </p:stCondLst>
                                        </p:cTn>
                                        <p:tgtEl>
                                          <p:spTgt spid="1789"/>
                                        </p:tgtEl>
                                        <p:attrNameLst>
                                          <p:attrName>style.visibility</p:attrName>
                                        </p:attrNameLst>
                                      </p:cBhvr>
                                      <p:to>
                                        <p:strVal val="visible"/>
                                      </p:to>
                                    </p:set>
                                    <p:animEffect filter="fade" transition="in">
                                      <p:cBhvr>
                                        <p:cTn dur="500"/>
                                        <p:tgtEl>
                                          <p:spTgt spid="1789"/>
                                        </p:tgtEl>
                                      </p:cBhvr>
                                    </p:animEffect>
                                  </p:childTnLst>
                                </p:cTn>
                              </p:par>
                              <p:par>
                                <p:cTn fill="hold" nodeType="withEffect" presetClass="entr" presetID="10" presetSubtype="0">
                                  <p:stCondLst>
                                    <p:cond delay="0"/>
                                  </p:stCondLst>
                                  <p:childTnLst>
                                    <p:set>
                                      <p:cBhvr>
                                        <p:cTn dur="1" fill="hold">
                                          <p:stCondLst>
                                            <p:cond delay="0"/>
                                          </p:stCondLst>
                                        </p:cTn>
                                        <p:tgtEl>
                                          <p:spTgt spid="1796"/>
                                        </p:tgtEl>
                                        <p:attrNameLst>
                                          <p:attrName>style.visibility</p:attrName>
                                        </p:attrNameLst>
                                      </p:cBhvr>
                                      <p:to>
                                        <p:strVal val="visible"/>
                                      </p:to>
                                    </p:set>
                                    <p:animEffect filter="fade" transition="in">
                                      <p:cBhvr>
                                        <p:cTn dur="500"/>
                                        <p:tgtEl>
                                          <p:spTgt spid="1796"/>
                                        </p:tgtEl>
                                      </p:cBhvr>
                                    </p:animEffect>
                                  </p:childTnLst>
                                </p:cTn>
                              </p:par>
                              <p:par>
                                <p:cTn fill="hold" nodeType="withEffect" presetClass="entr" presetID="10" presetSubtype="0">
                                  <p:stCondLst>
                                    <p:cond delay="0"/>
                                  </p:stCondLst>
                                  <p:childTnLst>
                                    <p:set>
                                      <p:cBhvr>
                                        <p:cTn dur="1" fill="hold">
                                          <p:stCondLst>
                                            <p:cond delay="0"/>
                                          </p:stCondLst>
                                        </p:cTn>
                                        <p:tgtEl>
                                          <p:spTgt spid="1797"/>
                                        </p:tgtEl>
                                        <p:attrNameLst>
                                          <p:attrName>style.visibility</p:attrName>
                                        </p:attrNameLst>
                                      </p:cBhvr>
                                      <p:to>
                                        <p:strVal val="visible"/>
                                      </p:to>
                                    </p:set>
                                    <p:animEffect filter="fade" transition="in">
                                      <p:cBhvr>
                                        <p:cTn dur="500"/>
                                        <p:tgtEl>
                                          <p:spTgt spid="1797"/>
                                        </p:tgtEl>
                                      </p:cBhvr>
                                    </p:animEffect>
                                  </p:childTnLst>
                                </p:cTn>
                              </p:par>
                              <p:par>
                                <p:cTn fill="hold" nodeType="withEffect" presetClass="entr" presetID="10" presetSubtype="0">
                                  <p:stCondLst>
                                    <p:cond delay="0"/>
                                  </p:stCondLst>
                                  <p:childTnLst>
                                    <p:set>
                                      <p:cBhvr>
                                        <p:cTn dur="1" fill="hold">
                                          <p:stCondLst>
                                            <p:cond delay="0"/>
                                          </p:stCondLst>
                                        </p:cTn>
                                        <p:tgtEl>
                                          <p:spTgt spid="1799"/>
                                        </p:tgtEl>
                                        <p:attrNameLst>
                                          <p:attrName>style.visibility</p:attrName>
                                        </p:attrNameLst>
                                      </p:cBhvr>
                                      <p:to>
                                        <p:strVal val="visible"/>
                                      </p:to>
                                    </p:set>
                                    <p:animEffect filter="fade" transition="in">
                                      <p:cBhvr>
                                        <p:cTn dur="500"/>
                                        <p:tgtEl>
                                          <p:spTgt spid="1799"/>
                                        </p:tgtEl>
                                      </p:cBhvr>
                                    </p:animEffect>
                                  </p:childTnLst>
                                </p:cTn>
                              </p:par>
                              <p:par>
                                <p:cTn fill="hold" nodeType="withEffect" presetClass="entr" presetID="10" presetSubtype="0">
                                  <p:stCondLst>
                                    <p:cond delay="0"/>
                                  </p:stCondLst>
                                  <p:childTnLst>
                                    <p:set>
                                      <p:cBhvr>
                                        <p:cTn dur="1" fill="hold">
                                          <p:stCondLst>
                                            <p:cond delay="0"/>
                                          </p:stCondLst>
                                        </p:cTn>
                                        <p:tgtEl>
                                          <p:spTgt spid="1800"/>
                                        </p:tgtEl>
                                        <p:attrNameLst>
                                          <p:attrName>style.visibility</p:attrName>
                                        </p:attrNameLst>
                                      </p:cBhvr>
                                      <p:to>
                                        <p:strVal val="visible"/>
                                      </p:to>
                                    </p:set>
                                    <p:animEffect filter="fade" transition="in">
                                      <p:cBhvr>
                                        <p:cTn dur="500"/>
                                        <p:tgtEl>
                                          <p:spTgt spid="1800"/>
                                        </p:tgtEl>
                                      </p:cBhvr>
                                    </p:animEffect>
                                  </p:childTnLst>
                                </p:cTn>
                              </p:par>
                              <p:par>
                                <p:cTn fill="hold" nodeType="withEffect" presetClass="entr" presetID="10" presetSubtype="0">
                                  <p:stCondLst>
                                    <p:cond delay="0"/>
                                  </p:stCondLst>
                                  <p:childTnLst>
                                    <p:set>
                                      <p:cBhvr>
                                        <p:cTn dur="1" fill="hold">
                                          <p:stCondLst>
                                            <p:cond delay="0"/>
                                          </p:stCondLst>
                                        </p:cTn>
                                        <p:tgtEl>
                                          <p:spTgt spid="1793"/>
                                        </p:tgtEl>
                                        <p:attrNameLst>
                                          <p:attrName>style.visibility</p:attrName>
                                        </p:attrNameLst>
                                      </p:cBhvr>
                                      <p:to>
                                        <p:strVal val="visible"/>
                                      </p:to>
                                    </p:set>
                                    <p:animEffect filter="fade" transition="in">
                                      <p:cBhvr>
                                        <p:cTn dur="500"/>
                                        <p:tgtEl>
                                          <p:spTgt spid="1793"/>
                                        </p:tgtEl>
                                      </p:cBhvr>
                                    </p:animEffect>
                                  </p:childTnLst>
                                </p:cTn>
                              </p:par>
                              <p:par>
                                <p:cTn fill="hold" nodeType="withEffect" presetClass="entr" presetID="10" presetSubtype="0">
                                  <p:stCondLst>
                                    <p:cond delay="0"/>
                                  </p:stCondLst>
                                  <p:childTnLst>
                                    <p:set>
                                      <p:cBhvr>
                                        <p:cTn dur="1" fill="hold">
                                          <p:stCondLst>
                                            <p:cond delay="0"/>
                                          </p:stCondLst>
                                        </p:cTn>
                                        <p:tgtEl>
                                          <p:spTgt spid="1794"/>
                                        </p:tgtEl>
                                        <p:attrNameLst>
                                          <p:attrName>style.visibility</p:attrName>
                                        </p:attrNameLst>
                                      </p:cBhvr>
                                      <p:to>
                                        <p:strVal val="visible"/>
                                      </p:to>
                                    </p:set>
                                    <p:animEffect filter="fade" transition="in">
                                      <p:cBhvr>
                                        <p:cTn dur="500"/>
                                        <p:tgtEl>
                                          <p:spTgt spid="1794"/>
                                        </p:tgtEl>
                                      </p:cBhvr>
                                    </p:animEffect>
                                  </p:childTnLst>
                                </p:cTn>
                              </p:par>
                              <p:par>
                                <p:cTn fill="hold" nodeType="withEffect" presetClass="entr" presetID="10" presetSubtype="0">
                                  <p:stCondLst>
                                    <p:cond delay="0"/>
                                  </p:stCondLst>
                                  <p:childTnLst>
                                    <p:set>
                                      <p:cBhvr>
                                        <p:cTn dur="1" fill="hold">
                                          <p:stCondLst>
                                            <p:cond delay="0"/>
                                          </p:stCondLst>
                                        </p:cTn>
                                        <p:tgtEl>
                                          <p:spTgt spid="1792"/>
                                        </p:tgtEl>
                                        <p:attrNameLst>
                                          <p:attrName>style.visibility</p:attrName>
                                        </p:attrNameLst>
                                      </p:cBhvr>
                                      <p:to>
                                        <p:strVal val="visible"/>
                                      </p:to>
                                    </p:set>
                                    <p:animEffect filter="fade" transition="in">
                                      <p:cBhvr>
                                        <p:cTn dur="500"/>
                                        <p:tgtEl>
                                          <p:spTgt spid="17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0" name="Shape 1820"/>
        <p:cNvGrpSpPr/>
        <p:nvPr/>
      </p:nvGrpSpPr>
      <p:grpSpPr>
        <a:xfrm>
          <a:off x="0" y="0"/>
          <a:ext cx="0" cy="0"/>
          <a:chOff x="0" y="0"/>
          <a:chExt cx="0" cy="0"/>
        </a:xfrm>
      </p:grpSpPr>
      <p:sp>
        <p:nvSpPr>
          <p:cNvPr id="1821" name="Google Shape;1821;p99"/>
          <p:cNvSpPr txBox="1"/>
          <p:nvPr/>
        </p:nvSpPr>
        <p:spPr>
          <a:xfrm>
            <a:off x="4318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Hojjat Jafarpour</a:t>
            </a:r>
            <a:endParaRPr/>
          </a:p>
        </p:txBody>
      </p:sp>
      <p:sp>
        <p:nvSpPr>
          <p:cNvPr id="1822" name="Google Shape;1822;p99"/>
          <p:cNvSpPr txBox="1"/>
          <p:nvPr/>
        </p:nvSpPr>
        <p:spPr>
          <a:xfrm>
            <a:off x="3124200" y="6229350"/>
            <a:ext cx="2895600" cy="4572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CCD: Efficient Customized Content Dissemination in Distributed Pub/Sub</a:t>
            </a:r>
            <a:endParaRPr/>
          </a:p>
        </p:txBody>
      </p:sp>
      <p:sp>
        <p:nvSpPr>
          <p:cNvPr id="1823" name="Google Shape;1823;p99"/>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1824" name="Google Shape;1824;p99"/>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CCD algorithm</a:t>
            </a:r>
            <a:endParaRPr/>
          </a:p>
        </p:txBody>
      </p:sp>
      <p:sp>
        <p:nvSpPr>
          <p:cNvPr id="1825" name="Google Shape;1825;p99"/>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2400"/>
              <a:buFont typeface="Arial"/>
              <a:buChar char="●"/>
            </a:pPr>
            <a:r>
              <a:rPr b="0" i="0" lang="en-US" sz="2400" u="none">
                <a:solidFill>
                  <a:srgbClr val="FF0000"/>
                </a:solidFill>
                <a:latin typeface="Garamond"/>
                <a:ea typeface="Garamond"/>
                <a:cs typeface="Garamond"/>
                <a:sym typeface="Garamond"/>
              </a:rPr>
              <a:t>Input: </a:t>
            </a:r>
            <a:endParaRPr/>
          </a:p>
          <a:p>
            <a:pPr indent="-285750" lvl="1" marL="742950" rtl="0" algn="l">
              <a:lnSpc>
                <a:spcPct val="100000"/>
              </a:lnSpc>
              <a:spcBef>
                <a:spcPts val="480"/>
              </a:spcBef>
              <a:spcAft>
                <a:spcPts val="0"/>
              </a:spcAft>
              <a:buClr>
                <a:schemeClr val="accent2"/>
              </a:buClr>
              <a:buSzPts val="2400"/>
              <a:buFont typeface="Arial"/>
              <a:buChar char="●"/>
            </a:pPr>
            <a:r>
              <a:rPr b="0" i="0" lang="en-US" sz="2400" u="none">
                <a:solidFill>
                  <a:schemeClr val="dk1"/>
                </a:solidFill>
                <a:latin typeface="Garamond"/>
                <a:ea typeface="Garamond"/>
                <a:cs typeface="Garamond"/>
                <a:sym typeface="Garamond"/>
              </a:rPr>
              <a:t>A dissemination tree</a:t>
            </a:r>
            <a:endParaRPr/>
          </a:p>
          <a:p>
            <a:pPr indent="-285750" lvl="1" marL="742950" rtl="0" algn="l">
              <a:lnSpc>
                <a:spcPct val="100000"/>
              </a:lnSpc>
              <a:spcBef>
                <a:spcPts val="480"/>
              </a:spcBef>
              <a:spcAft>
                <a:spcPts val="0"/>
              </a:spcAft>
              <a:buClr>
                <a:schemeClr val="accent2"/>
              </a:buClr>
              <a:buSzPts val="2400"/>
              <a:buFont typeface="Arial"/>
              <a:buChar char="●"/>
            </a:pPr>
            <a:r>
              <a:rPr b="0" i="0" lang="en-US" sz="2400" u="none">
                <a:solidFill>
                  <a:schemeClr val="dk1"/>
                </a:solidFill>
                <a:latin typeface="Garamond"/>
                <a:ea typeface="Garamond"/>
                <a:cs typeface="Garamond"/>
                <a:sym typeface="Garamond"/>
              </a:rPr>
              <a:t>A CAG</a:t>
            </a:r>
            <a:endParaRPr/>
          </a:p>
          <a:p>
            <a:pPr indent="-285750" lvl="1" marL="742950" rtl="0" algn="l">
              <a:lnSpc>
                <a:spcPct val="100000"/>
              </a:lnSpc>
              <a:spcBef>
                <a:spcPts val="480"/>
              </a:spcBef>
              <a:spcAft>
                <a:spcPts val="0"/>
              </a:spcAft>
              <a:buClr>
                <a:schemeClr val="accent2"/>
              </a:buClr>
              <a:buSzPts val="2400"/>
              <a:buFont typeface="Arial"/>
              <a:buChar char="●"/>
            </a:pPr>
            <a:r>
              <a:rPr b="0" i="0" lang="en-US" sz="2400" u="none">
                <a:solidFill>
                  <a:schemeClr val="dk1"/>
                </a:solidFill>
                <a:latin typeface="Garamond"/>
                <a:ea typeface="Garamond"/>
                <a:cs typeface="Garamond"/>
                <a:sym typeface="Garamond"/>
              </a:rPr>
              <a:t>The initial format</a:t>
            </a:r>
            <a:endParaRPr/>
          </a:p>
          <a:p>
            <a:pPr indent="-285750" lvl="1" marL="742950" rtl="0" algn="l">
              <a:lnSpc>
                <a:spcPct val="100000"/>
              </a:lnSpc>
              <a:spcBef>
                <a:spcPts val="480"/>
              </a:spcBef>
              <a:spcAft>
                <a:spcPts val="0"/>
              </a:spcAft>
              <a:buClr>
                <a:schemeClr val="accent2"/>
              </a:buClr>
              <a:buSzPts val="2400"/>
              <a:buFont typeface="Arial"/>
              <a:buChar char="●"/>
            </a:pPr>
            <a:r>
              <a:rPr b="0" i="0" lang="en-US" sz="2400" u="none">
                <a:solidFill>
                  <a:schemeClr val="dk1"/>
                </a:solidFill>
                <a:latin typeface="Garamond"/>
                <a:ea typeface="Garamond"/>
                <a:cs typeface="Garamond"/>
                <a:sym typeface="Garamond"/>
              </a:rPr>
              <a:t>Requested formats by each broker</a:t>
            </a:r>
            <a:endParaRPr/>
          </a:p>
          <a:p>
            <a:pPr indent="-342900" lvl="0" marL="342900" rtl="0" algn="l">
              <a:lnSpc>
                <a:spcPct val="100000"/>
              </a:lnSpc>
              <a:spcBef>
                <a:spcPts val="560"/>
              </a:spcBef>
              <a:spcAft>
                <a:spcPts val="0"/>
              </a:spcAft>
              <a:buClr>
                <a:schemeClr val="accent2"/>
              </a:buClr>
              <a:buSzPts val="2800"/>
              <a:buFont typeface="Arial"/>
              <a:buChar char="●"/>
            </a:pPr>
            <a:r>
              <a:rPr b="0" i="0" lang="en-US" sz="2800" u="none">
                <a:solidFill>
                  <a:srgbClr val="FF0000"/>
                </a:solidFill>
                <a:latin typeface="Garamond"/>
                <a:ea typeface="Garamond"/>
                <a:cs typeface="Garamond"/>
                <a:sym typeface="Garamond"/>
              </a:rPr>
              <a:t>Output:</a:t>
            </a:r>
            <a:endParaRPr/>
          </a:p>
          <a:p>
            <a:pPr indent="-285750" lvl="1" marL="742950" rtl="0" algn="l">
              <a:lnSpc>
                <a:spcPct val="100000"/>
              </a:lnSpc>
              <a:spcBef>
                <a:spcPts val="480"/>
              </a:spcBef>
              <a:spcAft>
                <a:spcPts val="0"/>
              </a:spcAft>
              <a:buClr>
                <a:schemeClr val="accent2"/>
              </a:buClr>
              <a:buSzPts val="2400"/>
              <a:buFont typeface="Arial"/>
              <a:buChar char="●"/>
            </a:pPr>
            <a:r>
              <a:rPr b="0" i="0" lang="en-US" sz="2400" u="none">
                <a:solidFill>
                  <a:schemeClr val="dk1"/>
                </a:solidFill>
                <a:latin typeface="Garamond"/>
                <a:ea typeface="Garamond"/>
                <a:cs typeface="Garamond"/>
                <a:sym typeface="Garamond"/>
              </a:rPr>
              <a:t>The minimum cost CCD plan</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9" name="Shape 1829"/>
        <p:cNvGrpSpPr/>
        <p:nvPr/>
      </p:nvGrpSpPr>
      <p:grpSpPr>
        <a:xfrm>
          <a:off x="0" y="0"/>
          <a:ext cx="0" cy="0"/>
          <a:chOff x="0" y="0"/>
          <a:chExt cx="0" cy="0"/>
        </a:xfrm>
      </p:grpSpPr>
      <p:sp>
        <p:nvSpPr>
          <p:cNvPr id="1830" name="Google Shape;1830;p100"/>
          <p:cNvSpPr txBox="1"/>
          <p:nvPr/>
        </p:nvSpPr>
        <p:spPr>
          <a:xfrm>
            <a:off x="4318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Hojjat Jafarpour</a:t>
            </a:r>
            <a:endParaRPr/>
          </a:p>
        </p:txBody>
      </p:sp>
      <p:sp>
        <p:nvSpPr>
          <p:cNvPr id="1831" name="Google Shape;1831;p100"/>
          <p:cNvSpPr txBox="1"/>
          <p:nvPr/>
        </p:nvSpPr>
        <p:spPr>
          <a:xfrm>
            <a:off x="3124200" y="6229350"/>
            <a:ext cx="2895600" cy="4572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CCD: Efficient Customized Content Dissemination in Distributed Pub/Sub</a:t>
            </a:r>
            <a:endParaRPr/>
          </a:p>
        </p:txBody>
      </p:sp>
      <p:sp>
        <p:nvSpPr>
          <p:cNvPr id="1832" name="Google Shape;1832;p100"/>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1833" name="Google Shape;1833;p100"/>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CCD Problem is NP-hard</a:t>
            </a:r>
            <a:endParaRPr/>
          </a:p>
        </p:txBody>
      </p:sp>
      <p:sp>
        <p:nvSpPr>
          <p:cNvPr id="1834" name="Google Shape;1834;p100"/>
          <p:cNvSpPr txBox="1"/>
          <p:nvPr>
            <p:ph idx="1" type="body"/>
          </p:nvPr>
        </p:nvSpPr>
        <p:spPr>
          <a:xfrm>
            <a:off x="381000" y="1676400"/>
            <a:ext cx="8229600" cy="7620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2800"/>
              <a:buFont typeface="Arial"/>
              <a:buChar char="●"/>
            </a:pPr>
            <a:r>
              <a:rPr b="0" i="0" lang="en-US" sz="2800" u="none">
                <a:solidFill>
                  <a:schemeClr val="dk1"/>
                </a:solidFill>
                <a:latin typeface="Garamond"/>
                <a:ea typeface="Garamond"/>
                <a:cs typeface="Garamond"/>
                <a:sym typeface="Garamond"/>
              </a:rPr>
              <a:t>Directed Steiner tree problem can be reduced to CCD</a:t>
            </a:r>
            <a:endParaRPr/>
          </a:p>
        </p:txBody>
      </p:sp>
      <p:sp>
        <p:nvSpPr>
          <p:cNvPr id="1835" name="Google Shape;1835;p100"/>
          <p:cNvSpPr/>
          <p:nvPr/>
        </p:nvSpPr>
        <p:spPr>
          <a:xfrm>
            <a:off x="7239000" y="3048000"/>
            <a:ext cx="457200" cy="4572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836" name="Google Shape;1836;p100"/>
          <p:cNvSpPr/>
          <p:nvPr/>
        </p:nvSpPr>
        <p:spPr>
          <a:xfrm>
            <a:off x="6172200" y="3581400"/>
            <a:ext cx="457200" cy="4572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837" name="Google Shape;1837;p100"/>
          <p:cNvSpPr/>
          <p:nvPr/>
        </p:nvSpPr>
        <p:spPr>
          <a:xfrm>
            <a:off x="7315200" y="4114800"/>
            <a:ext cx="457200" cy="4572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838" name="Google Shape;1838;p100"/>
          <p:cNvSpPr/>
          <p:nvPr/>
        </p:nvSpPr>
        <p:spPr>
          <a:xfrm>
            <a:off x="8458200" y="3581400"/>
            <a:ext cx="457200" cy="4572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839" name="Google Shape;1839;p100"/>
          <p:cNvSpPr/>
          <p:nvPr/>
        </p:nvSpPr>
        <p:spPr>
          <a:xfrm>
            <a:off x="6019800" y="4419600"/>
            <a:ext cx="457200" cy="4572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840" name="Google Shape;1840;p100"/>
          <p:cNvSpPr/>
          <p:nvPr/>
        </p:nvSpPr>
        <p:spPr>
          <a:xfrm>
            <a:off x="8534400" y="4648200"/>
            <a:ext cx="457200" cy="4572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841" name="Google Shape;1841;p100"/>
          <p:cNvSpPr/>
          <p:nvPr/>
        </p:nvSpPr>
        <p:spPr>
          <a:xfrm>
            <a:off x="7620000" y="5334000"/>
            <a:ext cx="457200" cy="4572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842" name="Google Shape;1842;p100"/>
          <p:cNvSpPr/>
          <p:nvPr/>
        </p:nvSpPr>
        <p:spPr>
          <a:xfrm>
            <a:off x="6477000" y="5257800"/>
            <a:ext cx="457200" cy="4572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cxnSp>
        <p:nvCxnSpPr>
          <p:cNvPr id="1843" name="Google Shape;1843;p100"/>
          <p:cNvCxnSpPr/>
          <p:nvPr/>
        </p:nvCxnSpPr>
        <p:spPr>
          <a:xfrm flipH="1">
            <a:off x="6562725" y="3276600"/>
            <a:ext cx="676275" cy="371475"/>
          </a:xfrm>
          <a:prstGeom prst="straightConnector1">
            <a:avLst/>
          </a:prstGeom>
          <a:noFill/>
          <a:ln cap="flat" cmpd="sng" w="9525">
            <a:solidFill>
              <a:schemeClr val="dk1"/>
            </a:solidFill>
            <a:prstDash val="solid"/>
            <a:miter lim="800000"/>
            <a:headEnd len="med" w="med" type="none"/>
            <a:tailEnd len="med" w="med" type="stealth"/>
          </a:ln>
        </p:spPr>
      </p:cxnSp>
      <p:cxnSp>
        <p:nvCxnSpPr>
          <p:cNvPr id="1844" name="Google Shape;1844;p100"/>
          <p:cNvCxnSpPr/>
          <p:nvPr/>
        </p:nvCxnSpPr>
        <p:spPr>
          <a:xfrm>
            <a:off x="7696200" y="3276600"/>
            <a:ext cx="828675" cy="371475"/>
          </a:xfrm>
          <a:prstGeom prst="straightConnector1">
            <a:avLst/>
          </a:prstGeom>
          <a:noFill/>
          <a:ln cap="flat" cmpd="sng" w="9525">
            <a:solidFill>
              <a:schemeClr val="dk1"/>
            </a:solidFill>
            <a:prstDash val="solid"/>
            <a:miter lim="800000"/>
            <a:headEnd len="med" w="med" type="none"/>
            <a:tailEnd len="med" w="med" type="stealth"/>
          </a:ln>
        </p:spPr>
      </p:cxnSp>
      <p:cxnSp>
        <p:nvCxnSpPr>
          <p:cNvPr id="1845" name="Google Shape;1845;p100"/>
          <p:cNvCxnSpPr/>
          <p:nvPr/>
        </p:nvCxnSpPr>
        <p:spPr>
          <a:xfrm flipH="1" rot="-5400000">
            <a:off x="7200900" y="3771900"/>
            <a:ext cx="609600" cy="76200"/>
          </a:xfrm>
          <a:prstGeom prst="straightConnector1">
            <a:avLst/>
          </a:prstGeom>
          <a:noFill/>
          <a:ln cap="flat" cmpd="sng" w="9525">
            <a:solidFill>
              <a:schemeClr val="dk1"/>
            </a:solidFill>
            <a:prstDash val="solid"/>
            <a:miter lim="800000"/>
            <a:headEnd len="med" w="med" type="none"/>
            <a:tailEnd len="med" w="med" type="stealth"/>
          </a:ln>
        </p:spPr>
      </p:cxnSp>
      <p:cxnSp>
        <p:nvCxnSpPr>
          <p:cNvPr id="1846" name="Google Shape;1846;p100"/>
          <p:cNvCxnSpPr/>
          <p:nvPr/>
        </p:nvCxnSpPr>
        <p:spPr>
          <a:xfrm rot="5400000">
            <a:off x="6134100" y="4152900"/>
            <a:ext cx="381000" cy="152400"/>
          </a:xfrm>
          <a:prstGeom prst="straightConnector1">
            <a:avLst/>
          </a:prstGeom>
          <a:noFill/>
          <a:ln cap="flat" cmpd="sng" w="9525">
            <a:solidFill>
              <a:schemeClr val="dk1"/>
            </a:solidFill>
            <a:prstDash val="solid"/>
            <a:miter lim="800000"/>
            <a:headEnd len="med" w="med" type="none"/>
            <a:tailEnd len="med" w="med" type="stealth"/>
          </a:ln>
        </p:spPr>
      </p:cxnSp>
      <p:cxnSp>
        <p:nvCxnSpPr>
          <p:cNvPr id="1847" name="Google Shape;1847;p100"/>
          <p:cNvCxnSpPr/>
          <p:nvPr/>
        </p:nvCxnSpPr>
        <p:spPr>
          <a:xfrm>
            <a:off x="6629400" y="3810000"/>
            <a:ext cx="752475" cy="371475"/>
          </a:xfrm>
          <a:prstGeom prst="straightConnector1">
            <a:avLst/>
          </a:prstGeom>
          <a:noFill/>
          <a:ln cap="flat" cmpd="sng" w="9525">
            <a:solidFill>
              <a:schemeClr val="dk1"/>
            </a:solidFill>
            <a:prstDash val="solid"/>
            <a:miter lim="800000"/>
            <a:headEnd len="med" w="med" type="none"/>
            <a:tailEnd len="med" w="med" type="stealth"/>
          </a:ln>
        </p:spPr>
      </p:cxnSp>
      <p:cxnSp>
        <p:nvCxnSpPr>
          <p:cNvPr id="1848" name="Google Shape;1848;p100"/>
          <p:cNvCxnSpPr/>
          <p:nvPr/>
        </p:nvCxnSpPr>
        <p:spPr>
          <a:xfrm flipH="1" rot="-5400000">
            <a:off x="8420100" y="4305300"/>
            <a:ext cx="609600" cy="76200"/>
          </a:xfrm>
          <a:prstGeom prst="straightConnector1">
            <a:avLst/>
          </a:prstGeom>
          <a:noFill/>
          <a:ln cap="flat" cmpd="sng" w="9525">
            <a:solidFill>
              <a:schemeClr val="dk1"/>
            </a:solidFill>
            <a:prstDash val="solid"/>
            <a:miter lim="800000"/>
            <a:headEnd len="med" w="med" type="none"/>
            <a:tailEnd len="med" w="med" type="stealth"/>
          </a:ln>
        </p:spPr>
      </p:cxnSp>
      <p:cxnSp>
        <p:nvCxnSpPr>
          <p:cNvPr id="1849" name="Google Shape;1849;p100"/>
          <p:cNvCxnSpPr/>
          <p:nvPr/>
        </p:nvCxnSpPr>
        <p:spPr>
          <a:xfrm rot="5400000">
            <a:off x="7962900" y="3781425"/>
            <a:ext cx="371475" cy="752475"/>
          </a:xfrm>
          <a:prstGeom prst="straightConnector1">
            <a:avLst/>
          </a:prstGeom>
          <a:noFill/>
          <a:ln cap="flat" cmpd="sng" w="9525">
            <a:solidFill>
              <a:schemeClr val="dk1"/>
            </a:solidFill>
            <a:prstDash val="solid"/>
            <a:miter lim="800000"/>
            <a:headEnd len="med" w="med" type="none"/>
            <a:tailEnd len="med" w="med" type="stealth"/>
          </a:ln>
        </p:spPr>
      </p:cxnSp>
      <p:cxnSp>
        <p:nvCxnSpPr>
          <p:cNvPr id="1850" name="Google Shape;1850;p100"/>
          <p:cNvCxnSpPr/>
          <p:nvPr/>
        </p:nvCxnSpPr>
        <p:spPr>
          <a:xfrm rot="5400000">
            <a:off x="8124825" y="4924425"/>
            <a:ext cx="361950" cy="590550"/>
          </a:xfrm>
          <a:prstGeom prst="straightConnector1">
            <a:avLst/>
          </a:prstGeom>
          <a:noFill/>
          <a:ln cap="flat" cmpd="sng" w="9525">
            <a:solidFill>
              <a:schemeClr val="dk1"/>
            </a:solidFill>
            <a:prstDash val="solid"/>
            <a:miter lim="800000"/>
            <a:headEnd len="med" w="med" type="none"/>
            <a:tailEnd len="med" w="med" type="stealth"/>
          </a:ln>
        </p:spPr>
      </p:cxnSp>
      <p:cxnSp>
        <p:nvCxnSpPr>
          <p:cNvPr id="1851" name="Google Shape;1851;p100"/>
          <p:cNvCxnSpPr/>
          <p:nvPr/>
        </p:nvCxnSpPr>
        <p:spPr>
          <a:xfrm flipH="1" rot="-5400000">
            <a:off x="7200900" y="4914900"/>
            <a:ext cx="828675" cy="142875"/>
          </a:xfrm>
          <a:prstGeom prst="straightConnector1">
            <a:avLst/>
          </a:prstGeom>
          <a:noFill/>
          <a:ln cap="flat" cmpd="sng" w="9525">
            <a:solidFill>
              <a:schemeClr val="dk1"/>
            </a:solidFill>
            <a:prstDash val="solid"/>
            <a:miter lim="800000"/>
            <a:headEnd len="med" w="med" type="none"/>
            <a:tailEnd len="med" w="med" type="stealth"/>
          </a:ln>
        </p:spPr>
      </p:cxnSp>
      <p:cxnSp>
        <p:nvCxnSpPr>
          <p:cNvPr id="1852" name="Google Shape;1852;p100"/>
          <p:cNvCxnSpPr/>
          <p:nvPr/>
        </p:nvCxnSpPr>
        <p:spPr>
          <a:xfrm rot="10800000">
            <a:off x="6562725" y="3971925"/>
            <a:ext cx="1057275" cy="1590675"/>
          </a:xfrm>
          <a:prstGeom prst="straightConnector1">
            <a:avLst/>
          </a:prstGeom>
          <a:noFill/>
          <a:ln cap="flat" cmpd="sng" w="9525">
            <a:solidFill>
              <a:schemeClr val="dk1"/>
            </a:solidFill>
            <a:prstDash val="solid"/>
            <a:miter lim="800000"/>
            <a:headEnd len="med" w="med" type="none"/>
            <a:tailEnd len="med" w="med" type="stealth"/>
          </a:ln>
        </p:spPr>
      </p:cxnSp>
      <p:cxnSp>
        <p:nvCxnSpPr>
          <p:cNvPr id="1853" name="Google Shape;1853;p100"/>
          <p:cNvCxnSpPr/>
          <p:nvPr/>
        </p:nvCxnSpPr>
        <p:spPr>
          <a:xfrm rot="10800000">
            <a:off x="6934200" y="5486400"/>
            <a:ext cx="685800" cy="76200"/>
          </a:xfrm>
          <a:prstGeom prst="straightConnector1">
            <a:avLst/>
          </a:prstGeom>
          <a:noFill/>
          <a:ln cap="flat" cmpd="sng" w="9525">
            <a:solidFill>
              <a:schemeClr val="dk1"/>
            </a:solidFill>
            <a:prstDash val="solid"/>
            <a:miter lim="800000"/>
            <a:headEnd len="med" w="med" type="none"/>
            <a:tailEnd len="med" w="med" type="stealth"/>
          </a:ln>
        </p:spPr>
      </p:cxnSp>
      <p:cxnSp>
        <p:nvCxnSpPr>
          <p:cNvPr id="1854" name="Google Shape;1854;p100"/>
          <p:cNvCxnSpPr/>
          <p:nvPr/>
        </p:nvCxnSpPr>
        <p:spPr>
          <a:xfrm flipH="1" rot="-5400000">
            <a:off x="6172200" y="4953000"/>
            <a:ext cx="447675" cy="295275"/>
          </a:xfrm>
          <a:prstGeom prst="straightConnector1">
            <a:avLst/>
          </a:prstGeom>
          <a:noFill/>
          <a:ln cap="flat" cmpd="sng" w="9525">
            <a:solidFill>
              <a:schemeClr val="dk1"/>
            </a:solidFill>
            <a:prstDash val="solid"/>
            <a:miter lim="800000"/>
            <a:headEnd len="med" w="med" type="none"/>
            <a:tailEnd len="med" w="med" type="stealth"/>
          </a:ln>
        </p:spPr>
      </p:cxnSp>
      <p:sp>
        <p:nvSpPr>
          <p:cNvPr id="1855" name="Google Shape;1855;p100"/>
          <p:cNvSpPr/>
          <p:nvPr/>
        </p:nvSpPr>
        <p:spPr>
          <a:xfrm>
            <a:off x="7239000" y="3048000"/>
            <a:ext cx="457200" cy="457200"/>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856" name="Google Shape;1856;p100"/>
          <p:cNvSpPr/>
          <p:nvPr/>
        </p:nvSpPr>
        <p:spPr>
          <a:xfrm>
            <a:off x="6477000" y="5257800"/>
            <a:ext cx="457200" cy="457200"/>
          </a:xfrm>
          <a:prstGeom prst="ellipse">
            <a:avLst/>
          </a:prstGeom>
          <a:solidFill>
            <a:srgbClr val="0070C0"/>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857" name="Google Shape;1857;p100"/>
          <p:cNvSpPr/>
          <p:nvPr/>
        </p:nvSpPr>
        <p:spPr>
          <a:xfrm>
            <a:off x="8534400" y="4648200"/>
            <a:ext cx="457200" cy="457200"/>
          </a:xfrm>
          <a:prstGeom prst="ellipse">
            <a:avLst/>
          </a:prstGeom>
          <a:solidFill>
            <a:srgbClr val="0070C0"/>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858" name="Google Shape;1858;p100"/>
          <p:cNvSpPr/>
          <p:nvPr/>
        </p:nvSpPr>
        <p:spPr>
          <a:xfrm>
            <a:off x="7620000" y="5334000"/>
            <a:ext cx="457200" cy="457200"/>
          </a:xfrm>
          <a:prstGeom prst="ellipse">
            <a:avLst/>
          </a:prstGeom>
          <a:solidFill>
            <a:srgbClr val="0070C0"/>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cxnSp>
        <p:nvCxnSpPr>
          <p:cNvPr id="1859" name="Google Shape;1859;p100"/>
          <p:cNvCxnSpPr/>
          <p:nvPr/>
        </p:nvCxnSpPr>
        <p:spPr>
          <a:xfrm>
            <a:off x="7696200" y="3276600"/>
            <a:ext cx="828675" cy="371475"/>
          </a:xfrm>
          <a:prstGeom prst="straightConnector1">
            <a:avLst/>
          </a:prstGeom>
          <a:noFill/>
          <a:ln cap="flat" cmpd="sng" w="38100">
            <a:solidFill>
              <a:srgbClr val="FF0000"/>
            </a:solidFill>
            <a:prstDash val="solid"/>
            <a:miter lim="800000"/>
            <a:headEnd len="med" w="med" type="none"/>
            <a:tailEnd len="med" w="med" type="stealth"/>
          </a:ln>
        </p:spPr>
      </p:cxnSp>
      <p:cxnSp>
        <p:nvCxnSpPr>
          <p:cNvPr id="1860" name="Google Shape;1860;p100"/>
          <p:cNvCxnSpPr/>
          <p:nvPr/>
        </p:nvCxnSpPr>
        <p:spPr>
          <a:xfrm flipH="1" rot="-5400000">
            <a:off x="7200900" y="3771900"/>
            <a:ext cx="609600" cy="76200"/>
          </a:xfrm>
          <a:prstGeom prst="straightConnector1">
            <a:avLst/>
          </a:prstGeom>
          <a:noFill/>
          <a:ln cap="flat" cmpd="sng" w="38100">
            <a:solidFill>
              <a:srgbClr val="FF0000"/>
            </a:solidFill>
            <a:prstDash val="solid"/>
            <a:miter lim="800000"/>
            <a:headEnd len="med" w="med" type="none"/>
            <a:tailEnd len="med" w="med" type="stealth"/>
          </a:ln>
        </p:spPr>
      </p:cxnSp>
      <p:cxnSp>
        <p:nvCxnSpPr>
          <p:cNvPr id="1861" name="Google Shape;1861;p100"/>
          <p:cNvCxnSpPr/>
          <p:nvPr/>
        </p:nvCxnSpPr>
        <p:spPr>
          <a:xfrm flipH="1" rot="-5400000">
            <a:off x="8420100" y="4305300"/>
            <a:ext cx="609600" cy="76200"/>
          </a:xfrm>
          <a:prstGeom prst="straightConnector1">
            <a:avLst/>
          </a:prstGeom>
          <a:noFill/>
          <a:ln cap="flat" cmpd="sng" w="38100">
            <a:solidFill>
              <a:srgbClr val="FF0000"/>
            </a:solidFill>
            <a:prstDash val="solid"/>
            <a:miter lim="800000"/>
            <a:headEnd len="med" w="med" type="none"/>
            <a:tailEnd len="med" w="med" type="stealth"/>
          </a:ln>
        </p:spPr>
      </p:cxnSp>
      <p:cxnSp>
        <p:nvCxnSpPr>
          <p:cNvPr id="1862" name="Google Shape;1862;p100"/>
          <p:cNvCxnSpPr/>
          <p:nvPr/>
        </p:nvCxnSpPr>
        <p:spPr>
          <a:xfrm flipH="1" rot="-5400000">
            <a:off x="7200900" y="4914900"/>
            <a:ext cx="828675" cy="142875"/>
          </a:xfrm>
          <a:prstGeom prst="straightConnector1">
            <a:avLst/>
          </a:prstGeom>
          <a:noFill/>
          <a:ln cap="flat" cmpd="sng" w="38100">
            <a:solidFill>
              <a:srgbClr val="FF0000"/>
            </a:solidFill>
            <a:prstDash val="solid"/>
            <a:miter lim="800000"/>
            <a:headEnd len="med" w="med" type="none"/>
            <a:tailEnd len="med" w="med" type="stealth"/>
          </a:ln>
        </p:spPr>
      </p:cxnSp>
      <p:cxnSp>
        <p:nvCxnSpPr>
          <p:cNvPr id="1863" name="Google Shape;1863;p100"/>
          <p:cNvCxnSpPr/>
          <p:nvPr/>
        </p:nvCxnSpPr>
        <p:spPr>
          <a:xfrm rot="10800000">
            <a:off x="6934200" y="5486400"/>
            <a:ext cx="685800" cy="76200"/>
          </a:xfrm>
          <a:prstGeom prst="straightConnector1">
            <a:avLst/>
          </a:prstGeom>
          <a:noFill/>
          <a:ln cap="flat" cmpd="sng" w="38100">
            <a:solidFill>
              <a:srgbClr val="FF0000"/>
            </a:solidFill>
            <a:prstDash val="solid"/>
            <a:miter lim="800000"/>
            <a:headEnd len="med" w="med" type="none"/>
            <a:tailEnd len="med" w="med" type="stealth"/>
          </a:ln>
        </p:spPr>
      </p:cxnSp>
      <p:sp>
        <p:nvSpPr>
          <p:cNvPr id="1864" name="Google Shape;1864;p100"/>
          <p:cNvSpPr/>
          <p:nvPr/>
        </p:nvSpPr>
        <p:spPr>
          <a:xfrm>
            <a:off x="228600" y="3048000"/>
            <a:ext cx="5562600" cy="2667000"/>
          </a:xfrm>
          <a:prstGeom prst="roundRect">
            <a:avLst>
              <a:gd fmla="val 16667" name="adj"/>
            </a:avLst>
          </a:prstGeom>
          <a:gradFill>
            <a:gsLst>
              <a:gs pos="0">
                <a:srgbClr val="FFC091"/>
              </a:gs>
              <a:gs pos="50000">
                <a:srgbClr val="DDA179"/>
              </a:gs>
              <a:gs pos="100000">
                <a:srgbClr val="9A6F52"/>
              </a:gs>
            </a:gsLst>
            <a:lin ang="5400000" scaled="0"/>
          </a:gra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1" marL="0" marR="0" rtl="0" algn="l">
              <a:lnSpc>
                <a:spcPct val="100000"/>
              </a:lnSpc>
              <a:spcBef>
                <a:spcPts val="0"/>
              </a:spcBef>
              <a:spcAft>
                <a:spcPts val="0"/>
              </a:spcAft>
              <a:buClr>
                <a:schemeClr val="dk1"/>
              </a:buClr>
              <a:buSzPts val="2800"/>
              <a:buFont typeface="Garamond"/>
              <a:buNone/>
            </a:pPr>
            <a:r>
              <a:rPr b="0" i="0" lang="en-US" sz="2800" u="none" cap="none" strike="noStrike">
                <a:solidFill>
                  <a:schemeClr val="dk1"/>
                </a:solidFill>
                <a:latin typeface="Garamond"/>
                <a:ea typeface="Garamond"/>
                <a:cs typeface="Garamond"/>
                <a:sym typeface="Garamond"/>
              </a:rPr>
              <a:t>Given a directed weighted graph </a:t>
            </a:r>
            <a:r>
              <a:rPr b="0" i="0" lang="en-US" sz="2800" u="none" cap="none" strike="noStrike">
                <a:solidFill>
                  <a:srgbClr val="FF0000"/>
                </a:solidFill>
                <a:latin typeface="Garamond"/>
                <a:ea typeface="Garamond"/>
                <a:cs typeface="Garamond"/>
                <a:sym typeface="Garamond"/>
              </a:rPr>
              <a:t>G(V,E,w)</a:t>
            </a:r>
            <a:r>
              <a:rPr b="0" i="0" lang="en-US" sz="2800" u="none" cap="none" strike="noStrike">
                <a:solidFill>
                  <a:schemeClr val="dk1"/>
                </a:solidFill>
                <a:latin typeface="Garamond"/>
                <a:ea typeface="Garamond"/>
                <a:cs typeface="Garamond"/>
                <a:sym typeface="Garamond"/>
              </a:rPr>
              <a:t> , a specified root </a:t>
            </a:r>
            <a:r>
              <a:rPr b="0" i="0" lang="en-US" sz="2800" u="none" cap="none" strike="noStrike">
                <a:solidFill>
                  <a:srgbClr val="FF0000"/>
                </a:solidFill>
                <a:latin typeface="Garamond"/>
                <a:ea typeface="Garamond"/>
                <a:cs typeface="Garamond"/>
                <a:sym typeface="Garamond"/>
              </a:rPr>
              <a:t>r</a:t>
            </a:r>
            <a:r>
              <a:rPr b="0" i="0" lang="en-US" sz="2800" u="none" cap="none" strike="noStrike">
                <a:solidFill>
                  <a:schemeClr val="dk1"/>
                </a:solidFill>
                <a:latin typeface="Garamond"/>
                <a:ea typeface="Garamond"/>
                <a:cs typeface="Garamond"/>
                <a:sym typeface="Garamond"/>
              </a:rPr>
              <a:t> and a subset of its vertices </a:t>
            </a:r>
            <a:r>
              <a:rPr b="0" i="0" lang="en-US" sz="2800" u="none" cap="none" strike="noStrike">
                <a:solidFill>
                  <a:srgbClr val="FF0000"/>
                </a:solidFill>
                <a:latin typeface="Garamond"/>
                <a:ea typeface="Garamond"/>
                <a:cs typeface="Garamond"/>
                <a:sym typeface="Garamond"/>
              </a:rPr>
              <a:t>S</a:t>
            </a:r>
            <a:r>
              <a:rPr b="0" i="0" lang="en-US" sz="2800" u="none" cap="none" strike="noStrike">
                <a:solidFill>
                  <a:schemeClr val="dk1"/>
                </a:solidFill>
                <a:latin typeface="Garamond"/>
                <a:ea typeface="Garamond"/>
                <a:cs typeface="Garamond"/>
                <a:sym typeface="Garamond"/>
              </a:rPr>
              <a:t>, find a tree rooted at </a:t>
            </a:r>
            <a:r>
              <a:rPr b="0" i="0" lang="en-US" sz="2800" u="none" cap="none" strike="noStrike">
                <a:solidFill>
                  <a:srgbClr val="FF0000"/>
                </a:solidFill>
                <a:latin typeface="Garamond"/>
                <a:ea typeface="Garamond"/>
                <a:cs typeface="Garamond"/>
                <a:sym typeface="Garamond"/>
              </a:rPr>
              <a:t>r</a:t>
            </a:r>
            <a:r>
              <a:rPr b="0" i="0" lang="en-US" sz="2800" u="none" cap="none" strike="noStrike">
                <a:solidFill>
                  <a:schemeClr val="dk1"/>
                </a:solidFill>
                <a:latin typeface="Garamond"/>
                <a:ea typeface="Garamond"/>
                <a:cs typeface="Garamond"/>
                <a:sym typeface="Garamond"/>
              </a:rPr>
              <a:t> of minimal weight which includes all vertices in</a:t>
            </a:r>
            <a:r>
              <a:rPr b="0" i="0" lang="en-US" sz="2800" u="none" cap="none" strike="noStrike">
                <a:solidFill>
                  <a:srgbClr val="FF0000"/>
                </a:solidFill>
                <a:latin typeface="Garamond"/>
                <a:ea typeface="Garamond"/>
                <a:cs typeface="Garamond"/>
                <a:sym typeface="Garamond"/>
              </a:rPr>
              <a:t> S</a:t>
            </a:r>
            <a:r>
              <a:rPr b="0" i="0" lang="en-US" sz="2800" u="none" cap="none" strike="noStrike">
                <a:solidFill>
                  <a:schemeClr val="dk1"/>
                </a:solidFill>
                <a:latin typeface="Garamond"/>
                <a:ea typeface="Garamond"/>
                <a:cs typeface="Garamond"/>
                <a:sym typeface="Garamond"/>
              </a:rPr>
              <a:t>.</a:t>
            </a:r>
            <a:endParaRPr/>
          </a:p>
          <a:p>
            <a:pPr indent="0" lvl="0" marL="0" marR="0" rtl="0" algn="l">
              <a:lnSpc>
                <a:spcPct val="100000"/>
              </a:lnSpc>
              <a:spcBef>
                <a:spcPts val="0"/>
              </a:spcBef>
              <a:spcAft>
                <a:spcPts val="0"/>
              </a:spcAft>
              <a:buNone/>
            </a:pPr>
            <a:r>
              <a:t/>
            </a:r>
            <a:endParaRPr b="0" i="0" sz="2800" u="none" cap="none" strike="noStrike">
              <a:solidFill>
                <a:schemeClr val="dk1"/>
              </a:solidFill>
              <a:latin typeface="Garamond"/>
              <a:ea typeface="Garamond"/>
              <a:cs typeface="Garamond"/>
              <a:sym typeface="Garamo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4"/>
                                        </p:tgtEl>
                                        <p:attrNameLst>
                                          <p:attrName>style.visibility</p:attrName>
                                        </p:attrNameLst>
                                      </p:cBhvr>
                                      <p:to>
                                        <p:strVal val="visible"/>
                                      </p:to>
                                    </p:set>
                                    <p:animEffect filter="fade" transition="in">
                                      <p:cBhvr>
                                        <p:cTn dur="500"/>
                                        <p:tgtEl>
                                          <p:spTgt spid="18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5"/>
                                        </p:tgtEl>
                                        <p:attrNameLst>
                                          <p:attrName>style.visibility</p:attrName>
                                        </p:attrNameLst>
                                      </p:cBhvr>
                                      <p:to>
                                        <p:strVal val="visible"/>
                                      </p:to>
                                    </p:set>
                                    <p:animEffect filter="fade" transition="in">
                                      <p:cBhvr>
                                        <p:cTn dur="500"/>
                                        <p:tgtEl>
                                          <p:spTgt spid="1835"/>
                                        </p:tgtEl>
                                      </p:cBhvr>
                                    </p:animEffect>
                                  </p:childTnLst>
                                </p:cTn>
                              </p:par>
                              <p:par>
                                <p:cTn fill="hold" nodeType="withEffect" presetClass="entr" presetID="10" presetSubtype="0">
                                  <p:stCondLst>
                                    <p:cond delay="0"/>
                                  </p:stCondLst>
                                  <p:childTnLst>
                                    <p:set>
                                      <p:cBhvr>
                                        <p:cTn dur="1" fill="hold">
                                          <p:stCondLst>
                                            <p:cond delay="0"/>
                                          </p:stCondLst>
                                        </p:cTn>
                                        <p:tgtEl>
                                          <p:spTgt spid="1836"/>
                                        </p:tgtEl>
                                        <p:attrNameLst>
                                          <p:attrName>style.visibility</p:attrName>
                                        </p:attrNameLst>
                                      </p:cBhvr>
                                      <p:to>
                                        <p:strVal val="visible"/>
                                      </p:to>
                                    </p:set>
                                    <p:animEffect filter="fade" transition="in">
                                      <p:cBhvr>
                                        <p:cTn dur="500"/>
                                        <p:tgtEl>
                                          <p:spTgt spid="1836"/>
                                        </p:tgtEl>
                                      </p:cBhvr>
                                    </p:animEffect>
                                  </p:childTnLst>
                                </p:cTn>
                              </p:par>
                              <p:par>
                                <p:cTn fill="hold" nodeType="withEffect" presetClass="entr" presetID="10" presetSubtype="0">
                                  <p:stCondLst>
                                    <p:cond delay="0"/>
                                  </p:stCondLst>
                                  <p:childTnLst>
                                    <p:set>
                                      <p:cBhvr>
                                        <p:cTn dur="1" fill="hold">
                                          <p:stCondLst>
                                            <p:cond delay="0"/>
                                          </p:stCondLst>
                                        </p:cTn>
                                        <p:tgtEl>
                                          <p:spTgt spid="1837"/>
                                        </p:tgtEl>
                                        <p:attrNameLst>
                                          <p:attrName>style.visibility</p:attrName>
                                        </p:attrNameLst>
                                      </p:cBhvr>
                                      <p:to>
                                        <p:strVal val="visible"/>
                                      </p:to>
                                    </p:set>
                                    <p:animEffect filter="fade" transition="in">
                                      <p:cBhvr>
                                        <p:cTn dur="500"/>
                                        <p:tgtEl>
                                          <p:spTgt spid="1837"/>
                                        </p:tgtEl>
                                      </p:cBhvr>
                                    </p:animEffect>
                                  </p:childTnLst>
                                </p:cTn>
                              </p:par>
                              <p:par>
                                <p:cTn fill="hold" nodeType="withEffect" presetClass="entr" presetID="10" presetSubtype="0">
                                  <p:stCondLst>
                                    <p:cond delay="0"/>
                                  </p:stCondLst>
                                  <p:childTnLst>
                                    <p:set>
                                      <p:cBhvr>
                                        <p:cTn dur="1" fill="hold">
                                          <p:stCondLst>
                                            <p:cond delay="0"/>
                                          </p:stCondLst>
                                        </p:cTn>
                                        <p:tgtEl>
                                          <p:spTgt spid="1838"/>
                                        </p:tgtEl>
                                        <p:attrNameLst>
                                          <p:attrName>style.visibility</p:attrName>
                                        </p:attrNameLst>
                                      </p:cBhvr>
                                      <p:to>
                                        <p:strVal val="visible"/>
                                      </p:to>
                                    </p:set>
                                    <p:animEffect filter="fade" transition="in">
                                      <p:cBhvr>
                                        <p:cTn dur="500"/>
                                        <p:tgtEl>
                                          <p:spTgt spid="1838"/>
                                        </p:tgtEl>
                                      </p:cBhvr>
                                    </p:animEffect>
                                  </p:childTnLst>
                                </p:cTn>
                              </p:par>
                              <p:par>
                                <p:cTn fill="hold" nodeType="withEffect" presetClass="entr" presetID="10" presetSubtype="0">
                                  <p:stCondLst>
                                    <p:cond delay="0"/>
                                  </p:stCondLst>
                                  <p:childTnLst>
                                    <p:set>
                                      <p:cBhvr>
                                        <p:cTn dur="1" fill="hold">
                                          <p:stCondLst>
                                            <p:cond delay="0"/>
                                          </p:stCondLst>
                                        </p:cTn>
                                        <p:tgtEl>
                                          <p:spTgt spid="1839"/>
                                        </p:tgtEl>
                                        <p:attrNameLst>
                                          <p:attrName>style.visibility</p:attrName>
                                        </p:attrNameLst>
                                      </p:cBhvr>
                                      <p:to>
                                        <p:strVal val="visible"/>
                                      </p:to>
                                    </p:set>
                                    <p:animEffect filter="fade" transition="in">
                                      <p:cBhvr>
                                        <p:cTn dur="500"/>
                                        <p:tgtEl>
                                          <p:spTgt spid="1839"/>
                                        </p:tgtEl>
                                      </p:cBhvr>
                                    </p:animEffect>
                                  </p:childTnLst>
                                </p:cTn>
                              </p:par>
                              <p:par>
                                <p:cTn fill="hold" nodeType="withEffect" presetClass="entr" presetID="10" presetSubtype="0">
                                  <p:stCondLst>
                                    <p:cond delay="0"/>
                                  </p:stCondLst>
                                  <p:childTnLst>
                                    <p:set>
                                      <p:cBhvr>
                                        <p:cTn dur="1" fill="hold">
                                          <p:stCondLst>
                                            <p:cond delay="0"/>
                                          </p:stCondLst>
                                        </p:cTn>
                                        <p:tgtEl>
                                          <p:spTgt spid="1840"/>
                                        </p:tgtEl>
                                        <p:attrNameLst>
                                          <p:attrName>style.visibility</p:attrName>
                                        </p:attrNameLst>
                                      </p:cBhvr>
                                      <p:to>
                                        <p:strVal val="visible"/>
                                      </p:to>
                                    </p:set>
                                    <p:animEffect filter="fade" transition="in">
                                      <p:cBhvr>
                                        <p:cTn dur="500"/>
                                        <p:tgtEl>
                                          <p:spTgt spid="1840"/>
                                        </p:tgtEl>
                                      </p:cBhvr>
                                    </p:animEffect>
                                  </p:childTnLst>
                                </p:cTn>
                              </p:par>
                              <p:par>
                                <p:cTn fill="hold" nodeType="withEffect" presetClass="entr" presetID="10" presetSubtype="0">
                                  <p:stCondLst>
                                    <p:cond delay="0"/>
                                  </p:stCondLst>
                                  <p:childTnLst>
                                    <p:set>
                                      <p:cBhvr>
                                        <p:cTn dur="1" fill="hold">
                                          <p:stCondLst>
                                            <p:cond delay="0"/>
                                          </p:stCondLst>
                                        </p:cTn>
                                        <p:tgtEl>
                                          <p:spTgt spid="1841"/>
                                        </p:tgtEl>
                                        <p:attrNameLst>
                                          <p:attrName>style.visibility</p:attrName>
                                        </p:attrNameLst>
                                      </p:cBhvr>
                                      <p:to>
                                        <p:strVal val="visible"/>
                                      </p:to>
                                    </p:set>
                                    <p:animEffect filter="fade" transition="in">
                                      <p:cBhvr>
                                        <p:cTn dur="500"/>
                                        <p:tgtEl>
                                          <p:spTgt spid="1841"/>
                                        </p:tgtEl>
                                      </p:cBhvr>
                                    </p:animEffect>
                                  </p:childTnLst>
                                </p:cTn>
                              </p:par>
                              <p:par>
                                <p:cTn fill="hold" nodeType="withEffect" presetClass="entr" presetID="10" presetSubtype="0">
                                  <p:stCondLst>
                                    <p:cond delay="0"/>
                                  </p:stCondLst>
                                  <p:childTnLst>
                                    <p:set>
                                      <p:cBhvr>
                                        <p:cTn dur="1" fill="hold">
                                          <p:stCondLst>
                                            <p:cond delay="0"/>
                                          </p:stCondLst>
                                        </p:cTn>
                                        <p:tgtEl>
                                          <p:spTgt spid="1842"/>
                                        </p:tgtEl>
                                        <p:attrNameLst>
                                          <p:attrName>style.visibility</p:attrName>
                                        </p:attrNameLst>
                                      </p:cBhvr>
                                      <p:to>
                                        <p:strVal val="visible"/>
                                      </p:to>
                                    </p:set>
                                    <p:animEffect filter="fade" transition="in">
                                      <p:cBhvr>
                                        <p:cTn dur="500"/>
                                        <p:tgtEl>
                                          <p:spTgt spid="1842"/>
                                        </p:tgtEl>
                                      </p:cBhvr>
                                    </p:animEffect>
                                  </p:childTnLst>
                                </p:cTn>
                              </p:par>
                              <p:par>
                                <p:cTn fill="hold" nodeType="withEffect" presetClass="entr" presetID="10" presetSubtype="0">
                                  <p:stCondLst>
                                    <p:cond delay="0"/>
                                  </p:stCondLst>
                                  <p:childTnLst>
                                    <p:set>
                                      <p:cBhvr>
                                        <p:cTn dur="1" fill="hold">
                                          <p:stCondLst>
                                            <p:cond delay="0"/>
                                          </p:stCondLst>
                                        </p:cTn>
                                        <p:tgtEl>
                                          <p:spTgt spid="1843"/>
                                        </p:tgtEl>
                                        <p:attrNameLst>
                                          <p:attrName>style.visibility</p:attrName>
                                        </p:attrNameLst>
                                      </p:cBhvr>
                                      <p:to>
                                        <p:strVal val="visible"/>
                                      </p:to>
                                    </p:set>
                                    <p:animEffect filter="fade" transition="in">
                                      <p:cBhvr>
                                        <p:cTn dur="500"/>
                                        <p:tgtEl>
                                          <p:spTgt spid="1843"/>
                                        </p:tgtEl>
                                      </p:cBhvr>
                                    </p:animEffect>
                                  </p:childTnLst>
                                </p:cTn>
                              </p:par>
                              <p:par>
                                <p:cTn fill="hold" nodeType="withEffect" presetClass="entr" presetID="10" presetSubtype="0">
                                  <p:stCondLst>
                                    <p:cond delay="0"/>
                                  </p:stCondLst>
                                  <p:childTnLst>
                                    <p:set>
                                      <p:cBhvr>
                                        <p:cTn dur="1" fill="hold">
                                          <p:stCondLst>
                                            <p:cond delay="0"/>
                                          </p:stCondLst>
                                        </p:cTn>
                                        <p:tgtEl>
                                          <p:spTgt spid="1844"/>
                                        </p:tgtEl>
                                        <p:attrNameLst>
                                          <p:attrName>style.visibility</p:attrName>
                                        </p:attrNameLst>
                                      </p:cBhvr>
                                      <p:to>
                                        <p:strVal val="visible"/>
                                      </p:to>
                                    </p:set>
                                    <p:animEffect filter="fade" transition="in">
                                      <p:cBhvr>
                                        <p:cTn dur="500"/>
                                        <p:tgtEl>
                                          <p:spTgt spid="1844"/>
                                        </p:tgtEl>
                                      </p:cBhvr>
                                    </p:animEffect>
                                  </p:childTnLst>
                                </p:cTn>
                              </p:par>
                              <p:par>
                                <p:cTn fill="hold" nodeType="withEffect" presetClass="entr" presetID="10" presetSubtype="0">
                                  <p:stCondLst>
                                    <p:cond delay="0"/>
                                  </p:stCondLst>
                                  <p:childTnLst>
                                    <p:set>
                                      <p:cBhvr>
                                        <p:cTn dur="1" fill="hold">
                                          <p:stCondLst>
                                            <p:cond delay="0"/>
                                          </p:stCondLst>
                                        </p:cTn>
                                        <p:tgtEl>
                                          <p:spTgt spid="1845"/>
                                        </p:tgtEl>
                                        <p:attrNameLst>
                                          <p:attrName>style.visibility</p:attrName>
                                        </p:attrNameLst>
                                      </p:cBhvr>
                                      <p:to>
                                        <p:strVal val="visible"/>
                                      </p:to>
                                    </p:set>
                                    <p:animEffect filter="fade" transition="in">
                                      <p:cBhvr>
                                        <p:cTn dur="500"/>
                                        <p:tgtEl>
                                          <p:spTgt spid="1845"/>
                                        </p:tgtEl>
                                      </p:cBhvr>
                                    </p:animEffect>
                                  </p:childTnLst>
                                </p:cTn>
                              </p:par>
                              <p:par>
                                <p:cTn fill="hold" nodeType="withEffect" presetClass="entr" presetID="10" presetSubtype="0">
                                  <p:stCondLst>
                                    <p:cond delay="0"/>
                                  </p:stCondLst>
                                  <p:childTnLst>
                                    <p:set>
                                      <p:cBhvr>
                                        <p:cTn dur="1" fill="hold">
                                          <p:stCondLst>
                                            <p:cond delay="0"/>
                                          </p:stCondLst>
                                        </p:cTn>
                                        <p:tgtEl>
                                          <p:spTgt spid="1846"/>
                                        </p:tgtEl>
                                        <p:attrNameLst>
                                          <p:attrName>style.visibility</p:attrName>
                                        </p:attrNameLst>
                                      </p:cBhvr>
                                      <p:to>
                                        <p:strVal val="visible"/>
                                      </p:to>
                                    </p:set>
                                    <p:animEffect filter="fade" transition="in">
                                      <p:cBhvr>
                                        <p:cTn dur="500"/>
                                        <p:tgtEl>
                                          <p:spTgt spid="1846"/>
                                        </p:tgtEl>
                                      </p:cBhvr>
                                    </p:animEffect>
                                  </p:childTnLst>
                                </p:cTn>
                              </p:par>
                              <p:par>
                                <p:cTn fill="hold" nodeType="withEffect" presetClass="entr" presetID="10" presetSubtype="0">
                                  <p:stCondLst>
                                    <p:cond delay="0"/>
                                  </p:stCondLst>
                                  <p:childTnLst>
                                    <p:set>
                                      <p:cBhvr>
                                        <p:cTn dur="1" fill="hold">
                                          <p:stCondLst>
                                            <p:cond delay="0"/>
                                          </p:stCondLst>
                                        </p:cTn>
                                        <p:tgtEl>
                                          <p:spTgt spid="1847"/>
                                        </p:tgtEl>
                                        <p:attrNameLst>
                                          <p:attrName>style.visibility</p:attrName>
                                        </p:attrNameLst>
                                      </p:cBhvr>
                                      <p:to>
                                        <p:strVal val="visible"/>
                                      </p:to>
                                    </p:set>
                                    <p:animEffect filter="fade" transition="in">
                                      <p:cBhvr>
                                        <p:cTn dur="500"/>
                                        <p:tgtEl>
                                          <p:spTgt spid="1847"/>
                                        </p:tgtEl>
                                      </p:cBhvr>
                                    </p:animEffect>
                                  </p:childTnLst>
                                </p:cTn>
                              </p:par>
                              <p:par>
                                <p:cTn fill="hold" nodeType="withEffect" presetClass="entr" presetID="10" presetSubtype="0">
                                  <p:stCondLst>
                                    <p:cond delay="0"/>
                                  </p:stCondLst>
                                  <p:childTnLst>
                                    <p:set>
                                      <p:cBhvr>
                                        <p:cTn dur="1" fill="hold">
                                          <p:stCondLst>
                                            <p:cond delay="0"/>
                                          </p:stCondLst>
                                        </p:cTn>
                                        <p:tgtEl>
                                          <p:spTgt spid="1848"/>
                                        </p:tgtEl>
                                        <p:attrNameLst>
                                          <p:attrName>style.visibility</p:attrName>
                                        </p:attrNameLst>
                                      </p:cBhvr>
                                      <p:to>
                                        <p:strVal val="visible"/>
                                      </p:to>
                                    </p:set>
                                    <p:animEffect filter="fade" transition="in">
                                      <p:cBhvr>
                                        <p:cTn dur="500"/>
                                        <p:tgtEl>
                                          <p:spTgt spid="1848"/>
                                        </p:tgtEl>
                                      </p:cBhvr>
                                    </p:animEffect>
                                  </p:childTnLst>
                                </p:cTn>
                              </p:par>
                              <p:par>
                                <p:cTn fill="hold" nodeType="withEffect" presetClass="entr" presetID="10" presetSubtype="0">
                                  <p:stCondLst>
                                    <p:cond delay="0"/>
                                  </p:stCondLst>
                                  <p:childTnLst>
                                    <p:set>
                                      <p:cBhvr>
                                        <p:cTn dur="1" fill="hold">
                                          <p:stCondLst>
                                            <p:cond delay="0"/>
                                          </p:stCondLst>
                                        </p:cTn>
                                        <p:tgtEl>
                                          <p:spTgt spid="1849"/>
                                        </p:tgtEl>
                                        <p:attrNameLst>
                                          <p:attrName>style.visibility</p:attrName>
                                        </p:attrNameLst>
                                      </p:cBhvr>
                                      <p:to>
                                        <p:strVal val="visible"/>
                                      </p:to>
                                    </p:set>
                                    <p:animEffect filter="fade" transition="in">
                                      <p:cBhvr>
                                        <p:cTn dur="500"/>
                                        <p:tgtEl>
                                          <p:spTgt spid="1849"/>
                                        </p:tgtEl>
                                      </p:cBhvr>
                                    </p:animEffect>
                                  </p:childTnLst>
                                </p:cTn>
                              </p:par>
                              <p:par>
                                <p:cTn fill="hold" nodeType="withEffect" presetClass="entr" presetID="10" presetSubtype="0">
                                  <p:stCondLst>
                                    <p:cond delay="0"/>
                                  </p:stCondLst>
                                  <p:childTnLst>
                                    <p:set>
                                      <p:cBhvr>
                                        <p:cTn dur="1" fill="hold">
                                          <p:stCondLst>
                                            <p:cond delay="0"/>
                                          </p:stCondLst>
                                        </p:cTn>
                                        <p:tgtEl>
                                          <p:spTgt spid="1850"/>
                                        </p:tgtEl>
                                        <p:attrNameLst>
                                          <p:attrName>style.visibility</p:attrName>
                                        </p:attrNameLst>
                                      </p:cBhvr>
                                      <p:to>
                                        <p:strVal val="visible"/>
                                      </p:to>
                                    </p:set>
                                    <p:animEffect filter="fade" transition="in">
                                      <p:cBhvr>
                                        <p:cTn dur="500"/>
                                        <p:tgtEl>
                                          <p:spTgt spid="1850"/>
                                        </p:tgtEl>
                                      </p:cBhvr>
                                    </p:animEffect>
                                  </p:childTnLst>
                                </p:cTn>
                              </p:par>
                              <p:par>
                                <p:cTn fill="hold" nodeType="withEffect" presetClass="entr" presetID="10" presetSubtype="0">
                                  <p:stCondLst>
                                    <p:cond delay="0"/>
                                  </p:stCondLst>
                                  <p:childTnLst>
                                    <p:set>
                                      <p:cBhvr>
                                        <p:cTn dur="1" fill="hold">
                                          <p:stCondLst>
                                            <p:cond delay="0"/>
                                          </p:stCondLst>
                                        </p:cTn>
                                        <p:tgtEl>
                                          <p:spTgt spid="1851"/>
                                        </p:tgtEl>
                                        <p:attrNameLst>
                                          <p:attrName>style.visibility</p:attrName>
                                        </p:attrNameLst>
                                      </p:cBhvr>
                                      <p:to>
                                        <p:strVal val="visible"/>
                                      </p:to>
                                    </p:set>
                                    <p:animEffect filter="fade" transition="in">
                                      <p:cBhvr>
                                        <p:cTn dur="500"/>
                                        <p:tgtEl>
                                          <p:spTgt spid="1851"/>
                                        </p:tgtEl>
                                      </p:cBhvr>
                                    </p:animEffect>
                                  </p:childTnLst>
                                </p:cTn>
                              </p:par>
                              <p:par>
                                <p:cTn fill="hold" nodeType="withEffect" presetClass="entr" presetID="10" presetSubtype="0">
                                  <p:stCondLst>
                                    <p:cond delay="0"/>
                                  </p:stCondLst>
                                  <p:childTnLst>
                                    <p:set>
                                      <p:cBhvr>
                                        <p:cTn dur="1" fill="hold">
                                          <p:stCondLst>
                                            <p:cond delay="0"/>
                                          </p:stCondLst>
                                        </p:cTn>
                                        <p:tgtEl>
                                          <p:spTgt spid="1852"/>
                                        </p:tgtEl>
                                        <p:attrNameLst>
                                          <p:attrName>style.visibility</p:attrName>
                                        </p:attrNameLst>
                                      </p:cBhvr>
                                      <p:to>
                                        <p:strVal val="visible"/>
                                      </p:to>
                                    </p:set>
                                    <p:animEffect filter="fade" transition="in">
                                      <p:cBhvr>
                                        <p:cTn dur="500"/>
                                        <p:tgtEl>
                                          <p:spTgt spid="1852"/>
                                        </p:tgtEl>
                                      </p:cBhvr>
                                    </p:animEffect>
                                  </p:childTnLst>
                                </p:cTn>
                              </p:par>
                              <p:par>
                                <p:cTn fill="hold" nodeType="withEffect" presetClass="entr" presetID="10" presetSubtype="0">
                                  <p:stCondLst>
                                    <p:cond delay="0"/>
                                  </p:stCondLst>
                                  <p:childTnLst>
                                    <p:set>
                                      <p:cBhvr>
                                        <p:cTn dur="1" fill="hold">
                                          <p:stCondLst>
                                            <p:cond delay="0"/>
                                          </p:stCondLst>
                                        </p:cTn>
                                        <p:tgtEl>
                                          <p:spTgt spid="1853"/>
                                        </p:tgtEl>
                                        <p:attrNameLst>
                                          <p:attrName>style.visibility</p:attrName>
                                        </p:attrNameLst>
                                      </p:cBhvr>
                                      <p:to>
                                        <p:strVal val="visible"/>
                                      </p:to>
                                    </p:set>
                                    <p:animEffect filter="fade" transition="in">
                                      <p:cBhvr>
                                        <p:cTn dur="500"/>
                                        <p:tgtEl>
                                          <p:spTgt spid="1853"/>
                                        </p:tgtEl>
                                      </p:cBhvr>
                                    </p:animEffect>
                                  </p:childTnLst>
                                </p:cTn>
                              </p:par>
                              <p:par>
                                <p:cTn fill="hold" nodeType="withEffect" presetClass="entr" presetID="10" presetSubtype="0">
                                  <p:stCondLst>
                                    <p:cond delay="0"/>
                                  </p:stCondLst>
                                  <p:childTnLst>
                                    <p:set>
                                      <p:cBhvr>
                                        <p:cTn dur="1" fill="hold">
                                          <p:stCondLst>
                                            <p:cond delay="0"/>
                                          </p:stCondLst>
                                        </p:cTn>
                                        <p:tgtEl>
                                          <p:spTgt spid="1854"/>
                                        </p:tgtEl>
                                        <p:attrNameLst>
                                          <p:attrName>style.visibility</p:attrName>
                                        </p:attrNameLst>
                                      </p:cBhvr>
                                      <p:to>
                                        <p:strVal val="visible"/>
                                      </p:to>
                                    </p:set>
                                    <p:animEffect filter="fade" transition="in">
                                      <p:cBhvr>
                                        <p:cTn dur="500"/>
                                        <p:tgtEl>
                                          <p:spTgt spid="18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5"/>
                                        </p:tgtEl>
                                        <p:attrNameLst>
                                          <p:attrName>style.visibility</p:attrName>
                                        </p:attrNameLst>
                                      </p:cBhvr>
                                      <p:to>
                                        <p:strVal val="visible"/>
                                      </p:to>
                                    </p:set>
                                    <p:animEffect filter="fade" transition="in">
                                      <p:cBhvr>
                                        <p:cTn dur="500"/>
                                        <p:tgtEl>
                                          <p:spTgt spid="18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7"/>
                                        </p:tgtEl>
                                        <p:attrNameLst>
                                          <p:attrName>style.visibility</p:attrName>
                                        </p:attrNameLst>
                                      </p:cBhvr>
                                      <p:to>
                                        <p:strVal val="visible"/>
                                      </p:to>
                                    </p:set>
                                    <p:animEffect filter="fade" transition="in">
                                      <p:cBhvr>
                                        <p:cTn dur="500"/>
                                        <p:tgtEl>
                                          <p:spTgt spid="1857"/>
                                        </p:tgtEl>
                                      </p:cBhvr>
                                    </p:animEffect>
                                  </p:childTnLst>
                                </p:cTn>
                              </p:par>
                              <p:par>
                                <p:cTn fill="hold" nodeType="withEffect" presetClass="entr" presetID="10" presetSubtype="0">
                                  <p:stCondLst>
                                    <p:cond delay="0"/>
                                  </p:stCondLst>
                                  <p:childTnLst>
                                    <p:set>
                                      <p:cBhvr>
                                        <p:cTn dur="1" fill="hold">
                                          <p:stCondLst>
                                            <p:cond delay="0"/>
                                          </p:stCondLst>
                                        </p:cTn>
                                        <p:tgtEl>
                                          <p:spTgt spid="1858"/>
                                        </p:tgtEl>
                                        <p:attrNameLst>
                                          <p:attrName>style.visibility</p:attrName>
                                        </p:attrNameLst>
                                      </p:cBhvr>
                                      <p:to>
                                        <p:strVal val="visible"/>
                                      </p:to>
                                    </p:set>
                                    <p:animEffect filter="fade" transition="in">
                                      <p:cBhvr>
                                        <p:cTn dur="500"/>
                                        <p:tgtEl>
                                          <p:spTgt spid="1858"/>
                                        </p:tgtEl>
                                      </p:cBhvr>
                                    </p:animEffect>
                                  </p:childTnLst>
                                </p:cTn>
                              </p:par>
                              <p:par>
                                <p:cTn fill="hold" nodeType="withEffect" presetClass="entr" presetID="10" presetSubtype="0">
                                  <p:stCondLst>
                                    <p:cond delay="0"/>
                                  </p:stCondLst>
                                  <p:childTnLst>
                                    <p:set>
                                      <p:cBhvr>
                                        <p:cTn dur="1" fill="hold">
                                          <p:stCondLst>
                                            <p:cond delay="0"/>
                                          </p:stCondLst>
                                        </p:cTn>
                                        <p:tgtEl>
                                          <p:spTgt spid="1856"/>
                                        </p:tgtEl>
                                        <p:attrNameLst>
                                          <p:attrName>style.visibility</p:attrName>
                                        </p:attrNameLst>
                                      </p:cBhvr>
                                      <p:to>
                                        <p:strVal val="visible"/>
                                      </p:to>
                                    </p:set>
                                    <p:animEffect filter="fade" transition="in">
                                      <p:cBhvr>
                                        <p:cTn dur="500"/>
                                        <p:tgtEl>
                                          <p:spTgt spid="18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9"/>
                                        </p:tgtEl>
                                        <p:attrNameLst>
                                          <p:attrName>style.visibility</p:attrName>
                                        </p:attrNameLst>
                                      </p:cBhvr>
                                      <p:to>
                                        <p:strVal val="visible"/>
                                      </p:to>
                                    </p:set>
                                    <p:animEffect filter="fade" transition="in">
                                      <p:cBhvr>
                                        <p:cTn dur="500"/>
                                        <p:tgtEl>
                                          <p:spTgt spid="1859"/>
                                        </p:tgtEl>
                                      </p:cBhvr>
                                    </p:animEffect>
                                  </p:childTnLst>
                                </p:cTn>
                              </p:par>
                              <p:par>
                                <p:cTn fill="hold" nodeType="withEffect" presetClass="entr" presetID="10" presetSubtype="0">
                                  <p:stCondLst>
                                    <p:cond delay="0"/>
                                  </p:stCondLst>
                                  <p:childTnLst>
                                    <p:set>
                                      <p:cBhvr>
                                        <p:cTn dur="1" fill="hold">
                                          <p:stCondLst>
                                            <p:cond delay="0"/>
                                          </p:stCondLst>
                                        </p:cTn>
                                        <p:tgtEl>
                                          <p:spTgt spid="1860"/>
                                        </p:tgtEl>
                                        <p:attrNameLst>
                                          <p:attrName>style.visibility</p:attrName>
                                        </p:attrNameLst>
                                      </p:cBhvr>
                                      <p:to>
                                        <p:strVal val="visible"/>
                                      </p:to>
                                    </p:set>
                                    <p:animEffect filter="fade" transition="in">
                                      <p:cBhvr>
                                        <p:cTn dur="500"/>
                                        <p:tgtEl>
                                          <p:spTgt spid="1860"/>
                                        </p:tgtEl>
                                      </p:cBhvr>
                                    </p:animEffect>
                                  </p:childTnLst>
                                </p:cTn>
                              </p:par>
                              <p:par>
                                <p:cTn fill="hold" nodeType="withEffect" presetClass="entr" presetID="10" presetSubtype="0">
                                  <p:stCondLst>
                                    <p:cond delay="0"/>
                                  </p:stCondLst>
                                  <p:childTnLst>
                                    <p:set>
                                      <p:cBhvr>
                                        <p:cTn dur="1" fill="hold">
                                          <p:stCondLst>
                                            <p:cond delay="0"/>
                                          </p:stCondLst>
                                        </p:cTn>
                                        <p:tgtEl>
                                          <p:spTgt spid="1862"/>
                                        </p:tgtEl>
                                        <p:attrNameLst>
                                          <p:attrName>style.visibility</p:attrName>
                                        </p:attrNameLst>
                                      </p:cBhvr>
                                      <p:to>
                                        <p:strVal val="visible"/>
                                      </p:to>
                                    </p:set>
                                    <p:animEffect filter="fade" transition="in">
                                      <p:cBhvr>
                                        <p:cTn dur="500"/>
                                        <p:tgtEl>
                                          <p:spTgt spid="1862"/>
                                        </p:tgtEl>
                                      </p:cBhvr>
                                    </p:animEffect>
                                  </p:childTnLst>
                                </p:cTn>
                              </p:par>
                              <p:par>
                                <p:cTn fill="hold" nodeType="withEffect" presetClass="entr" presetID="10" presetSubtype="0">
                                  <p:stCondLst>
                                    <p:cond delay="0"/>
                                  </p:stCondLst>
                                  <p:childTnLst>
                                    <p:set>
                                      <p:cBhvr>
                                        <p:cTn dur="1" fill="hold">
                                          <p:stCondLst>
                                            <p:cond delay="0"/>
                                          </p:stCondLst>
                                        </p:cTn>
                                        <p:tgtEl>
                                          <p:spTgt spid="1861"/>
                                        </p:tgtEl>
                                        <p:attrNameLst>
                                          <p:attrName>style.visibility</p:attrName>
                                        </p:attrNameLst>
                                      </p:cBhvr>
                                      <p:to>
                                        <p:strVal val="visible"/>
                                      </p:to>
                                    </p:set>
                                    <p:animEffect filter="fade" transition="in">
                                      <p:cBhvr>
                                        <p:cTn dur="500"/>
                                        <p:tgtEl>
                                          <p:spTgt spid="1861"/>
                                        </p:tgtEl>
                                      </p:cBhvr>
                                    </p:animEffect>
                                  </p:childTnLst>
                                </p:cTn>
                              </p:par>
                              <p:par>
                                <p:cTn fill="hold" nodeType="withEffect" presetClass="entr" presetID="10" presetSubtype="0">
                                  <p:stCondLst>
                                    <p:cond delay="0"/>
                                  </p:stCondLst>
                                  <p:childTnLst>
                                    <p:set>
                                      <p:cBhvr>
                                        <p:cTn dur="1" fill="hold">
                                          <p:stCondLst>
                                            <p:cond delay="0"/>
                                          </p:stCondLst>
                                        </p:cTn>
                                        <p:tgtEl>
                                          <p:spTgt spid="1863"/>
                                        </p:tgtEl>
                                        <p:attrNameLst>
                                          <p:attrName>style.visibility</p:attrName>
                                        </p:attrNameLst>
                                      </p:cBhvr>
                                      <p:to>
                                        <p:strVal val="visible"/>
                                      </p:to>
                                    </p:set>
                                    <p:animEffect filter="fade" transition="in">
                                      <p:cBhvr>
                                        <p:cTn dur="500"/>
                                        <p:tgtEl>
                                          <p:spTgt spid="18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8" name="Shape 1868"/>
        <p:cNvGrpSpPr/>
        <p:nvPr/>
      </p:nvGrpSpPr>
      <p:grpSpPr>
        <a:xfrm>
          <a:off x="0" y="0"/>
          <a:ext cx="0" cy="0"/>
          <a:chOff x="0" y="0"/>
          <a:chExt cx="0" cy="0"/>
        </a:xfrm>
      </p:grpSpPr>
      <p:sp>
        <p:nvSpPr>
          <p:cNvPr id="1869" name="Google Shape;1869;p101"/>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CCD algorithm</a:t>
            </a:r>
            <a:endParaRPr/>
          </a:p>
        </p:txBody>
      </p:sp>
      <p:sp>
        <p:nvSpPr>
          <p:cNvPr id="1870" name="Google Shape;1870;p101"/>
          <p:cNvSpPr txBox="1"/>
          <p:nvPr>
            <p:ph idx="1" type="body"/>
          </p:nvPr>
        </p:nvSpPr>
        <p:spPr>
          <a:xfrm>
            <a:off x="457200" y="1143000"/>
            <a:ext cx="8229600" cy="28194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2"/>
              </a:buClr>
              <a:buSzPts val="2800"/>
              <a:buFont typeface="Arial"/>
              <a:buChar char="●"/>
            </a:pPr>
            <a:r>
              <a:rPr b="0" i="0" lang="en-US" sz="2800" u="none">
                <a:solidFill>
                  <a:schemeClr val="dk1"/>
                </a:solidFill>
                <a:latin typeface="Garamond"/>
                <a:ea typeface="Garamond"/>
                <a:cs typeface="Garamond"/>
                <a:sym typeface="Garamond"/>
              </a:rPr>
              <a:t>Based on dynamic programming</a:t>
            </a:r>
            <a:endParaRPr/>
          </a:p>
          <a:p>
            <a:pPr indent="-342900" lvl="0" marL="342900" marR="0" rtl="0" algn="l">
              <a:lnSpc>
                <a:spcPct val="100000"/>
              </a:lnSpc>
              <a:spcBef>
                <a:spcPts val="560"/>
              </a:spcBef>
              <a:spcAft>
                <a:spcPts val="0"/>
              </a:spcAft>
              <a:buClr>
                <a:schemeClr val="accent2"/>
              </a:buClr>
              <a:buSzPts val="2800"/>
              <a:buFont typeface="Arial"/>
              <a:buChar char="●"/>
            </a:pPr>
            <a:r>
              <a:rPr b="0" i="0" lang="en-US" sz="2800" u="none">
                <a:solidFill>
                  <a:schemeClr val="dk1"/>
                </a:solidFill>
                <a:latin typeface="Garamond"/>
                <a:ea typeface="Garamond"/>
                <a:cs typeface="Garamond"/>
                <a:sym typeface="Garamond"/>
              </a:rPr>
              <a:t>Annotates the dissemination tree in a bottom-up fashion</a:t>
            </a:r>
            <a:endParaRPr/>
          </a:p>
          <a:p>
            <a:pPr indent="-342900" lvl="0" marL="342900" marR="0" rtl="0" algn="l">
              <a:lnSpc>
                <a:spcPct val="100000"/>
              </a:lnSpc>
              <a:spcBef>
                <a:spcPts val="560"/>
              </a:spcBef>
              <a:spcAft>
                <a:spcPts val="0"/>
              </a:spcAft>
              <a:buClr>
                <a:schemeClr val="accent2"/>
              </a:buClr>
              <a:buSzPts val="2800"/>
              <a:buFont typeface="Arial"/>
              <a:buChar char="●"/>
            </a:pPr>
            <a:r>
              <a:rPr b="0" i="0" lang="en-US" sz="2800" u="none">
                <a:solidFill>
                  <a:schemeClr val="dk1"/>
                </a:solidFill>
                <a:latin typeface="Garamond"/>
                <a:ea typeface="Garamond"/>
                <a:cs typeface="Garamond"/>
                <a:sym typeface="Garamond"/>
              </a:rPr>
              <a:t>For each broker:</a:t>
            </a:r>
            <a:endParaRPr/>
          </a:p>
          <a:p>
            <a:pPr indent="-285750" lvl="1" marL="742950" marR="0" rtl="0" algn="l">
              <a:lnSpc>
                <a:spcPct val="100000"/>
              </a:lnSpc>
              <a:spcBef>
                <a:spcPts val="480"/>
              </a:spcBef>
              <a:spcAft>
                <a:spcPts val="0"/>
              </a:spcAft>
              <a:buClr>
                <a:schemeClr val="accent2"/>
              </a:buClr>
              <a:buSzPts val="2400"/>
              <a:buFont typeface="Arial"/>
              <a:buChar char="●"/>
            </a:pPr>
            <a:r>
              <a:rPr b="0" i="0" lang="en-US" sz="2400" u="none" cap="none" strike="noStrike">
                <a:solidFill>
                  <a:schemeClr val="dk1"/>
                </a:solidFill>
                <a:latin typeface="Garamond"/>
                <a:ea typeface="Garamond"/>
                <a:cs typeface="Garamond"/>
                <a:sym typeface="Garamond"/>
              </a:rPr>
              <a:t>Assume all the optimal sub plans are available for each child</a:t>
            </a:r>
            <a:endParaRPr/>
          </a:p>
          <a:p>
            <a:pPr indent="-285750" lvl="1" marL="742950" marR="0" rtl="0" algn="l">
              <a:lnSpc>
                <a:spcPct val="100000"/>
              </a:lnSpc>
              <a:spcBef>
                <a:spcPts val="480"/>
              </a:spcBef>
              <a:spcAft>
                <a:spcPts val="0"/>
              </a:spcAft>
              <a:buClr>
                <a:schemeClr val="accent2"/>
              </a:buClr>
              <a:buSzPts val="2400"/>
              <a:buFont typeface="Arial"/>
              <a:buChar char="●"/>
            </a:pPr>
            <a:r>
              <a:rPr b="0" i="0" lang="en-US" sz="2400" u="none" cap="none" strike="noStrike">
                <a:solidFill>
                  <a:schemeClr val="dk1"/>
                </a:solidFill>
                <a:latin typeface="Garamond"/>
                <a:ea typeface="Garamond"/>
                <a:cs typeface="Garamond"/>
                <a:sym typeface="Garamond"/>
              </a:rPr>
              <a:t>Find the optimal plan for the broker accordingly</a:t>
            </a:r>
            <a:endParaRPr/>
          </a:p>
          <a:p>
            <a:pPr indent="-190500" lvl="0" marL="342900" marR="0" rtl="0" algn="l">
              <a:spcBef>
                <a:spcPts val="480"/>
              </a:spcBef>
              <a:spcAft>
                <a:spcPts val="0"/>
              </a:spcAft>
              <a:buClr>
                <a:schemeClr val="accent2"/>
              </a:buClr>
              <a:buSzPts val="2400"/>
              <a:buFont typeface="Arial"/>
              <a:buNone/>
            </a:pPr>
            <a:r>
              <a:t/>
            </a:r>
            <a:endParaRPr b="0" i="0" sz="2400" u="none" cap="none" strike="noStrike">
              <a:solidFill>
                <a:schemeClr val="dk1"/>
              </a:solidFill>
              <a:latin typeface="Garamond"/>
              <a:ea typeface="Garamond"/>
              <a:cs typeface="Garamond"/>
              <a:sym typeface="Garamond"/>
            </a:endParaRPr>
          </a:p>
        </p:txBody>
      </p:sp>
      <p:sp>
        <p:nvSpPr>
          <p:cNvPr id="1871" name="Google Shape;1871;p101"/>
          <p:cNvSpPr txBox="1"/>
          <p:nvPr/>
        </p:nvSpPr>
        <p:spPr>
          <a:xfrm>
            <a:off x="4318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Hojjat Jafarpour</a:t>
            </a:r>
            <a:endParaRPr/>
          </a:p>
        </p:txBody>
      </p:sp>
      <p:sp>
        <p:nvSpPr>
          <p:cNvPr id="1872" name="Google Shape;1872;p101"/>
          <p:cNvSpPr txBox="1"/>
          <p:nvPr/>
        </p:nvSpPr>
        <p:spPr>
          <a:xfrm>
            <a:off x="3124200" y="6229350"/>
            <a:ext cx="2895600" cy="4572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CCD: Efficient Customized Content Dissemination in Distributed Pub/Sub</a:t>
            </a:r>
            <a:endParaRPr/>
          </a:p>
        </p:txBody>
      </p:sp>
      <p:sp>
        <p:nvSpPr>
          <p:cNvPr id="1873" name="Google Shape;1873;p101"/>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pic>
        <p:nvPicPr>
          <p:cNvPr id="1874" name="Google Shape;1874;p101"/>
          <p:cNvPicPr preferRelativeResize="0"/>
          <p:nvPr/>
        </p:nvPicPr>
        <p:blipFill rotWithShape="1">
          <a:blip r:embed="rId3">
            <a:alphaModFix/>
          </a:blip>
          <a:srcRect b="0" l="0" r="0" t="0"/>
          <a:stretch/>
        </p:blipFill>
        <p:spPr>
          <a:xfrm>
            <a:off x="4495800" y="4418012"/>
            <a:ext cx="304800" cy="390525"/>
          </a:xfrm>
          <a:prstGeom prst="rect">
            <a:avLst/>
          </a:prstGeom>
          <a:noFill/>
          <a:ln>
            <a:noFill/>
          </a:ln>
        </p:spPr>
      </p:pic>
      <p:pic>
        <p:nvPicPr>
          <p:cNvPr id="1875" name="Google Shape;1875;p101"/>
          <p:cNvPicPr preferRelativeResize="0"/>
          <p:nvPr/>
        </p:nvPicPr>
        <p:blipFill rotWithShape="1">
          <a:blip r:embed="rId3">
            <a:alphaModFix/>
          </a:blip>
          <a:srcRect b="0" l="0" r="0" t="0"/>
          <a:stretch/>
        </p:blipFill>
        <p:spPr>
          <a:xfrm>
            <a:off x="3276600" y="5172075"/>
            <a:ext cx="304800" cy="390525"/>
          </a:xfrm>
          <a:prstGeom prst="rect">
            <a:avLst/>
          </a:prstGeom>
          <a:noFill/>
          <a:ln>
            <a:noFill/>
          </a:ln>
        </p:spPr>
      </p:pic>
      <p:pic>
        <p:nvPicPr>
          <p:cNvPr id="1876" name="Google Shape;1876;p101"/>
          <p:cNvPicPr preferRelativeResize="0"/>
          <p:nvPr/>
        </p:nvPicPr>
        <p:blipFill rotWithShape="1">
          <a:blip r:embed="rId3">
            <a:alphaModFix/>
          </a:blip>
          <a:srcRect b="0" l="0" r="0" t="0"/>
          <a:stretch/>
        </p:blipFill>
        <p:spPr>
          <a:xfrm>
            <a:off x="5791200" y="5172075"/>
            <a:ext cx="304800" cy="390525"/>
          </a:xfrm>
          <a:prstGeom prst="rect">
            <a:avLst/>
          </a:prstGeom>
          <a:noFill/>
          <a:ln>
            <a:noFill/>
          </a:ln>
        </p:spPr>
      </p:pic>
      <p:cxnSp>
        <p:nvCxnSpPr>
          <p:cNvPr id="1877" name="Google Shape;1877;p101"/>
          <p:cNvCxnSpPr/>
          <p:nvPr/>
        </p:nvCxnSpPr>
        <p:spPr>
          <a:xfrm>
            <a:off x="4648200" y="4799012"/>
            <a:ext cx="1143000" cy="534987"/>
          </a:xfrm>
          <a:prstGeom prst="straightConnector1">
            <a:avLst/>
          </a:prstGeom>
          <a:noFill/>
          <a:ln cap="flat" cmpd="sng" w="28575">
            <a:solidFill>
              <a:schemeClr val="dk1"/>
            </a:solidFill>
            <a:prstDash val="solid"/>
            <a:miter lim="800000"/>
            <a:headEnd len="med" w="med" type="none"/>
            <a:tailEnd len="med" w="med" type="stealth"/>
          </a:ln>
        </p:spPr>
      </p:cxnSp>
      <p:cxnSp>
        <p:nvCxnSpPr>
          <p:cNvPr id="1878" name="Google Shape;1878;p101"/>
          <p:cNvCxnSpPr/>
          <p:nvPr/>
        </p:nvCxnSpPr>
        <p:spPr>
          <a:xfrm flipH="1">
            <a:off x="3581400" y="4799012"/>
            <a:ext cx="1066800" cy="458787"/>
          </a:xfrm>
          <a:prstGeom prst="straightConnector1">
            <a:avLst/>
          </a:prstGeom>
          <a:noFill/>
          <a:ln cap="flat" cmpd="sng" w="28575">
            <a:solidFill>
              <a:schemeClr val="dk1"/>
            </a:solidFill>
            <a:prstDash val="solid"/>
            <a:miter lim="800000"/>
            <a:headEnd len="med" w="med" type="none"/>
            <a:tailEnd len="med" w="med" type="stealth"/>
          </a:ln>
        </p:spPr>
      </p:cxnSp>
      <p:cxnSp>
        <p:nvCxnSpPr>
          <p:cNvPr id="1879" name="Google Shape;1879;p101"/>
          <p:cNvCxnSpPr/>
          <p:nvPr/>
        </p:nvCxnSpPr>
        <p:spPr>
          <a:xfrm rot="5400000">
            <a:off x="4495006" y="4266406"/>
            <a:ext cx="304800" cy="1587"/>
          </a:xfrm>
          <a:prstGeom prst="straightConnector1">
            <a:avLst/>
          </a:prstGeom>
          <a:noFill/>
          <a:ln cap="flat" cmpd="sng" w="28575">
            <a:solidFill>
              <a:schemeClr val="dk1"/>
            </a:solidFill>
            <a:prstDash val="solid"/>
            <a:miter lim="800000"/>
            <a:headEnd len="med" w="med" type="none"/>
            <a:tailEnd len="med" w="med" type="stealth"/>
          </a:ln>
        </p:spPr>
      </p:cxnSp>
      <p:sp>
        <p:nvSpPr>
          <p:cNvPr id="1880" name="Google Shape;1880;p101"/>
          <p:cNvSpPr txBox="1"/>
          <p:nvPr/>
        </p:nvSpPr>
        <p:spPr>
          <a:xfrm>
            <a:off x="4114800" y="4419600"/>
            <a:ext cx="369887" cy="3079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Black"/>
              <a:buNone/>
            </a:pPr>
            <a:r>
              <a:rPr b="0" i="1" lang="en-US" sz="1400" u="none">
                <a:solidFill>
                  <a:schemeClr val="dk1"/>
                </a:solidFill>
                <a:latin typeface="Arial Black"/>
                <a:ea typeface="Arial Black"/>
                <a:cs typeface="Arial Black"/>
                <a:sym typeface="Arial Black"/>
              </a:rPr>
              <a:t>N</a:t>
            </a:r>
            <a:r>
              <a:rPr b="0" baseline="-25000" i="1" lang="en-US" sz="1400" u="none">
                <a:solidFill>
                  <a:schemeClr val="dk1"/>
                </a:solidFill>
                <a:latin typeface="Arial Black"/>
                <a:ea typeface="Arial Black"/>
                <a:cs typeface="Arial Black"/>
                <a:sym typeface="Arial Black"/>
              </a:rPr>
              <a:t>i</a:t>
            </a:r>
            <a:endParaRPr/>
          </a:p>
        </p:txBody>
      </p:sp>
      <p:sp>
        <p:nvSpPr>
          <p:cNvPr id="1881" name="Google Shape;1881;p101"/>
          <p:cNvSpPr txBox="1"/>
          <p:nvPr/>
        </p:nvSpPr>
        <p:spPr>
          <a:xfrm>
            <a:off x="2895600" y="5257800"/>
            <a:ext cx="366712" cy="3079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Black"/>
              <a:buNone/>
            </a:pPr>
            <a:r>
              <a:rPr b="0" i="1" lang="en-US" sz="1400" u="none">
                <a:solidFill>
                  <a:schemeClr val="dk1"/>
                </a:solidFill>
                <a:latin typeface="Arial Black"/>
                <a:ea typeface="Arial Black"/>
                <a:cs typeface="Arial Black"/>
                <a:sym typeface="Arial Black"/>
              </a:rPr>
              <a:t>N</a:t>
            </a:r>
            <a:r>
              <a:rPr b="0" baseline="-25000" i="1" lang="en-US" sz="1400" u="none">
                <a:solidFill>
                  <a:schemeClr val="dk1"/>
                </a:solidFill>
                <a:latin typeface="Arial Black"/>
                <a:ea typeface="Arial Black"/>
                <a:cs typeface="Arial Black"/>
                <a:sym typeface="Arial Black"/>
              </a:rPr>
              <a:t>j</a:t>
            </a:r>
            <a:endParaRPr/>
          </a:p>
        </p:txBody>
      </p:sp>
      <p:sp>
        <p:nvSpPr>
          <p:cNvPr id="1882" name="Google Shape;1882;p101"/>
          <p:cNvSpPr txBox="1"/>
          <p:nvPr/>
        </p:nvSpPr>
        <p:spPr>
          <a:xfrm>
            <a:off x="6019800" y="5181600"/>
            <a:ext cx="401637" cy="3079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Black"/>
              <a:buNone/>
            </a:pPr>
            <a:r>
              <a:rPr b="0" i="1" lang="en-US" sz="1400" u="none">
                <a:solidFill>
                  <a:schemeClr val="dk1"/>
                </a:solidFill>
                <a:latin typeface="Arial Black"/>
                <a:ea typeface="Arial Black"/>
                <a:cs typeface="Arial Black"/>
                <a:sym typeface="Arial Black"/>
              </a:rPr>
              <a:t>N</a:t>
            </a:r>
            <a:r>
              <a:rPr b="0" baseline="-25000" i="1" lang="en-US" sz="1400" u="none">
                <a:solidFill>
                  <a:schemeClr val="dk1"/>
                </a:solidFill>
                <a:latin typeface="Arial Black"/>
                <a:ea typeface="Arial Black"/>
                <a:cs typeface="Arial Black"/>
                <a:sym typeface="Arial Black"/>
              </a:rPr>
              <a:t>k</a:t>
            </a:r>
            <a:endParaRPr/>
          </a:p>
        </p:txBody>
      </p:sp>
      <p:sp>
        <p:nvSpPr>
          <p:cNvPr id="1883" name="Google Shape;1883;p101"/>
          <p:cNvSpPr txBox="1"/>
          <p:nvPr/>
        </p:nvSpPr>
        <p:spPr>
          <a:xfrm>
            <a:off x="4267200" y="4978400"/>
            <a:ext cx="709612" cy="58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rPr b="0" i="0" lang="en-US" sz="3200" u="none">
                <a:solidFill>
                  <a:schemeClr val="dk1"/>
                </a:solidFill>
                <a:latin typeface="Times New Roman"/>
                <a:ea typeface="Times New Roman"/>
                <a:cs typeface="Times New Roman"/>
                <a:sym typeface="Times New Roman"/>
              </a:rPr>
              <a:t>….</a:t>
            </a:r>
            <a:endParaRPr/>
          </a:p>
        </p:txBody>
      </p:sp>
      <p:sp>
        <p:nvSpPr>
          <p:cNvPr id="1884" name="Google Shape;1884;p101"/>
          <p:cNvSpPr/>
          <p:nvPr/>
        </p:nvSpPr>
        <p:spPr>
          <a:xfrm>
            <a:off x="5181600" y="5029200"/>
            <a:ext cx="1524000" cy="1143000"/>
          </a:xfrm>
          <a:prstGeom prst="triangle">
            <a:avLst>
              <a:gd fmla="val 50000" name="adj"/>
            </a:avLst>
          </a:prstGeom>
          <a:solidFill>
            <a:srgbClr val="FFCC00">
              <a:alpha val="4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885" name="Google Shape;1885;p101"/>
          <p:cNvSpPr/>
          <p:nvPr/>
        </p:nvSpPr>
        <p:spPr>
          <a:xfrm>
            <a:off x="2667000" y="5029200"/>
            <a:ext cx="1524000" cy="1143000"/>
          </a:xfrm>
          <a:prstGeom prst="triangle">
            <a:avLst>
              <a:gd fmla="val 50000" name="adj"/>
            </a:avLst>
          </a:prstGeom>
          <a:solidFill>
            <a:srgbClr val="FFCC00">
              <a:alpha val="4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877"/>
                                        </p:tgtEl>
                                        <p:attrNameLst>
                                          <p:attrName>style.visibility</p:attrName>
                                        </p:attrNameLst>
                                      </p:cBhvr>
                                      <p:to>
                                        <p:strVal val="visible"/>
                                      </p:to>
                                    </p:set>
                                    <p:animEffect filter="fade" transition="in">
                                      <p:cBhvr>
                                        <p:cTn dur="500"/>
                                        <p:tgtEl>
                                          <p:spTgt spid="1877"/>
                                        </p:tgtEl>
                                      </p:cBhvr>
                                    </p:animEffect>
                                  </p:childTnLst>
                                </p:cTn>
                              </p:par>
                              <p:par>
                                <p:cTn fill="hold" nodeType="withEffect" presetClass="entr" presetID="10" presetSubtype="0">
                                  <p:stCondLst>
                                    <p:cond delay="0"/>
                                  </p:stCondLst>
                                  <p:childTnLst>
                                    <p:set>
                                      <p:cBhvr>
                                        <p:cTn dur="1" fill="hold">
                                          <p:stCondLst>
                                            <p:cond delay="0"/>
                                          </p:stCondLst>
                                        </p:cTn>
                                        <p:tgtEl>
                                          <p:spTgt spid="1878"/>
                                        </p:tgtEl>
                                        <p:attrNameLst>
                                          <p:attrName>style.visibility</p:attrName>
                                        </p:attrNameLst>
                                      </p:cBhvr>
                                      <p:to>
                                        <p:strVal val="visible"/>
                                      </p:to>
                                    </p:set>
                                    <p:animEffect filter="fade" transition="in">
                                      <p:cBhvr>
                                        <p:cTn dur="500"/>
                                        <p:tgtEl>
                                          <p:spTgt spid="1878"/>
                                        </p:tgtEl>
                                      </p:cBhvr>
                                    </p:animEffect>
                                  </p:childTnLst>
                                </p:cTn>
                              </p:par>
                              <p:par>
                                <p:cTn fill="hold" nodeType="withEffect" presetClass="entr" presetID="10" presetSubtype="0">
                                  <p:stCondLst>
                                    <p:cond delay="0"/>
                                  </p:stCondLst>
                                  <p:childTnLst>
                                    <p:set>
                                      <p:cBhvr>
                                        <p:cTn dur="1" fill="hold">
                                          <p:stCondLst>
                                            <p:cond delay="0"/>
                                          </p:stCondLst>
                                        </p:cTn>
                                        <p:tgtEl>
                                          <p:spTgt spid="1879"/>
                                        </p:tgtEl>
                                        <p:attrNameLst>
                                          <p:attrName>style.visibility</p:attrName>
                                        </p:attrNameLst>
                                      </p:cBhvr>
                                      <p:to>
                                        <p:strVal val="visible"/>
                                      </p:to>
                                    </p:set>
                                    <p:animEffect filter="fade" transition="in">
                                      <p:cBhvr>
                                        <p:cTn dur="500"/>
                                        <p:tgtEl>
                                          <p:spTgt spid="1879"/>
                                        </p:tgtEl>
                                      </p:cBhvr>
                                    </p:animEffect>
                                  </p:childTnLst>
                                </p:cTn>
                              </p:par>
                              <p:par>
                                <p:cTn fill="hold" nodeType="withEffect" presetClass="entr" presetID="10" presetSubtype="0">
                                  <p:stCondLst>
                                    <p:cond delay="0"/>
                                  </p:stCondLst>
                                  <p:childTnLst>
                                    <p:set>
                                      <p:cBhvr>
                                        <p:cTn dur="1" fill="hold">
                                          <p:stCondLst>
                                            <p:cond delay="0"/>
                                          </p:stCondLst>
                                        </p:cTn>
                                        <p:tgtEl>
                                          <p:spTgt spid="1880"/>
                                        </p:tgtEl>
                                        <p:attrNameLst>
                                          <p:attrName>style.visibility</p:attrName>
                                        </p:attrNameLst>
                                      </p:cBhvr>
                                      <p:to>
                                        <p:strVal val="visible"/>
                                      </p:to>
                                    </p:set>
                                    <p:animEffect filter="fade" transition="in">
                                      <p:cBhvr>
                                        <p:cTn dur="500"/>
                                        <p:tgtEl>
                                          <p:spTgt spid="1880"/>
                                        </p:tgtEl>
                                      </p:cBhvr>
                                    </p:animEffect>
                                  </p:childTnLst>
                                </p:cTn>
                              </p:par>
                              <p:par>
                                <p:cTn fill="hold" nodeType="withEffect" presetClass="entr" presetID="10" presetSubtype="0">
                                  <p:stCondLst>
                                    <p:cond delay="0"/>
                                  </p:stCondLst>
                                  <p:childTnLst>
                                    <p:set>
                                      <p:cBhvr>
                                        <p:cTn dur="1" fill="hold">
                                          <p:stCondLst>
                                            <p:cond delay="0"/>
                                          </p:stCondLst>
                                        </p:cTn>
                                        <p:tgtEl>
                                          <p:spTgt spid="1881"/>
                                        </p:tgtEl>
                                        <p:attrNameLst>
                                          <p:attrName>style.visibility</p:attrName>
                                        </p:attrNameLst>
                                      </p:cBhvr>
                                      <p:to>
                                        <p:strVal val="visible"/>
                                      </p:to>
                                    </p:set>
                                    <p:animEffect filter="fade" transition="in">
                                      <p:cBhvr>
                                        <p:cTn dur="500"/>
                                        <p:tgtEl>
                                          <p:spTgt spid="1881"/>
                                        </p:tgtEl>
                                      </p:cBhvr>
                                    </p:animEffect>
                                  </p:childTnLst>
                                </p:cTn>
                              </p:par>
                              <p:par>
                                <p:cTn fill="hold" nodeType="withEffect" presetClass="entr" presetID="10" presetSubtype="0">
                                  <p:stCondLst>
                                    <p:cond delay="0"/>
                                  </p:stCondLst>
                                  <p:childTnLst>
                                    <p:set>
                                      <p:cBhvr>
                                        <p:cTn dur="1" fill="hold">
                                          <p:stCondLst>
                                            <p:cond delay="0"/>
                                          </p:stCondLst>
                                        </p:cTn>
                                        <p:tgtEl>
                                          <p:spTgt spid="1882"/>
                                        </p:tgtEl>
                                        <p:attrNameLst>
                                          <p:attrName>style.visibility</p:attrName>
                                        </p:attrNameLst>
                                      </p:cBhvr>
                                      <p:to>
                                        <p:strVal val="visible"/>
                                      </p:to>
                                    </p:set>
                                    <p:animEffect filter="fade" transition="in">
                                      <p:cBhvr>
                                        <p:cTn dur="500"/>
                                        <p:tgtEl>
                                          <p:spTgt spid="1882"/>
                                        </p:tgtEl>
                                      </p:cBhvr>
                                    </p:animEffect>
                                  </p:childTnLst>
                                </p:cTn>
                              </p:par>
                              <p:par>
                                <p:cTn fill="hold" nodeType="withEffect" presetClass="entr" presetID="10" presetSubtype="0">
                                  <p:stCondLst>
                                    <p:cond delay="0"/>
                                  </p:stCondLst>
                                  <p:childTnLst>
                                    <p:set>
                                      <p:cBhvr>
                                        <p:cTn dur="1" fill="hold">
                                          <p:stCondLst>
                                            <p:cond delay="0"/>
                                          </p:stCondLst>
                                        </p:cTn>
                                        <p:tgtEl>
                                          <p:spTgt spid="1883"/>
                                        </p:tgtEl>
                                        <p:attrNameLst>
                                          <p:attrName>style.visibility</p:attrName>
                                        </p:attrNameLst>
                                      </p:cBhvr>
                                      <p:to>
                                        <p:strVal val="visible"/>
                                      </p:to>
                                    </p:set>
                                    <p:animEffect filter="fade" transition="in">
                                      <p:cBhvr>
                                        <p:cTn dur="500"/>
                                        <p:tgtEl>
                                          <p:spTgt spid="1883"/>
                                        </p:tgtEl>
                                      </p:cBhvr>
                                    </p:animEffect>
                                  </p:childTnLst>
                                </p:cTn>
                              </p:par>
                              <p:par>
                                <p:cTn fill="hold" nodeType="withEffect" presetClass="entr" presetID="10" presetSubtype="0">
                                  <p:stCondLst>
                                    <p:cond delay="0"/>
                                  </p:stCondLst>
                                  <p:childTnLst>
                                    <p:set>
                                      <p:cBhvr>
                                        <p:cTn dur="1" fill="hold">
                                          <p:stCondLst>
                                            <p:cond delay="0"/>
                                          </p:stCondLst>
                                        </p:cTn>
                                        <p:tgtEl>
                                          <p:spTgt spid="1884"/>
                                        </p:tgtEl>
                                        <p:attrNameLst>
                                          <p:attrName>style.visibility</p:attrName>
                                        </p:attrNameLst>
                                      </p:cBhvr>
                                      <p:to>
                                        <p:strVal val="visible"/>
                                      </p:to>
                                    </p:set>
                                    <p:animEffect filter="fade" transition="in">
                                      <p:cBhvr>
                                        <p:cTn dur="500"/>
                                        <p:tgtEl>
                                          <p:spTgt spid="1884"/>
                                        </p:tgtEl>
                                      </p:cBhvr>
                                    </p:animEffect>
                                  </p:childTnLst>
                                </p:cTn>
                              </p:par>
                              <p:par>
                                <p:cTn fill="hold" nodeType="withEffect" presetClass="entr" presetID="10" presetSubtype="0">
                                  <p:stCondLst>
                                    <p:cond delay="0"/>
                                  </p:stCondLst>
                                  <p:childTnLst>
                                    <p:set>
                                      <p:cBhvr>
                                        <p:cTn dur="1" fill="hold">
                                          <p:stCondLst>
                                            <p:cond delay="0"/>
                                          </p:stCondLst>
                                        </p:cTn>
                                        <p:tgtEl>
                                          <p:spTgt spid="1885"/>
                                        </p:tgtEl>
                                        <p:attrNameLst>
                                          <p:attrName>style.visibility</p:attrName>
                                        </p:attrNameLst>
                                      </p:cBhvr>
                                      <p:to>
                                        <p:strVal val="visible"/>
                                      </p:to>
                                    </p:set>
                                    <p:animEffect filter="fade" transition="in">
                                      <p:cBhvr>
                                        <p:cTn dur="500"/>
                                        <p:tgtEl>
                                          <p:spTgt spid="18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9" name="Shape 1889"/>
        <p:cNvGrpSpPr/>
        <p:nvPr/>
      </p:nvGrpSpPr>
      <p:grpSpPr>
        <a:xfrm>
          <a:off x="0" y="0"/>
          <a:ext cx="0" cy="0"/>
          <a:chOff x="0" y="0"/>
          <a:chExt cx="0" cy="0"/>
        </a:xfrm>
      </p:grpSpPr>
      <p:sp>
        <p:nvSpPr>
          <p:cNvPr id="1890" name="Google Shape;1890;p102"/>
          <p:cNvSpPr txBox="1"/>
          <p:nvPr/>
        </p:nvSpPr>
        <p:spPr>
          <a:xfrm>
            <a:off x="4318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Hojjat Jafarpour</a:t>
            </a:r>
            <a:endParaRPr/>
          </a:p>
        </p:txBody>
      </p:sp>
      <p:sp>
        <p:nvSpPr>
          <p:cNvPr id="1891" name="Google Shape;1891;p102"/>
          <p:cNvSpPr txBox="1"/>
          <p:nvPr/>
        </p:nvSpPr>
        <p:spPr>
          <a:xfrm>
            <a:off x="3124200" y="6229350"/>
            <a:ext cx="2895600" cy="4572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CCD: Efficient Customized Content Dissemination in Distributed Pub/Sub</a:t>
            </a:r>
            <a:endParaRPr/>
          </a:p>
        </p:txBody>
      </p:sp>
      <p:sp>
        <p:nvSpPr>
          <p:cNvPr id="1892" name="Google Shape;1892;p102"/>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1893" name="Google Shape;1893;p102"/>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CCD algorithm</a:t>
            </a:r>
            <a:endParaRPr/>
          </a:p>
        </p:txBody>
      </p:sp>
      <p:sp>
        <p:nvSpPr>
          <p:cNvPr id="1894" name="Google Shape;1894;p102"/>
          <p:cNvSpPr/>
          <p:nvPr/>
        </p:nvSpPr>
        <p:spPr>
          <a:xfrm>
            <a:off x="3810000" y="2590800"/>
            <a:ext cx="5181600" cy="2362200"/>
          </a:xfrm>
          <a:custGeom>
            <a:rect b="b" l="l" r="r" t="t"/>
            <a:pathLst>
              <a:path extrusionOk="0" h="43200" w="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lnTo>
                  <a:pt x="3900" y="14370"/>
                </a:lnTo>
                <a:close/>
              </a:path>
              <a:path extrusionOk="0" fill="none" h="43200" w="43200">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gradFill>
            <a:gsLst>
              <a:gs pos="0">
                <a:srgbClr val="FFD147"/>
              </a:gs>
              <a:gs pos="100000">
                <a:srgbClr val="766121"/>
              </a:gs>
            </a:gsLst>
            <a:lin ang="5400000" scaled="0"/>
          </a:gra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pic>
        <p:nvPicPr>
          <p:cNvPr id="1895" name="Google Shape;1895;p102"/>
          <p:cNvPicPr preferRelativeResize="0"/>
          <p:nvPr/>
        </p:nvPicPr>
        <p:blipFill rotWithShape="1">
          <a:blip r:embed="rId3">
            <a:alphaModFix/>
          </a:blip>
          <a:srcRect b="0" l="0" r="0" t="0"/>
          <a:stretch/>
        </p:blipFill>
        <p:spPr>
          <a:xfrm>
            <a:off x="4800600" y="3495675"/>
            <a:ext cx="304800" cy="390525"/>
          </a:xfrm>
          <a:prstGeom prst="rect">
            <a:avLst/>
          </a:prstGeom>
          <a:noFill/>
          <a:ln>
            <a:noFill/>
          </a:ln>
        </p:spPr>
      </p:pic>
      <p:cxnSp>
        <p:nvCxnSpPr>
          <p:cNvPr id="1896" name="Google Shape;1896;p102"/>
          <p:cNvCxnSpPr/>
          <p:nvPr/>
        </p:nvCxnSpPr>
        <p:spPr>
          <a:xfrm>
            <a:off x="6494462" y="2905125"/>
            <a:ext cx="533400" cy="304800"/>
          </a:xfrm>
          <a:prstGeom prst="straightConnector1">
            <a:avLst/>
          </a:prstGeom>
          <a:noFill/>
          <a:ln cap="flat" cmpd="sng" w="38100">
            <a:solidFill>
              <a:srgbClr val="002060"/>
            </a:solidFill>
            <a:prstDash val="solid"/>
            <a:miter lim="800000"/>
            <a:headEnd len="med" w="med" type="none"/>
            <a:tailEnd len="med" w="med" type="stealth"/>
          </a:ln>
        </p:spPr>
      </p:cxnSp>
      <p:cxnSp>
        <p:nvCxnSpPr>
          <p:cNvPr id="1897" name="Google Shape;1897;p102"/>
          <p:cNvCxnSpPr/>
          <p:nvPr/>
        </p:nvCxnSpPr>
        <p:spPr>
          <a:xfrm>
            <a:off x="7772400" y="3624262"/>
            <a:ext cx="609600" cy="414337"/>
          </a:xfrm>
          <a:prstGeom prst="straightConnector1">
            <a:avLst/>
          </a:prstGeom>
          <a:noFill/>
          <a:ln cap="flat" cmpd="sng" w="38100">
            <a:solidFill>
              <a:srgbClr val="002060"/>
            </a:solidFill>
            <a:prstDash val="solid"/>
            <a:miter lim="800000"/>
            <a:headEnd len="med" w="med" type="none"/>
            <a:tailEnd len="med" w="med" type="stealth"/>
          </a:ln>
        </p:spPr>
      </p:cxnSp>
      <p:cxnSp>
        <p:nvCxnSpPr>
          <p:cNvPr id="1898" name="Google Shape;1898;p102"/>
          <p:cNvCxnSpPr/>
          <p:nvPr/>
        </p:nvCxnSpPr>
        <p:spPr>
          <a:xfrm flipH="1">
            <a:off x="7239000" y="3657600"/>
            <a:ext cx="550862" cy="447675"/>
          </a:xfrm>
          <a:prstGeom prst="straightConnector1">
            <a:avLst/>
          </a:prstGeom>
          <a:noFill/>
          <a:ln cap="flat" cmpd="sng" w="38100">
            <a:solidFill>
              <a:srgbClr val="002060"/>
            </a:solidFill>
            <a:prstDash val="solid"/>
            <a:miter lim="800000"/>
            <a:headEnd len="med" w="med" type="none"/>
            <a:tailEnd len="med" w="med" type="stealth"/>
          </a:ln>
        </p:spPr>
      </p:cxnSp>
      <p:cxnSp>
        <p:nvCxnSpPr>
          <p:cNvPr id="1899" name="Google Shape;1899;p102"/>
          <p:cNvCxnSpPr/>
          <p:nvPr/>
        </p:nvCxnSpPr>
        <p:spPr>
          <a:xfrm flipH="1">
            <a:off x="5732462" y="2905125"/>
            <a:ext cx="533400" cy="381000"/>
          </a:xfrm>
          <a:prstGeom prst="straightConnector1">
            <a:avLst/>
          </a:prstGeom>
          <a:noFill/>
          <a:ln cap="flat" cmpd="sng" w="38100">
            <a:solidFill>
              <a:srgbClr val="002060"/>
            </a:solidFill>
            <a:prstDash val="solid"/>
            <a:miter lim="800000"/>
            <a:headEnd len="med" w="med" type="none"/>
            <a:tailEnd len="med" w="med" type="stealth"/>
          </a:ln>
        </p:spPr>
      </p:cxnSp>
      <p:cxnSp>
        <p:nvCxnSpPr>
          <p:cNvPr id="1900" name="Google Shape;1900;p102"/>
          <p:cNvCxnSpPr/>
          <p:nvPr/>
        </p:nvCxnSpPr>
        <p:spPr>
          <a:xfrm flipH="1">
            <a:off x="5105400" y="3352800"/>
            <a:ext cx="457200" cy="338137"/>
          </a:xfrm>
          <a:prstGeom prst="straightConnector1">
            <a:avLst/>
          </a:prstGeom>
          <a:noFill/>
          <a:ln cap="flat" cmpd="sng" w="38100">
            <a:solidFill>
              <a:srgbClr val="002060"/>
            </a:solidFill>
            <a:prstDash val="solid"/>
            <a:miter lim="800000"/>
            <a:headEnd len="med" w="med" type="none"/>
            <a:tailEnd len="med" w="med" type="stealth"/>
          </a:ln>
        </p:spPr>
      </p:cxnSp>
      <p:cxnSp>
        <p:nvCxnSpPr>
          <p:cNvPr id="1901" name="Google Shape;1901;p102"/>
          <p:cNvCxnSpPr/>
          <p:nvPr/>
        </p:nvCxnSpPr>
        <p:spPr>
          <a:xfrm flipH="1">
            <a:off x="4343400" y="3886200"/>
            <a:ext cx="533400" cy="381000"/>
          </a:xfrm>
          <a:prstGeom prst="straightConnector1">
            <a:avLst/>
          </a:prstGeom>
          <a:noFill/>
          <a:ln cap="flat" cmpd="sng" w="38100">
            <a:solidFill>
              <a:srgbClr val="002060"/>
            </a:solidFill>
            <a:prstDash val="solid"/>
            <a:miter lim="800000"/>
            <a:headEnd len="med" w="med" type="none"/>
            <a:tailEnd len="med" w="med" type="stealth"/>
          </a:ln>
        </p:spPr>
      </p:cxnSp>
      <p:cxnSp>
        <p:nvCxnSpPr>
          <p:cNvPr id="1902" name="Google Shape;1902;p102"/>
          <p:cNvCxnSpPr/>
          <p:nvPr/>
        </p:nvCxnSpPr>
        <p:spPr>
          <a:xfrm flipH="1">
            <a:off x="4894262" y="3886200"/>
            <a:ext cx="1587" cy="381000"/>
          </a:xfrm>
          <a:prstGeom prst="straightConnector1">
            <a:avLst/>
          </a:prstGeom>
          <a:noFill/>
          <a:ln cap="flat" cmpd="sng" w="38100">
            <a:solidFill>
              <a:srgbClr val="002060"/>
            </a:solidFill>
            <a:prstDash val="solid"/>
            <a:miter lim="800000"/>
            <a:headEnd len="med" w="med" type="none"/>
            <a:tailEnd len="med" w="med" type="stealth"/>
          </a:ln>
        </p:spPr>
      </p:cxnSp>
      <p:cxnSp>
        <p:nvCxnSpPr>
          <p:cNvPr id="1903" name="Google Shape;1903;p102"/>
          <p:cNvCxnSpPr/>
          <p:nvPr/>
        </p:nvCxnSpPr>
        <p:spPr>
          <a:xfrm>
            <a:off x="4953000" y="3886200"/>
            <a:ext cx="533400" cy="304800"/>
          </a:xfrm>
          <a:prstGeom prst="straightConnector1">
            <a:avLst/>
          </a:prstGeom>
          <a:noFill/>
          <a:ln cap="flat" cmpd="sng" w="38100">
            <a:solidFill>
              <a:srgbClr val="002060"/>
            </a:solidFill>
            <a:prstDash val="solid"/>
            <a:miter lim="800000"/>
            <a:headEnd len="med" w="med" type="none"/>
            <a:tailEnd len="med" w="med" type="stealth"/>
          </a:ln>
        </p:spPr>
      </p:cxnSp>
      <p:cxnSp>
        <p:nvCxnSpPr>
          <p:cNvPr id="1904" name="Google Shape;1904;p102"/>
          <p:cNvCxnSpPr/>
          <p:nvPr/>
        </p:nvCxnSpPr>
        <p:spPr>
          <a:xfrm flipH="1">
            <a:off x="6629400" y="3276600"/>
            <a:ext cx="398462" cy="423862"/>
          </a:xfrm>
          <a:prstGeom prst="straightConnector1">
            <a:avLst/>
          </a:prstGeom>
          <a:noFill/>
          <a:ln cap="flat" cmpd="sng" w="38100">
            <a:solidFill>
              <a:srgbClr val="002060"/>
            </a:solidFill>
            <a:prstDash val="solid"/>
            <a:miter lim="800000"/>
            <a:headEnd len="med" w="med" type="none"/>
            <a:tailEnd len="med" w="med" type="stealth"/>
          </a:ln>
        </p:spPr>
      </p:cxnSp>
      <p:cxnSp>
        <p:nvCxnSpPr>
          <p:cNvPr id="1905" name="Google Shape;1905;p102"/>
          <p:cNvCxnSpPr/>
          <p:nvPr/>
        </p:nvCxnSpPr>
        <p:spPr>
          <a:xfrm flipH="1">
            <a:off x="6172200" y="3700462"/>
            <a:ext cx="457200" cy="481012"/>
          </a:xfrm>
          <a:prstGeom prst="straightConnector1">
            <a:avLst/>
          </a:prstGeom>
          <a:noFill/>
          <a:ln cap="flat" cmpd="sng" w="38100">
            <a:solidFill>
              <a:srgbClr val="002060"/>
            </a:solidFill>
            <a:prstDash val="solid"/>
            <a:miter lim="800000"/>
            <a:headEnd len="med" w="med" type="none"/>
            <a:tailEnd len="med" w="med" type="stealth"/>
          </a:ln>
        </p:spPr>
      </p:cxnSp>
      <p:pic>
        <p:nvPicPr>
          <p:cNvPr id="1906" name="Google Shape;1906;p102"/>
          <p:cNvPicPr preferRelativeResize="0"/>
          <p:nvPr/>
        </p:nvPicPr>
        <p:blipFill rotWithShape="1">
          <a:blip r:embed="rId3">
            <a:alphaModFix/>
          </a:blip>
          <a:srcRect b="0" l="0" r="0" t="0"/>
          <a:stretch/>
        </p:blipFill>
        <p:spPr>
          <a:xfrm>
            <a:off x="6265862" y="2733675"/>
            <a:ext cx="304800" cy="390525"/>
          </a:xfrm>
          <a:prstGeom prst="rect">
            <a:avLst/>
          </a:prstGeom>
          <a:noFill/>
          <a:ln>
            <a:noFill/>
          </a:ln>
        </p:spPr>
      </p:pic>
      <p:pic>
        <p:nvPicPr>
          <p:cNvPr id="1907" name="Google Shape;1907;p102"/>
          <p:cNvPicPr preferRelativeResize="0"/>
          <p:nvPr/>
        </p:nvPicPr>
        <p:blipFill rotWithShape="1">
          <a:blip r:embed="rId3">
            <a:alphaModFix/>
          </a:blip>
          <a:srcRect b="0" l="0" r="0" t="0"/>
          <a:stretch/>
        </p:blipFill>
        <p:spPr>
          <a:xfrm>
            <a:off x="5427662" y="3133725"/>
            <a:ext cx="304800" cy="390525"/>
          </a:xfrm>
          <a:prstGeom prst="rect">
            <a:avLst/>
          </a:prstGeom>
          <a:noFill/>
          <a:ln>
            <a:noFill/>
          </a:ln>
        </p:spPr>
      </p:pic>
      <p:pic>
        <p:nvPicPr>
          <p:cNvPr id="1908" name="Google Shape;1908;p102"/>
          <p:cNvPicPr preferRelativeResize="0"/>
          <p:nvPr/>
        </p:nvPicPr>
        <p:blipFill rotWithShape="1">
          <a:blip r:embed="rId3">
            <a:alphaModFix/>
          </a:blip>
          <a:srcRect b="0" l="0" r="0" t="0"/>
          <a:stretch/>
        </p:blipFill>
        <p:spPr>
          <a:xfrm>
            <a:off x="6324600" y="3505200"/>
            <a:ext cx="304800" cy="390525"/>
          </a:xfrm>
          <a:prstGeom prst="rect">
            <a:avLst/>
          </a:prstGeom>
          <a:noFill/>
          <a:ln>
            <a:noFill/>
          </a:ln>
        </p:spPr>
      </p:pic>
      <p:pic>
        <p:nvPicPr>
          <p:cNvPr id="1909" name="Google Shape;1909;p102"/>
          <p:cNvPicPr preferRelativeResize="0"/>
          <p:nvPr/>
        </p:nvPicPr>
        <p:blipFill rotWithShape="1">
          <a:blip r:embed="rId3">
            <a:alphaModFix/>
          </a:blip>
          <a:srcRect b="0" l="0" r="0" t="0"/>
          <a:stretch/>
        </p:blipFill>
        <p:spPr>
          <a:xfrm>
            <a:off x="7772400" y="3429000"/>
            <a:ext cx="304800" cy="390525"/>
          </a:xfrm>
          <a:prstGeom prst="rect">
            <a:avLst/>
          </a:prstGeom>
          <a:noFill/>
          <a:ln>
            <a:noFill/>
          </a:ln>
        </p:spPr>
      </p:pic>
      <p:pic>
        <p:nvPicPr>
          <p:cNvPr id="1910" name="Google Shape;1910;p102"/>
          <p:cNvPicPr preferRelativeResize="0"/>
          <p:nvPr/>
        </p:nvPicPr>
        <p:blipFill rotWithShape="1">
          <a:blip r:embed="rId3">
            <a:alphaModFix/>
          </a:blip>
          <a:srcRect b="0" l="0" r="0" t="0"/>
          <a:stretch/>
        </p:blipFill>
        <p:spPr>
          <a:xfrm>
            <a:off x="4191000" y="4191000"/>
            <a:ext cx="304800" cy="390525"/>
          </a:xfrm>
          <a:prstGeom prst="rect">
            <a:avLst/>
          </a:prstGeom>
          <a:noFill/>
          <a:ln>
            <a:noFill/>
          </a:ln>
        </p:spPr>
      </p:pic>
      <p:pic>
        <p:nvPicPr>
          <p:cNvPr id="1911" name="Google Shape;1911;p102"/>
          <p:cNvPicPr preferRelativeResize="0"/>
          <p:nvPr/>
        </p:nvPicPr>
        <p:blipFill rotWithShape="1">
          <a:blip r:embed="rId3">
            <a:alphaModFix/>
          </a:blip>
          <a:srcRect b="0" l="0" r="0" t="0"/>
          <a:stretch/>
        </p:blipFill>
        <p:spPr>
          <a:xfrm>
            <a:off x="6019800" y="4181475"/>
            <a:ext cx="304800" cy="390525"/>
          </a:xfrm>
          <a:prstGeom prst="rect">
            <a:avLst/>
          </a:prstGeom>
          <a:noFill/>
          <a:ln>
            <a:noFill/>
          </a:ln>
        </p:spPr>
      </p:pic>
      <p:pic>
        <p:nvPicPr>
          <p:cNvPr id="1912" name="Google Shape;1912;p102"/>
          <p:cNvPicPr preferRelativeResize="0"/>
          <p:nvPr/>
        </p:nvPicPr>
        <p:blipFill rotWithShape="1">
          <a:blip r:embed="rId3">
            <a:alphaModFix/>
          </a:blip>
          <a:srcRect b="0" l="0" r="0" t="0"/>
          <a:stretch/>
        </p:blipFill>
        <p:spPr>
          <a:xfrm>
            <a:off x="7086600" y="4105275"/>
            <a:ext cx="304800" cy="390525"/>
          </a:xfrm>
          <a:prstGeom prst="rect">
            <a:avLst/>
          </a:prstGeom>
          <a:noFill/>
          <a:ln>
            <a:noFill/>
          </a:ln>
        </p:spPr>
      </p:pic>
      <p:pic>
        <p:nvPicPr>
          <p:cNvPr id="1913" name="Google Shape;1913;p102"/>
          <p:cNvPicPr preferRelativeResize="0"/>
          <p:nvPr/>
        </p:nvPicPr>
        <p:blipFill rotWithShape="1">
          <a:blip r:embed="rId3">
            <a:alphaModFix/>
          </a:blip>
          <a:srcRect b="0" l="0" r="0" t="0"/>
          <a:stretch/>
        </p:blipFill>
        <p:spPr>
          <a:xfrm>
            <a:off x="4724400" y="4248150"/>
            <a:ext cx="304800" cy="390525"/>
          </a:xfrm>
          <a:prstGeom prst="rect">
            <a:avLst/>
          </a:prstGeom>
          <a:noFill/>
          <a:ln>
            <a:noFill/>
          </a:ln>
        </p:spPr>
      </p:pic>
      <p:pic>
        <p:nvPicPr>
          <p:cNvPr id="1914" name="Google Shape;1914;p102"/>
          <p:cNvPicPr preferRelativeResize="0"/>
          <p:nvPr/>
        </p:nvPicPr>
        <p:blipFill rotWithShape="1">
          <a:blip r:embed="rId3">
            <a:alphaModFix/>
          </a:blip>
          <a:srcRect b="0" l="0" r="0" t="0"/>
          <a:stretch/>
        </p:blipFill>
        <p:spPr>
          <a:xfrm>
            <a:off x="5410200" y="4181475"/>
            <a:ext cx="304800" cy="390525"/>
          </a:xfrm>
          <a:prstGeom prst="rect">
            <a:avLst/>
          </a:prstGeom>
          <a:noFill/>
          <a:ln>
            <a:noFill/>
          </a:ln>
        </p:spPr>
      </p:pic>
      <p:pic>
        <p:nvPicPr>
          <p:cNvPr id="1915" name="Google Shape;1915;p102"/>
          <p:cNvPicPr preferRelativeResize="0"/>
          <p:nvPr/>
        </p:nvPicPr>
        <p:blipFill rotWithShape="1">
          <a:blip r:embed="rId3">
            <a:alphaModFix/>
          </a:blip>
          <a:srcRect b="0" l="0" r="0" t="0"/>
          <a:stretch/>
        </p:blipFill>
        <p:spPr>
          <a:xfrm>
            <a:off x="8229600" y="4038600"/>
            <a:ext cx="304800" cy="390525"/>
          </a:xfrm>
          <a:prstGeom prst="rect">
            <a:avLst/>
          </a:prstGeom>
          <a:noFill/>
          <a:ln>
            <a:noFill/>
          </a:ln>
        </p:spPr>
      </p:pic>
      <p:cxnSp>
        <p:nvCxnSpPr>
          <p:cNvPr id="1916" name="Google Shape;1916;p102"/>
          <p:cNvCxnSpPr/>
          <p:nvPr/>
        </p:nvCxnSpPr>
        <p:spPr>
          <a:xfrm>
            <a:off x="7027862" y="3243262"/>
            <a:ext cx="744537" cy="381000"/>
          </a:xfrm>
          <a:prstGeom prst="straightConnector1">
            <a:avLst/>
          </a:prstGeom>
          <a:noFill/>
          <a:ln cap="flat" cmpd="sng" w="38100">
            <a:solidFill>
              <a:srgbClr val="002060"/>
            </a:solidFill>
            <a:prstDash val="solid"/>
            <a:miter lim="800000"/>
            <a:headEnd len="med" w="med" type="none"/>
            <a:tailEnd len="med" w="med" type="stealth"/>
          </a:ln>
        </p:spPr>
      </p:cxnSp>
      <p:pic>
        <p:nvPicPr>
          <p:cNvPr id="1917" name="Google Shape;1917;p102"/>
          <p:cNvPicPr preferRelativeResize="0"/>
          <p:nvPr/>
        </p:nvPicPr>
        <p:blipFill rotWithShape="1">
          <a:blip r:embed="rId3">
            <a:alphaModFix/>
          </a:blip>
          <a:srcRect b="0" l="0" r="0" t="0"/>
          <a:stretch/>
        </p:blipFill>
        <p:spPr>
          <a:xfrm>
            <a:off x="7027862" y="3048000"/>
            <a:ext cx="304800" cy="390525"/>
          </a:xfrm>
          <a:prstGeom prst="rect">
            <a:avLst/>
          </a:prstGeom>
          <a:noFill/>
          <a:ln>
            <a:noFill/>
          </a:ln>
        </p:spPr>
      </p:pic>
      <p:sp>
        <p:nvSpPr>
          <p:cNvPr id="1918" name="Google Shape;1918;p102"/>
          <p:cNvSpPr txBox="1"/>
          <p:nvPr/>
        </p:nvSpPr>
        <p:spPr>
          <a:xfrm>
            <a:off x="6297612" y="2133600"/>
            <a:ext cx="407987"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800"/>
              <a:buFont typeface="Times New Roman"/>
              <a:buNone/>
            </a:pPr>
            <a:r>
              <a:rPr b="0" i="0" lang="en-US" sz="1800" u="none">
                <a:solidFill>
                  <a:srgbClr val="FF0000"/>
                </a:solidFill>
                <a:latin typeface="Times New Roman"/>
                <a:ea typeface="Times New Roman"/>
                <a:cs typeface="Times New Roman"/>
                <a:sym typeface="Times New Roman"/>
              </a:rPr>
              <a:t>F</a:t>
            </a:r>
            <a:r>
              <a:rPr b="0" baseline="-25000" i="0" lang="en-US" sz="1800" u="none">
                <a:solidFill>
                  <a:srgbClr val="FF0000"/>
                </a:solidFill>
                <a:latin typeface="Times New Roman"/>
                <a:ea typeface="Times New Roman"/>
                <a:cs typeface="Times New Roman"/>
                <a:sym typeface="Times New Roman"/>
              </a:rPr>
              <a:t>1</a:t>
            </a:r>
            <a:endParaRPr/>
          </a:p>
        </p:txBody>
      </p:sp>
      <p:sp>
        <p:nvSpPr>
          <p:cNvPr id="1919" name="Google Shape;1919;p102"/>
          <p:cNvSpPr txBox="1"/>
          <p:nvPr/>
        </p:nvSpPr>
        <p:spPr>
          <a:xfrm>
            <a:off x="5378450" y="4572000"/>
            <a:ext cx="407987"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800"/>
              <a:buFont typeface="Times New Roman"/>
              <a:buNone/>
            </a:pPr>
            <a:r>
              <a:rPr b="0" i="0" lang="en-US" sz="1800" u="none">
                <a:solidFill>
                  <a:srgbClr val="FF0000"/>
                </a:solidFill>
                <a:latin typeface="Times New Roman"/>
                <a:ea typeface="Times New Roman"/>
                <a:cs typeface="Times New Roman"/>
                <a:sym typeface="Times New Roman"/>
              </a:rPr>
              <a:t>F</a:t>
            </a:r>
            <a:r>
              <a:rPr b="0" baseline="-25000" i="0" lang="en-US" sz="1800" u="none">
                <a:solidFill>
                  <a:srgbClr val="FF0000"/>
                </a:solidFill>
                <a:latin typeface="Times New Roman"/>
                <a:ea typeface="Times New Roman"/>
                <a:cs typeface="Times New Roman"/>
                <a:sym typeface="Times New Roman"/>
              </a:rPr>
              <a:t>1</a:t>
            </a:r>
            <a:endParaRPr/>
          </a:p>
        </p:txBody>
      </p:sp>
      <p:sp>
        <p:nvSpPr>
          <p:cNvPr id="1920" name="Google Shape;1920;p102"/>
          <p:cNvSpPr txBox="1"/>
          <p:nvPr/>
        </p:nvSpPr>
        <p:spPr>
          <a:xfrm>
            <a:off x="6902450" y="4572000"/>
            <a:ext cx="407987"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800"/>
              <a:buFont typeface="Times New Roman"/>
              <a:buNone/>
            </a:pPr>
            <a:r>
              <a:rPr b="0" i="0" lang="en-US" sz="1800" u="none">
                <a:solidFill>
                  <a:srgbClr val="FF0000"/>
                </a:solidFill>
                <a:latin typeface="Times New Roman"/>
                <a:ea typeface="Times New Roman"/>
                <a:cs typeface="Times New Roman"/>
                <a:sym typeface="Times New Roman"/>
              </a:rPr>
              <a:t>F</a:t>
            </a:r>
            <a:r>
              <a:rPr b="0" baseline="-25000" i="0" lang="en-US" sz="1800" u="none">
                <a:solidFill>
                  <a:srgbClr val="FF0000"/>
                </a:solidFill>
                <a:latin typeface="Times New Roman"/>
                <a:ea typeface="Times New Roman"/>
                <a:cs typeface="Times New Roman"/>
                <a:sym typeface="Times New Roman"/>
              </a:rPr>
              <a:t>1</a:t>
            </a:r>
            <a:endParaRPr/>
          </a:p>
        </p:txBody>
      </p:sp>
      <p:sp>
        <p:nvSpPr>
          <p:cNvPr id="1921" name="Google Shape;1921;p102"/>
          <p:cNvSpPr txBox="1"/>
          <p:nvPr/>
        </p:nvSpPr>
        <p:spPr>
          <a:xfrm>
            <a:off x="6064250" y="4572000"/>
            <a:ext cx="407987"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800"/>
              <a:buFont typeface="Times New Roman"/>
              <a:buNone/>
            </a:pPr>
            <a:r>
              <a:rPr b="0" i="0" lang="en-US" sz="1800" u="none">
                <a:solidFill>
                  <a:srgbClr val="FF0000"/>
                </a:solidFill>
                <a:latin typeface="Times New Roman"/>
                <a:ea typeface="Times New Roman"/>
                <a:cs typeface="Times New Roman"/>
                <a:sym typeface="Times New Roman"/>
              </a:rPr>
              <a:t>F</a:t>
            </a:r>
            <a:r>
              <a:rPr b="0" baseline="-25000" i="0" lang="en-US" sz="1800" u="none">
                <a:solidFill>
                  <a:srgbClr val="FF0000"/>
                </a:solidFill>
                <a:latin typeface="Times New Roman"/>
                <a:ea typeface="Times New Roman"/>
                <a:cs typeface="Times New Roman"/>
                <a:sym typeface="Times New Roman"/>
              </a:rPr>
              <a:t>2</a:t>
            </a:r>
            <a:endParaRPr/>
          </a:p>
        </p:txBody>
      </p:sp>
      <p:sp>
        <p:nvSpPr>
          <p:cNvPr id="1922" name="Google Shape;1922;p102"/>
          <p:cNvSpPr txBox="1"/>
          <p:nvPr/>
        </p:nvSpPr>
        <p:spPr>
          <a:xfrm>
            <a:off x="4648200" y="4586287"/>
            <a:ext cx="407987"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800"/>
              <a:buFont typeface="Times New Roman"/>
              <a:buNone/>
            </a:pPr>
            <a:r>
              <a:rPr b="0" i="0" lang="en-US" sz="1800" u="none">
                <a:solidFill>
                  <a:srgbClr val="FF0000"/>
                </a:solidFill>
                <a:latin typeface="Times New Roman"/>
                <a:ea typeface="Times New Roman"/>
                <a:cs typeface="Times New Roman"/>
                <a:sym typeface="Times New Roman"/>
              </a:rPr>
              <a:t>F</a:t>
            </a:r>
            <a:r>
              <a:rPr b="0" baseline="-25000" i="0" lang="en-US" sz="1800" u="none">
                <a:solidFill>
                  <a:srgbClr val="FF0000"/>
                </a:solidFill>
                <a:latin typeface="Times New Roman"/>
                <a:ea typeface="Times New Roman"/>
                <a:cs typeface="Times New Roman"/>
                <a:sym typeface="Times New Roman"/>
              </a:rPr>
              <a:t>3</a:t>
            </a:r>
            <a:endParaRPr/>
          </a:p>
        </p:txBody>
      </p:sp>
      <p:sp>
        <p:nvSpPr>
          <p:cNvPr id="1923" name="Google Shape;1923;p102"/>
          <p:cNvSpPr txBox="1"/>
          <p:nvPr/>
        </p:nvSpPr>
        <p:spPr>
          <a:xfrm>
            <a:off x="3810000" y="4281487"/>
            <a:ext cx="407987"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800"/>
              <a:buFont typeface="Times New Roman"/>
              <a:buNone/>
            </a:pPr>
            <a:r>
              <a:rPr b="0" i="0" lang="en-US" sz="1800" u="none">
                <a:solidFill>
                  <a:srgbClr val="FF0000"/>
                </a:solidFill>
                <a:latin typeface="Times New Roman"/>
                <a:ea typeface="Times New Roman"/>
                <a:cs typeface="Times New Roman"/>
                <a:sym typeface="Times New Roman"/>
              </a:rPr>
              <a:t>F</a:t>
            </a:r>
            <a:r>
              <a:rPr b="0" baseline="-25000" i="0" lang="en-US" sz="1800" u="none">
                <a:solidFill>
                  <a:srgbClr val="FF0000"/>
                </a:solidFill>
                <a:latin typeface="Times New Roman"/>
                <a:ea typeface="Times New Roman"/>
                <a:cs typeface="Times New Roman"/>
                <a:sym typeface="Times New Roman"/>
              </a:rPr>
              <a:t>4</a:t>
            </a:r>
            <a:endParaRPr/>
          </a:p>
        </p:txBody>
      </p:sp>
      <p:sp>
        <p:nvSpPr>
          <p:cNvPr id="1924" name="Google Shape;1924;p102"/>
          <p:cNvSpPr txBox="1"/>
          <p:nvPr/>
        </p:nvSpPr>
        <p:spPr>
          <a:xfrm>
            <a:off x="4468812" y="3505200"/>
            <a:ext cx="407987"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800"/>
              <a:buFont typeface="Times New Roman"/>
              <a:buNone/>
            </a:pPr>
            <a:r>
              <a:rPr b="0" i="0" lang="en-US" sz="1800" u="none">
                <a:solidFill>
                  <a:srgbClr val="FF0000"/>
                </a:solidFill>
                <a:latin typeface="Times New Roman"/>
                <a:ea typeface="Times New Roman"/>
                <a:cs typeface="Times New Roman"/>
                <a:sym typeface="Times New Roman"/>
              </a:rPr>
              <a:t>F</a:t>
            </a:r>
            <a:r>
              <a:rPr b="0" baseline="-25000" i="0" lang="en-US" sz="1800" u="none">
                <a:solidFill>
                  <a:srgbClr val="FF0000"/>
                </a:solidFill>
                <a:latin typeface="Times New Roman"/>
                <a:ea typeface="Times New Roman"/>
                <a:cs typeface="Times New Roman"/>
                <a:sym typeface="Times New Roman"/>
              </a:rPr>
              <a:t>4</a:t>
            </a:r>
            <a:endParaRPr/>
          </a:p>
        </p:txBody>
      </p:sp>
      <p:sp>
        <p:nvSpPr>
          <p:cNvPr id="1925" name="Google Shape;1925;p102"/>
          <p:cNvSpPr txBox="1"/>
          <p:nvPr/>
        </p:nvSpPr>
        <p:spPr>
          <a:xfrm>
            <a:off x="8278812" y="4419600"/>
            <a:ext cx="407987"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800"/>
              <a:buFont typeface="Times New Roman"/>
              <a:buNone/>
            </a:pPr>
            <a:r>
              <a:rPr b="0" i="0" lang="en-US" sz="1800" u="none">
                <a:solidFill>
                  <a:srgbClr val="FF0000"/>
                </a:solidFill>
                <a:latin typeface="Times New Roman"/>
                <a:ea typeface="Times New Roman"/>
                <a:cs typeface="Times New Roman"/>
                <a:sym typeface="Times New Roman"/>
              </a:rPr>
              <a:t>F</a:t>
            </a:r>
            <a:r>
              <a:rPr b="0" baseline="-25000" i="0" lang="en-US" sz="1800" u="none">
                <a:solidFill>
                  <a:srgbClr val="FF0000"/>
                </a:solidFill>
                <a:latin typeface="Times New Roman"/>
                <a:ea typeface="Times New Roman"/>
                <a:cs typeface="Times New Roman"/>
                <a:sym typeface="Times New Roman"/>
              </a:rPr>
              <a:t>4</a:t>
            </a:r>
            <a:endParaRPr/>
          </a:p>
        </p:txBody>
      </p:sp>
      <p:sp>
        <p:nvSpPr>
          <p:cNvPr id="1926" name="Google Shape;1926;p102"/>
          <p:cNvSpPr txBox="1"/>
          <p:nvPr/>
        </p:nvSpPr>
        <p:spPr>
          <a:xfrm>
            <a:off x="7974012" y="3352800"/>
            <a:ext cx="407987"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800"/>
              <a:buFont typeface="Times New Roman"/>
              <a:buNone/>
            </a:pPr>
            <a:r>
              <a:rPr b="0" i="0" lang="en-US" sz="1800" u="none">
                <a:solidFill>
                  <a:srgbClr val="FF0000"/>
                </a:solidFill>
                <a:latin typeface="Times New Roman"/>
                <a:ea typeface="Times New Roman"/>
                <a:cs typeface="Times New Roman"/>
                <a:sym typeface="Times New Roman"/>
              </a:rPr>
              <a:t>F</a:t>
            </a:r>
            <a:r>
              <a:rPr b="0" baseline="-25000" i="0" lang="en-US" sz="1800" u="none">
                <a:solidFill>
                  <a:srgbClr val="FF0000"/>
                </a:solidFill>
                <a:latin typeface="Times New Roman"/>
                <a:ea typeface="Times New Roman"/>
                <a:cs typeface="Times New Roman"/>
                <a:sym typeface="Times New Roman"/>
              </a:rPr>
              <a:t>2</a:t>
            </a:r>
            <a:endParaRPr/>
          </a:p>
        </p:txBody>
      </p:sp>
      <p:cxnSp>
        <p:nvCxnSpPr>
          <p:cNvPr id="1927" name="Google Shape;1927;p102"/>
          <p:cNvCxnSpPr/>
          <p:nvPr/>
        </p:nvCxnSpPr>
        <p:spPr>
          <a:xfrm>
            <a:off x="6477000" y="2438400"/>
            <a:ext cx="0" cy="304800"/>
          </a:xfrm>
          <a:prstGeom prst="straightConnector1">
            <a:avLst/>
          </a:prstGeom>
          <a:noFill/>
          <a:ln cap="flat" cmpd="sng" w="38100">
            <a:solidFill>
              <a:schemeClr val="dk1"/>
            </a:solidFill>
            <a:prstDash val="solid"/>
            <a:miter lim="800000"/>
            <a:headEnd len="med" w="med" type="none"/>
            <a:tailEnd len="med" w="med" type="triangle"/>
          </a:ln>
        </p:spPr>
      </p:cxnSp>
      <p:sp>
        <p:nvSpPr>
          <p:cNvPr id="1928" name="Google Shape;1928;p102"/>
          <p:cNvSpPr/>
          <p:nvPr/>
        </p:nvSpPr>
        <p:spPr>
          <a:xfrm>
            <a:off x="1600200" y="3090862"/>
            <a:ext cx="685800" cy="457200"/>
          </a:xfrm>
          <a:prstGeom prst="ellipse">
            <a:avLst/>
          </a:prstGeom>
          <a:solidFill>
            <a:srgbClr val="FFC299"/>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Arial"/>
              <a:buNone/>
            </a:pPr>
            <a:r>
              <a:rPr b="0" i="0" lang="en-US" sz="1000" u="none">
                <a:solidFill>
                  <a:schemeClr val="dk1"/>
                </a:solidFill>
                <a:latin typeface="Arial"/>
                <a:ea typeface="Arial"/>
                <a:cs typeface="Arial"/>
                <a:sym typeface="Arial"/>
              </a:rPr>
              <a:t>F</a:t>
            </a:r>
            <a:r>
              <a:rPr b="0" baseline="-25000" i="0" lang="en-US" sz="1000" u="none">
                <a:solidFill>
                  <a:schemeClr val="dk1"/>
                </a:solidFill>
                <a:latin typeface="Arial"/>
                <a:ea typeface="Arial"/>
                <a:cs typeface="Arial"/>
                <a:sym typeface="Arial"/>
              </a:rPr>
              <a:t>1</a:t>
            </a:r>
            <a:r>
              <a:rPr b="0" i="0" lang="en-US" sz="1000" u="none">
                <a:solidFill>
                  <a:schemeClr val="dk1"/>
                </a:solidFill>
                <a:latin typeface="Arial"/>
                <a:ea typeface="Arial"/>
                <a:cs typeface="Arial"/>
                <a:sym typeface="Arial"/>
              </a:rPr>
              <a:t>/28</a:t>
            </a:r>
            <a:endParaRPr/>
          </a:p>
        </p:txBody>
      </p:sp>
      <p:sp>
        <p:nvSpPr>
          <p:cNvPr id="1929" name="Google Shape;1929;p102"/>
          <p:cNvSpPr/>
          <p:nvPr/>
        </p:nvSpPr>
        <p:spPr>
          <a:xfrm>
            <a:off x="1600200" y="4081462"/>
            <a:ext cx="685800" cy="457200"/>
          </a:xfrm>
          <a:prstGeom prst="ellipse">
            <a:avLst/>
          </a:prstGeom>
          <a:solidFill>
            <a:srgbClr val="FFC299"/>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Arial"/>
              <a:buNone/>
            </a:pPr>
            <a:r>
              <a:rPr b="0" i="0" lang="en-US" sz="1000" u="none">
                <a:solidFill>
                  <a:schemeClr val="dk1"/>
                </a:solidFill>
                <a:latin typeface="Arial"/>
                <a:ea typeface="Arial"/>
                <a:cs typeface="Arial"/>
                <a:sym typeface="Arial"/>
              </a:rPr>
              <a:t>F</a:t>
            </a:r>
            <a:r>
              <a:rPr b="0" baseline="-25000" i="0" lang="en-US" sz="1000" u="none">
                <a:solidFill>
                  <a:schemeClr val="dk1"/>
                </a:solidFill>
                <a:latin typeface="Arial"/>
                <a:ea typeface="Arial"/>
                <a:cs typeface="Arial"/>
                <a:sym typeface="Arial"/>
              </a:rPr>
              <a:t>3</a:t>
            </a:r>
            <a:r>
              <a:rPr b="0" i="0" lang="en-US" sz="1000" u="none">
                <a:solidFill>
                  <a:schemeClr val="dk1"/>
                </a:solidFill>
                <a:latin typeface="Arial"/>
                <a:ea typeface="Arial"/>
                <a:cs typeface="Arial"/>
                <a:sym typeface="Arial"/>
              </a:rPr>
              <a:t>/12</a:t>
            </a:r>
            <a:endParaRPr/>
          </a:p>
        </p:txBody>
      </p:sp>
      <p:sp>
        <p:nvSpPr>
          <p:cNvPr id="1930" name="Google Shape;1930;p102"/>
          <p:cNvSpPr/>
          <p:nvPr/>
        </p:nvSpPr>
        <p:spPr>
          <a:xfrm>
            <a:off x="228600" y="4081462"/>
            <a:ext cx="685800" cy="457200"/>
          </a:xfrm>
          <a:prstGeom prst="ellipse">
            <a:avLst/>
          </a:prstGeom>
          <a:solidFill>
            <a:srgbClr val="FFC299"/>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Arial"/>
              <a:buNone/>
            </a:pPr>
            <a:r>
              <a:rPr b="0" i="0" lang="en-US" sz="1000" u="none">
                <a:solidFill>
                  <a:schemeClr val="dk1"/>
                </a:solidFill>
                <a:latin typeface="Arial"/>
                <a:ea typeface="Arial"/>
                <a:cs typeface="Arial"/>
                <a:sym typeface="Arial"/>
              </a:rPr>
              <a:t>F</a:t>
            </a:r>
            <a:r>
              <a:rPr b="0" baseline="-25000" i="0" lang="en-US" sz="1000" u="none">
                <a:solidFill>
                  <a:schemeClr val="dk1"/>
                </a:solidFill>
                <a:latin typeface="Arial"/>
                <a:ea typeface="Arial"/>
                <a:cs typeface="Arial"/>
                <a:sym typeface="Arial"/>
              </a:rPr>
              <a:t>2</a:t>
            </a:r>
            <a:r>
              <a:rPr b="0" i="0" lang="en-US" sz="1000" u="none">
                <a:solidFill>
                  <a:schemeClr val="dk1"/>
                </a:solidFill>
                <a:latin typeface="Arial"/>
                <a:ea typeface="Arial"/>
                <a:cs typeface="Arial"/>
                <a:sym typeface="Arial"/>
              </a:rPr>
              <a:t>/15</a:t>
            </a:r>
            <a:endParaRPr/>
          </a:p>
        </p:txBody>
      </p:sp>
      <p:sp>
        <p:nvSpPr>
          <p:cNvPr id="1931" name="Google Shape;1931;p102"/>
          <p:cNvSpPr/>
          <p:nvPr/>
        </p:nvSpPr>
        <p:spPr>
          <a:xfrm>
            <a:off x="2895600" y="4081462"/>
            <a:ext cx="685800" cy="457200"/>
          </a:xfrm>
          <a:prstGeom prst="ellipse">
            <a:avLst/>
          </a:prstGeom>
          <a:solidFill>
            <a:srgbClr val="FFC299"/>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Arial"/>
              <a:buNone/>
            </a:pPr>
            <a:r>
              <a:rPr b="0" i="0" lang="en-US" sz="1000" u="none">
                <a:solidFill>
                  <a:schemeClr val="dk1"/>
                </a:solidFill>
                <a:latin typeface="Arial"/>
                <a:ea typeface="Arial"/>
                <a:cs typeface="Arial"/>
                <a:sym typeface="Arial"/>
              </a:rPr>
              <a:t>F</a:t>
            </a:r>
            <a:r>
              <a:rPr b="0" baseline="-25000" i="0" lang="en-US" sz="1000" u="none">
                <a:solidFill>
                  <a:schemeClr val="dk1"/>
                </a:solidFill>
                <a:latin typeface="Arial"/>
                <a:ea typeface="Arial"/>
                <a:cs typeface="Arial"/>
                <a:sym typeface="Arial"/>
              </a:rPr>
              <a:t>4</a:t>
            </a:r>
            <a:r>
              <a:rPr b="0" i="0" lang="en-US" sz="1000" u="none">
                <a:solidFill>
                  <a:schemeClr val="dk1"/>
                </a:solidFill>
                <a:latin typeface="Arial"/>
                <a:ea typeface="Arial"/>
                <a:cs typeface="Arial"/>
                <a:sym typeface="Arial"/>
              </a:rPr>
              <a:t>/8</a:t>
            </a:r>
            <a:endParaRPr/>
          </a:p>
        </p:txBody>
      </p:sp>
      <p:cxnSp>
        <p:nvCxnSpPr>
          <p:cNvPr id="1932" name="Google Shape;1932;p102"/>
          <p:cNvCxnSpPr/>
          <p:nvPr/>
        </p:nvCxnSpPr>
        <p:spPr>
          <a:xfrm rot="5400000">
            <a:off x="923925" y="3371850"/>
            <a:ext cx="666750" cy="885825"/>
          </a:xfrm>
          <a:prstGeom prst="straightConnector1">
            <a:avLst/>
          </a:prstGeom>
          <a:noFill/>
          <a:ln cap="flat" cmpd="sng" w="28575">
            <a:solidFill>
              <a:srgbClr val="7030A0"/>
            </a:solidFill>
            <a:prstDash val="solid"/>
            <a:miter lim="800000"/>
            <a:headEnd len="med" w="med" type="none"/>
            <a:tailEnd len="med" w="med" type="stealth"/>
          </a:ln>
        </p:spPr>
      </p:cxnSp>
      <p:cxnSp>
        <p:nvCxnSpPr>
          <p:cNvPr id="1933" name="Google Shape;1933;p102"/>
          <p:cNvCxnSpPr/>
          <p:nvPr/>
        </p:nvCxnSpPr>
        <p:spPr>
          <a:xfrm rot="5400000">
            <a:off x="1676400" y="3813175"/>
            <a:ext cx="533400" cy="3175"/>
          </a:xfrm>
          <a:prstGeom prst="straightConnector1">
            <a:avLst/>
          </a:prstGeom>
          <a:noFill/>
          <a:ln cap="flat" cmpd="sng" w="28575">
            <a:solidFill>
              <a:srgbClr val="7030A0"/>
            </a:solidFill>
            <a:prstDash val="solid"/>
            <a:miter lim="800000"/>
            <a:headEnd len="med" w="med" type="none"/>
            <a:tailEnd len="med" w="med" type="stealth"/>
          </a:ln>
        </p:spPr>
      </p:cxnSp>
      <p:cxnSp>
        <p:nvCxnSpPr>
          <p:cNvPr id="1934" name="Google Shape;1934;p102"/>
          <p:cNvCxnSpPr/>
          <p:nvPr/>
        </p:nvCxnSpPr>
        <p:spPr>
          <a:xfrm flipH="1" rot="-5400000">
            <a:off x="2257425" y="3409950"/>
            <a:ext cx="666750" cy="809625"/>
          </a:xfrm>
          <a:prstGeom prst="straightConnector1">
            <a:avLst/>
          </a:prstGeom>
          <a:noFill/>
          <a:ln cap="flat" cmpd="sng" w="28575">
            <a:solidFill>
              <a:srgbClr val="7030A0"/>
            </a:solidFill>
            <a:prstDash val="solid"/>
            <a:miter lim="800000"/>
            <a:headEnd len="med" w="med" type="none"/>
            <a:tailEnd len="med" w="med" type="stealth"/>
          </a:ln>
        </p:spPr>
      </p:cxnSp>
      <p:cxnSp>
        <p:nvCxnSpPr>
          <p:cNvPr id="1935" name="Google Shape;1935;p102"/>
          <p:cNvCxnSpPr/>
          <p:nvPr/>
        </p:nvCxnSpPr>
        <p:spPr>
          <a:xfrm>
            <a:off x="914400" y="4310062"/>
            <a:ext cx="685800" cy="1587"/>
          </a:xfrm>
          <a:prstGeom prst="straightConnector1">
            <a:avLst/>
          </a:prstGeom>
          <a:noFill/>
          <a:ln cap="flat" cmpd="sng" w="28575">
            <a:solidFill>
              <a:srgbClr val="7030A0"/>
            </a:solidFill>
            <a:prstDash val="solid"/>
            <a:miter lim="800000"/>
            <a:headEnd len="med" w="med" type="none"/>
            <a:tailEnd len="med" w="med" type="stealth"/>
          </a:ln>
        </p:spPr>
      </p:cxnSp>
      <p:cxnSp>
        <p:nvCxnSpPr>
          <p:cNvPr id="1936" name="Google Shape;1936;p102"/>
          <p:cNvCxnSpPr/>
          <p:nvPr/>
        </p:nvCxnSpPr>
        <p:spPr>
          <a:xfrm>
            <a:off x="2286000" y="4310062"/>
            <a:ext cx="609600" cy="1587"/>
          </a:xfrm>
          <a:prstGeom prst="straightConnector1">
            <a:avLst/>
          </a:prstGeom>
          <a:noFill/>
          <a:ln cap="flat" cmpd="sng" w="28575">
            <a:solidFill>
              <a:srgbClr val="7030A0"/>
            </a:solidFill>
            <a:prstDash val="solid"/>
            <a:miter lim="800000"/>
            <a:headEnd len="med" w="med" type="none"/>
            <a:tailEnd len="med" w="med" type="stealth"/>
          </a:ln>
        </p:spPr>
      </p:cxnSp>
      <p:cxnSp>
        <p:nvCxnSpPr>
          <p:cNvPr id="1937" name="Google Shape;1937;p102"/>
          <p:cNvCxnSpPr/>
          <p:nvPr/>
        </p:nvCxnSpPr>
        <p:spPr>
          <a:xfrm>
            <a:off x="814388" y="4470400"/>
            <a:ext cx="2182800" cy="1500"/>
          </a:xfrm>
          <a:prstGeom prst="curvedConnector3">
            <a:avLst>
              <a:gd fmla="val 0" name="adj1"/>
            </a:avLst>
          </a:prstGeom>
          <a:noFill/>
          <a:ln cap="flat" cmpd="sng" w="28575">
            <a:solidFill>
              <a:srgbClr val="7030A0"/>
            </a:solidFill>
            <a:prstDash val="solid"/>
            <a:miter lim="800000"/>
            <a:headEnd len="med" w="med" type="none"/>
            <a:tailEnd len="med" w="med" type="triangle"/>
          </a:ln>
        </p:spPr>
      </p:cxnSp>
      <p:sp>
        <p:nvSpPr>
          <p:cNvPr id="1938" name="Google Shape;1938;p102"/>
          <p:cNvSpPr txBox="1"/>
          <p:nvPr/>
        </p:nvSpPr>
        <p:spPr>
          <a:xfrm>
            <a:off x="914400" y="3657600"/>
            <a:ext cx="457200" cy="2619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100"/>
              <a:buFont typeface="Times New Roman"/>
              <a:buNone/>
            </a:pPr>
            <a:r>
              <a:rPr b="0" i="0" lang="en-US" sz="1100" u="none">
                <a:solidFill>
                  <a:srgbClr val="FF0000"/>
                </a:solidFill>
                <a:latin typeface="Times New Roman"/>
                <a:ea typeface="Times New Roman"/>
                <a:cs typeface="Times New Roman"/>
                <a:sym typeface="Times New Roman"/>
              </a:rPr>
              <a:t>60</a:t>
            </a:r>
            <a:endParaRPr/>
          </a:p>
        </p:txBody>
      </p:sp>
      <p:sp>
        <p:nvSpPr>
          <p:cNvPr id="1939" name="Google Shape;1939;p102"/>
          <p:cNvSpPr txBox="1"/>
          <p:nvPr/>
        </p:nvSpPr>
        <p:spPr>
          <a:xfrm>
            <a:off x="1692275" y="3733800"/>
            <a:ext cx="441325" cy="2619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100"/>
              <a:buFont typeface="Times New Roman"/>
              <a:buNone/>
            </a:pPr>
            <a:r>
              <a:rPr b="0" i="0" lang="en-US" sz="1100" u="none">
                <a:solidFill>
                  <a:srgbClr val="FF0000"/>
                </a:solidFill>
                <a:latin typeface="Times New Roman"/>
                <a:ea typeface="Times New Roman"/>
                <a:cs typeface="Times New Roman"/>
                <a:sym typeface="Times New Roman"/>
              </a:rPr>
              <a:t>60</a:t>
            </a:r>
            <a:endParaRPr/>
          </a:p>
        </p:txBody>
      </p:sp>
      <p:sp>
        <p:nvSpPr>
          <p:cNvPr id="1940" name="Google Shape;1940;p102"/>
          <p:cNvSpPr txBox="1"/>
          <p:nvPr/>
        </p:nvSpPr>
        <p:spPr>
          <a:xfrm>
            <a:off x="2514600" y="3624262"/>
            <a:ext cx="365125" cy="2619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100"/>
              <a:buFont typeface="Times New Roman"/>
              <a:buNone/>
            </a:pPr>
            <a:r>
              <a:rPr b="0" i="0" lang="en-US" sz="1100" u="none">
                <a:solidFill>
                  <a:srgbClr val="FF0000"/>
                </a:solidFill>
                <a:latin typeface="Times New Roman"/>
                <a:ea typeface="Times New Roman"/>
                <a:cs typeface="Times New Roman"/>
                <a:sym typeface="Times New Roman"/>
              </a:rPr>
              <a:t>60</a:t>
            </a:r>
            <a:endParaRPr/>
          </a:p>
        </p:txBody>
      </p:sp>
      <p:sp>
        <p:nvSpPr>
          <p:cNvPr id="1941" name="Google Shape;1941;p102"/>
          <p:cNvSpPr txBox="1"/>
          <p:nvPr/>
        </p:nvSpPr>
        <p:spPr>
          <a:xfrm>
            <a:off x="914400" y="4092575"/>
            <a:ext cx="457200" cy="2619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100"/>
              <a:buFont typeface="Times New Roman"/>
              <a:buNone/>
            </a:pPr>
            <a:r>
              <a:rPr b="0" i="0" lang="en-US" sz="1100" u="none">
                <a:solidFill>
                  <a:srgbClr val="FF0000"/>
                </a:solidFill>
                <a:latin typeface="Times New Roman"/>
                <a:ea typeface="Times New Roman"/>
                <a:cs typeface="Times New Roman"/>
                <a:sym typeface="Times New Roman"/>
              </a:rPr>
              <a:t>25</a:t>
            </a:r>
            <a:endParaRPr/>
          </a:p>
        </p:txBody>
      </p:sp>
      <p:sp>
        <p:nvSpPr>
          <p:cNvPr id="1942" name="Google Shape;1942;p102"/>
          <p:cNvSpPr txBox="1"/>
          <p:nvPr/>
        </p:nvSpPr>
        <p:spPr>
          <a:xfrm>
            <a:off x="1676400" y="4767262"/>
            <a:ext cx="381000" cy="2619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100"/>
              <a:buFont typeface="Times New Roman"/>
              <a:buNone/>
            </a:pPr>
            <a:r>
              <a:rPr b="0" i="0" lang="en-US" sz="1100" u="none">
                <a:solidFill>
                  <a:srgbClr val="FF0000"/>
                </a:solidFill>
                <a:latin typeface="Times New Roman"/>
                <a:ea typeface="Times New Roman"/>
                <a:cs typeface="Times New Roman"/>
                <a:sym typeface="Times New Roman"/>
              </a:rPr>
              <a:t>25</a:t>
            </a:r>
            <a:endParaRPr/>
          </a:p>
        </p:txBody>
      </p:sp>
      <p:sp>
        <p:nvSpPr>
          <p:cNvPr id="1943" name="Google Shape;1943;p102"/>
          <p:cNvSpPr txBox="1"/>
          <p:nvPr/>
        </p:nvSpPr>
        <p:spPr>
          <a:xfrm>
            <a:off x="2438400" y="4081462"/>
            <a:ext cx="457200" cy="2619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100"/>
              <a:buFont typeface="Times New Roman"/>
              <a:buNone/>
            </a:pPr>
            <a:r>
              <a:rPr b="0" i="0" lang="en-US" sz="1100" u="none">
                <a:solidFill>
                  <a:srgbClr val="FF0000"/>
                </a:solidFill>
                <a:latin typeface="Times New Roman"/>
                <a:ea typeface="Times New Roman"/>
                <a:cs typeface="Times New Roman"/>
                <a:sym typeface="Times New Roman"/>
              </a:rPr>
              <a:t>25</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28"/>
                                        </p:tgtEl>
                                        <p:attrNameLst>
                                          <p:attrName>style.visibility</p:attrName>
                                        </p:attrNameLst>
                                      </p:cBhvr>
                                      <p:to>
                                        <p:strVal val="visible"/>
                                      </p:to>
                                    </p:set>
                                    <p:animEffect filter="fade" transition="in">
                                      <p:cBhvr>
                                        <p:cTn dur="500"/>
                                        <p:tgtEl>
                                          <p:spTgt spid="1928"/>
                                        </p:tgtEl>
                                      </p:cBhvr>
                                    </p:animEffect>
                                  </p:childTnLst>
                                </p:cTn>
                              </p:par>
                              <p:par>
                                <p:cTn fill="hold" nodeType="withEffect" presetClass="entr" presetID="10" presetSubtype="0">
                                  <p:stCondLst>
                                    <p:cond delay="0"/>
                                  </p:stCondLst>
                                  <p:childTnLst>
                                    <p:set>
                                      <p:cBhvr>
                                        <p:cTn dur="1" fill="hold">
                                          <p:stCondLst>
                                            <p:cond delay="0"/>
                                          </p:stCondLst>
                                        </p:cTn>
                                        <p:tgtEl>
                                          <p:spTgt spid="1929"/>
                                        </p:tgtEl>
                                        <p:attrNameLst>
                                          <p:attrName>style.visibility</p:attrName>
                                        </p:attrNameLst>
                                      </p:cBhvr>
                                      <p:to>
                                        <p:strVal val="visible"/>
                                      </p:to>
                                    </p:set>
                                    <p:animEffect filter="fade" transition="in">
                                      <p:cBhvr>
                                        <p:cTn dur="500"/>
                                        <p:tgtEl>
                                          <p:spTgt spid="1929"/>
                                        </p:tgtEl>
                                      </p:cBhvr>
                                    </p:animEffect>
                                  </p:childTnLst>
                                </p:cTn>
                              </p:par>
                              <p:par>
                                <p:cTn fill="hold" nodeType="withEffect" presetClass="entr" presetID="10" presetSubtype="0">
                                  <p:stCondLst>
                                    <p:cond delay="0"/>
                                  </p:stCondLst>
                                  <p:childTnLst>
                                    <p:set>
                                      <p:cBhvr>
                                        <p:cTn dur="1" fill="hold">
                                          <p:stCondLst>
                                            <p:cond delay="0"/>
                                          </p:stCondLst>
                                        </p:cTn>
                                        <p:tgtEl>
                                          <p:spTgt spid="1930"/>
                                        </p:tgtEl>
                                        <p:attrNameLst>
                                          <p:attrName>style.visibility</p:attrName>
                                        </p:attrNameLst>
                                      </p:cBhvr>
                                      <p:to>
                                        <p:strVal val="visible"/>
                                      </p:to>
                                    </p:set>
                                    <p:animEffect filter="fade" transition="in">
                                      <p:cBhvr>
                                        <p:cTn dur="500"/>
                                        <p:tgtEl>
                                          <p:spTgt spid="1930"/>
                                        </p:tgtEl>
                                      </p:cBhvr>
                                    </p:animEffect>
                                  </p:childTnLst>
                                </p:cTn>
                              </p:par>
                              <p:par>
                                <p:cTn fill="hold" nodeType="withEffect" presetClass="entr" presetID="10" presetSubtype="0">
                                  <p:stCondLst>
                                    <p:cond delay="0"/>
                                  </p:stCondLst>
                                  <p:childTnLst>
                                    <p:set>
                                      <p:cBhvr>
                                        <p:cTn dur="1" fill="hold">
                                          <p:stCondLst>
                                            <p:cond delay="0"/>
                                          </p:stCondLst>
                                        </p:cTn>
                                        <p:tgtEl>
                                          <p:spTgt spid="1931"/>
                                        </p:tgtEl>
                                        <p:attrNameLst>
                                          <p:attrName>style.visibility</p:attrName>
                                        </p:attrNameLst>
                                      </p:cBhvr>
                                      <p:to>
                                        <p:strVal val="visible"/>
                                      </p:to>
                                    </p:set>
                                    <p:animEffect filter="fade" transition="in">
                                      <p:cBhvr>
                                        <p:cTn dur="500"/>
                                        <p:tgtEl>
                                          <p:spTgt spid="1931"/>
                                        </p:tgtEl>
                                      </p:cBhvr>
                                    </p:animEffect>
                                  </p:childTnLst>
                                </p:cTn>
                              </p:par>
                              <p:par>
                                <p:cTn fill="hold" nodeType="withEffect" presetClass="entr" presetID="10" presetSubtype="0">
                                  <p:stCondLst>
                                    <p:cond delay="0"/>
                                  </p:stCondLst>
                                  <p:childTnLst>
                                    <p:set>
                                      <p:cBhvr>
                                        <p:cTn dur="1" fill="hold">
                                          <p:stCondLst>
                                            <p:cond delay="0"/>
                                          </p:stCondLst>
                                        </p:cTn>
                                        <p:tgtEl>
                                          <p:spTgt spid="1932"/>
                                        </p:tgtEl>
                                        <p:attrNameLst>
                                          <p:attrName>style.visibility</p:attrName>
                                        </p:attrNameLst>
                                      </p:cBhvr>
                                      <p:to>
                                        <p:strVal val="visible"/>
                                      </p:to>
                                    </p:set>
                                    <p:animEffect filter="fade" transition="in">
                                      <p:cBhvr>
                                        <p:cTn dur="500"/>
                                        <p:tgtEl>
                                          <p:spTgt spid="1932"/>
                                        </p:tgtEl>
                                      </p:cBhvr>
                                    </p:animEffect>
                                  </p:childTnLst>
                                </p:cTn>
                              </p:par>
                              <p:par>
                                <p:cTn fill="hold" nodeType="withEffect" presetClass="entr" presetID="10" presetSubtype="0">
                                  <p:stCondLst>
                                    <p:cond delay="0"/>
                                  </p:stCondLst>
                                  <p:childTnLst>
                                    <p:set>
                                      <p:cBhvr>
                                        <p:cTn dur="1" fill="hold">
                                          <p:stCondLst>
                                            <p:cond delay="0"/>
                                          </p:stCondLst>
                                        </p:cTn>
                                        <p:tgtEl>
                                          <p:spTgt spid="1933"/>
                                        </p:tgtEl>
                                        <p:attrNameLst>
                                          <p:attrName>style.visibility</p:attrName>
                                        </p:attrNameLst>
                                      </p:cBhvr>
                                      <p:to>
                                        <p:strVal val="visible"/>
                                      </p:to>
                                    </p:set>
                                    <p:animEffect filter="fade" transition="in">
                                      <p:cBhvr>
                                        <p:cTn dur="500"/>
                                        <p:tgtEl>
                                          <p:spTgt spid="1933"/>
                                        </p:tgtEl>
                                      </p:cBhvr>
                                    </p:animEffect>
                                  </p:childTnLst>
                                </p:cTn>
                              </p:par>
                              <p:par>
                                <p:cTn fill="hold" nodeType="withEffect" presetClass="entr" presetID="10" presetSubtype="0">
                                  <p:stCondLst>
                                    <p:cond delay="0"/>
                                  </p:stCondLst>
                                  <p:childTnLst>
                                    <p:set>
                                      <p:cBhvr>
                                        <p:cTn dur="1" fill="hold">
                                          <p:stCondLst>
                                            <p:cond delay="0"/>
                                          </p:stCondLst>
                                        </p:cTn>
                                        <p:tgtEl>
                                          <p:spTgt spid="1934"/>
                                        </p:tgtEl>
                                        <p:attrNameLst>
                                          <p:attrName>style.visibility</p:attrName>
                                        </p:attrNameLst>
                                      </p:cBhvr>
                                      <p:to>
                                        <p:strVal val="visible"/>
                                      </p:to>
                                    </p:set>
                                    <p:animEffect filter="fade" transition="in">
                                      <p:cBhvr>
                                        <p:cTn dur="500"/>
                                        <p:tgtEl>
                                          <p:spTgt spid="1934"/>
                                        </p:tgtEl>
                                      </p:cBhvr>
                                    </p:animEffect>
                                  </p:childTnLst>
                                </p:cTn>
                              </p:par>
                              <p:par>
                                <p:cTn fill="hold" nodeType="withEffect" presetClass="entr" presetID="10" presetSubtype="0">
                                  <p:stCondLst>
                                    <p:cond delay="0"/>
                                  </p:stCondLst>
                                  <p:childTnLst>
                                    <p:set>
                                      <p:cBhvr>
                                        <p:cTn dur="1" fill="hold">
                                          <p:stCondLst>
                                            <p:cond delay="0"/>
                                          </p:stCondLst>
                                        </p:cTn>
                                        <p:tgtEl>
                                          <p:spTgt spid="1935"/>
                                        </p:tgtEl>
                                        <p:attrNameLst>
                                          <p:attrName>style.visibility</p:attrName>
                                        </p:attrNameLst>
                                      </p:cBhvr>
                                      <p:to>
                                        <p:strVal val="visible"/>
                                      </p:to>
                                    </p:set>
                                    <p:animEffect filter="fade" transition="in">
                                      <p:cBhvr>
                                        <p:cTn dur="500"/>
                                        <p:tgtEl>
                                          <p:spTgt spid="1935"/>
                                        </p:tgtEl>
                                      </p:cBhvr>
                                    </p:animEffect>
                                  </p:childTnLst>
                                </p:cTn>
                              </p:par>
                              <p:par>
                                <p:cTn fill="hold" nodeType="withEffect" presetClass="entr" presetID="10" presetSubtype="0">
                                  <p:stCondLst>
                                    <p:cond delay="0"/>
                                  </p:stCondLst>
                                  <p:childTnLst>
                                    <p:set>
                                      <p:cBhvr>
                                        <p:cTn dur="1" fill="hold">
                                          <p:stCondLst>
                                            <p:cond delay="0"/>
                                          </p:stCondLst>
                                        </p:cTn>
                                        <p:tgtEl>
                                          <p:spTgt spid="1936"/>
                                        </p:tgtEl>
                                        <p:attrNameLst>
                                          <p:attrName>style.visibility</p:attrName>
                                        </p:attrNameLst>
                                      </p:cBhvr>
                                      <p:to>
                                        <p:strVal val="visible"/>
                                      </p:to>
                                    </p:set>
                                    <p:animEffect filter="fade" transition="in">
                                      <p:cBhvr>
                                        <p:cTn dur="500"/>
                                        <p:tgtEl>
                                          <p:spTgt spid="1936"/>
                                        </p:tgtEl>
                                      </p:cBhvr>
                                    </p:animEffect>
                                  </p:childTnLst>
                                </p:cTn>
                              </p:par>
                              <p:par>
                                <p:cTn fill="hold" nodeType="withEffect" presetClass="entr" presetID="10" presetSubtype="0">
                                  <p:stCondLst>
                                    <p:cond delay="0"/>
                                  </p:stCondLst>
                                  <p:childTnLst>
                                    <p:set>
                                      <p:cBhvr>
                                        <p:cTn dur="1" fill="hold">
                                          <p:stCondLst>
                                            <p:cond delay="0"/>
                                          </p:stCondLst>
                                        </p:cTn>
                                        <p:tgtEl>
                                          <p:spTgt spid="1937"/>
                                        </p:tgtEl>
                                        <p:attrNameLst>
                                          <p:attrName>style.visibility</p:attrName>
                                        </p:attrNameLst>
                                      </p:cBhvr>
                                      <p:to>
                                        <p:strVal val="visible"/>
                                      </p:to>
                                    </p:set>
                                    <p:animEffect filter="fade" transition="in">
                                      <p:cBhvr>
                                        <p:cTn dur="500"/>
                                        <p:tgtEl>
                                          <p:spTgt spid="1937"/>
                                        </p:tgtEl>
                                      </p:cBhvr>
                                    </p:animEffect>
                                  </p:childTnLst>
                                </p:cTn>
                              </p:par>
                              <p:par>
                                <p:cTn fill="hold" nodeType="withEffect" presetClass="entr" presetID="10" presetSubtype="0">
                                  <p:stCondLst>
                                    <p:cond delay="0"/>
                                  </p:stCondLst>
                                  <p:childTnLst>
                                    <p:set>
                                      <p:cBhvr>
                                        <p:cTn dur="1" fill="hold">
                                          <p:stCondLst>
                                            <p:cond delay="0"/>
                                          </p:stCondLst>
                                        </p:cTn>
                                        <p:tgtEl>
                                          <p:spTgt spid="1938"/>
                                        </p:tgtEl>
                                        <p:attrNameLst>
                                          <p:attrName>style.visibility</p:attrName>
                                        </p:attrNameLst>
                                      </p:cBhvr>
                                      <p:to>
                                        <p:strVal val="visible"/>
                                      </p:to>
                                    </p:set>
                                    <p:animEffect filter="fade" transition="in">
                                      <p:cBhvr>
                                        <p:cTn dur="500"/>
                                        <p:tgtEl>
                                          <p:spTgt spid="1938"/>
                                        </p:tgtEl>
                                      </p:cBhvr>
                                    </p:animEffect>
                                  </p:childTnLst>
                                </p:cTn>
                              </p:par>
                              <p:par>
                                <p:cTn fill="hold" nodeType="withEffect" presetClass="entr" presetID="10" presetSubtype="0">
                                  <p:stCondLst>
                                    <p:cond delay="0"/>
                                  </p:stCondLst>
                                  <p:childTnLst>
                                    <p:set>
                                      <p:cBhvr>
                                        <p:cTn dur="1" fill="hold">
                                          <p:stCondLst>
                                            <p:cond delay="0"/>
                                          </p:stCondLst>
                                        </p:cTn>
                                        <p:tgtEl>
                                          <p:spTgt spid="1939"/>
                                        </p:tgtEl>
                                        <p:attrNameLst>
                                          <p:attrName>style.visibility</p:attrName>
                                        </p:attrNameLst>
                                      </p:cBhvr>
                                      <p:to>
                                        <p:strVal val="visible"/>
                                      </p:to>
                                    </p:set>
                                    <p:animEffect filter="fade" transition="in">
                                      <p:cBhvr>
                                        <p:cTn dur="500"/>
                                        <p:tgtEl>
                                          <p:spTgt spid="1939"/>
                                        </p:tgtEl>
                                      </p:cBhvr>
                                    </p:animEffect>
                                  </p:childTnLst>
                                </p:cTn>
                              </p:par>
                              <p:par>
                                <p:cTn fill="hold" nodeType="withEffect" presetClass="entr" presetID="10" presetSubtype="0">
                                  <p:stCondLst>
                                    <p:cond delay="0"/>
                                  </p:stCondLst>
                                  <p:childTnLst>
                                    <p:set>
                                      <p:cBhvr>
                                        <p:cTn dur="1" fill="hold">
                                          <p:stCondLst>
                                            <p:cond delay="0"/>
                                          </p:stCondLst>
                                        </p:cTn>
                                        <p:tgtEl>
                                          <p:spTgt spid="1940"/>
                                        </p:tgtEl>
                                        <p:attrNameLst>
                                          <p:attrName>style.visibility</p:attrName>
                                        </p:attrNameLst>
                                      </p:cBhvr>
                                      <p:to>
                                        <p:strVal val="visible"/>
                                      </p:to>
                                    </p:set>
                                    <p:animEffect filter="fade" transition="in">
                                      <p:cBhvr>
                                        <p:cTn dur="500"/>
                                        <p:tgtEl>
                                          <p:spTgt spid="1940"/>
                                        </p:tgtEl>
                                      </p:cBhvr>
                                    </p:animEffect>
                                  </p:childTnLst>
                                </p:cTn>
                              </p:par>
                              <p:par>
                                <p:cTn fill="hold" nodeType="withEffect" presetClass="entr" presetID="10" presetSubtype="0">
                                  <p:stCondLst>
                                    <p:cond delay="0"/>
                                  </p:stCondLst>
                                  <p:childTnLst>
                                    <p:set>
                                      <p:cBhvr>
                                        <p:cTn dur="1" fill="hold">
                                          <p:stCondLst>
                                            <p:cond delay="0"/>
                                          </p:stCondLst>
                                        </p:cTn>
                                        <p:tgtEl>
                                          <p:spTgt spid="1941"/>
                                        </p:tgtEl>
                                        <p:attrNameLst>
                                          <p:attrName>style.visibility</p:attrName>
                                        </p:attrNameLst>
                                      </p:cBhvr>
                                      <p:to>
                                        <p:strVal val="visible"/>
                                      </p:to>
                                    </p:set>
                                    <p:animEffect filter="fade" transition="in">
                                      <p:cBhvr>
                                        <p:cTn dur="500"/>
                                        <p:tgtEl>
                                          <p:spTgt spid="1941"/>
                                        </p:tgtEl>
                                      </p:cBhvr>
                                    </p:animEffect>
                                  </p:childTnLst>
                                </p:cTn>
                              </p:par>
                              <p:par>
                                <p:cTn fill="hold" nodeType="withEffect" presetClass="entr" presetID="10" presetSubtype="0">
                                  <p:stCondLst>
                                    <p:cond delay="0"/>
                                  </p:stCondLst>
                                  <p:childTnLst>
                                    <p:set>
                                      <p:cBhvr>
                                        <p:cTn dur="1" fill="hold">
                                          <p:stCondLst>
                                            <p:cond delay="0"/>
                                          </p:stCondLst>
                                        </p:cTn>
                                        <p:tgtEl>
                                          <p:spTgt spid="1942"/>
                                        </p:tgtEl>
                                        <p:attrNameLst>
                                          <p:attrName>style.visibility</p:attrName>
                                        </p:attrNameLst>
                                      </p:cBhvr>
                                      <p:to>
                                        <p:strVal val="visible"/>
                                      </p:to>
                                    </p:set>
                                    <p:animEffect filter="fade" transition="in">
                                      <p:cBhvr>
                                        <p:cTn dur="500"/>
                                        <p:tgtEl>
                                          <p:spTgt spid="1942"/>
                                        </p:tgtEl>
                                      </p:cBhvr>
                                    </p:animEffect>
                                  </p:childTnLst>
                                </p:cTn>
                              </p:par>
                              <p:par>
                                <p:cTn fill="hold" nodeType="withEffect" presetClass="entr" presetID="10" presetSubtype="0">
                                  <p:stCondLst>
                                    <p:cond delay="0"/>
                                  </p:stCondLst>
                                  <p:childTnLst>
                                    <p:set>
                                      <p:cBhvr>
                                        <p:cTn dur="1" fill="hold">
                                          <p:stCondLst>
                                            <p:cond delay="0"/>
                                          </p:stCondLst>
                                        </p:cTn>
                                        <p:tgtEl>
                                          <p:spTgt spid="1943"/>
                                        </p:tgtEl>
                                        <p:attrNameLst>
                                          <p:attrName>style.visibility</p:attrName>
                                        </p:attrNameLst>
                                      </p:cBhvr>
                                      <p:to>
                                        <p:strVal val="visible"/>
                                      </p:to>
                                    </p:set>
                                    <p:animEffect filter="fade" transition="in">
                                      <p:cBhvr>
                                        <p:cTn dur="500"/>
                                        <p:tgtEl>
                                          <p:spTgt spid="194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894"/>
                                        </p:tgtEl>
                                        <p:attrNameLst>
                                          <p:attrName>style.visibility</p:attrName>
                                        </p:attrNameLst>
                                      </p:cBhvr>
                                      <p:to>
                                        <p:strVal val="visible"/>
                                      </p:to>
                                    </p:set>
                                    <p:animEffect filter="fade" transition="in">
                                      <p:cBhvr>
                                        <p:cTn dur="500"/>
                                        <p:tgtEl>
                                          <p:spTgt spid="1894"/>
                                        </p:tgtEl>
                                      </p:cBhvr>
                                    </p:animEffect>
                                  </p:childTnLst>
                                </p:cTn>
                              </p:par>
                              <p:par>
                                <p:cTn fill="hold" nodeType="withEffect" presetClass="entr" presetID="10" presetSubtype="0">
                                  <p:stCondLst>
                                    <p:cond delay="0"/>
                                  </p:stCondLst>
                                  <p:childTnLst>
                                    <p:set>
                                      <p:cBhvr>
                                        <p:cTn dur="1" fill="hold">
                                          <p:stCondLst>
                                            <p:cond delay="0"/>
                                          </p:stCondLst>
                                        </p:cTn>
                                        <p:tgtEl>
                                          <p:spTgt spid="1896"/>
                                        </p:tgtEl>
                                        <p:attrNameLst>
                                          <p:attrName>style.visibility</p:attrName>
                                        </p:attrNameLst>
                                      </p:cBhvr>
                                      <p:to>
                                        <p:strVal val="visible"/>
                                      </p:to>
                                    </p:set>
                                    <p:animEffect filter="fade" transition="in">
                                      <p:cBhvr>
                                        <p:cTn dur="500"/>
                                        <p:tgtEl>
                                          <p:spTgt spid="1896"/>
                                        </p:tgtEl>
                                      </p:cBhvr>
                                    </p:animEffect>
                                  </p:childTnLst>
                                </p:cTn>
                              </p:par>
                              <p:par>
                                <p:cTn fill="hold" nodeType="withEffect" presetClass="entr" presetID="10" presetSubtype="0">
                                  <p:stCondLst>
                                    <p:cond delay="0"/>
                                  </p:stCondLst>
                                  <p:childTnLst>
                                    <p:set>
                                      <p:cBhvr>
                                        <p:cTn dur="1" fill="hold">
                                          <p:stCondLst>
                                            <p:cond delay="0"/>
                                          </p:stCondLst>
                                        </p:cTn>
                                        <p:tgtEl>
                                          <p:spTgt spid="1897"/>
                                        </p:tgtEl>
                                        <p:attrNameLst>
                                          <p:attrName>style.visibility</p:attrName>
                                        </p:attrNameLst>
                                      </p:cBhvr>
                                      <p:to>
                                        <p:strVal val="visible"/>
                                      </p:to>
                                    </p:set>
                                    <p:animEffect filter="fade" transition="in">
                                      <p:cBhvr>
                                        <p:cTn dur="500"/>
                                        <p:tgtEl>
                                          <p:spTgt spid="1897"/>
                                        </p:tgtEl>
                                      </p:cBhvr>
                                    </p:animEffect>
                                  </p:childTnLst>
                                </p:cTn>
                              </p:par>
                              <p:par>
                                <p:cTn fill="hold" nodeType="withEffect" presetClass="entr" presetID="10" presetSubtype="0">
                                  <p:stCondLst>
                                    <p:cond delay="0"/>
                                  </p:stCondLst>
                                  <p:childTnLst>
                                    <p:set>
                                      <p:cBhvr>
                                        <p:cTn dur="1" fill="hold">
                                          <p:stCondLst>
                                            <p:cond delay="0"/>
                                          </p:stCondLst>
                                        </p:cTn>
                                        <p:tgtEl>
                                          <p:spTgt spid="1898"/>
                                        </p:tgtEl>
                                        <p:attrNameLst>
                                          <p:attrName>style.visibility</p:attrName>
                                        </p:attrNameLst>
                                      </p:cBhvr>
                                      <p:to>
                                        <p:strVal val="visible"/>
                                      </p:to>
                                    </p:set>
                                    <p:animEffect filter="fade" transition="in">
                                      <p:cBhvr>
                                        <p:cTn dur="500"/>
                                        <p:tgtEl>
                                          <p:spTgt spid="1898"/>
                                        </p:tgtEl>
                                      </p:cBhvr>
                                    </p:animEffect>
                                  </p:childTnLst>
                                </p:cTn>
                              </p:par>
                              <p:par>
                                <p:cTn fill="hold" nodeType="withEffect" presetClass="entr" presetID="10" presetSubtype="0">
                                  <p:stCondLst>
                                    <p:cond delay="0"/>
                                  </p:stCondLst>
                                  <p:childTnLst>
                                    <p:set>
                                      <p:cBhvr>
                                        <p:cTn dur="1" fill="hold">
                                          <p:stCondLst>
                                            <p:cond delay="0"/>
                                          </p:stCondLst>
                                        </p:cTn>
                                        <p:tgtEl>
                                          <p:spTgt spid="1899"/>
                                        </p:tgtEl>
                                        <p:attrNameLst>
                                          <p:attrName>style.visibility</p:attrName>
                                        </p:attrNameLst>
                                      </p:cBhvr>
                                      <p:to>
                                        <p:strVal val="visible"/>
                                      </p:to>
                                    </p:set>
                                    <p:animEffect filter="fade" transition="in">
                                      <p:cBhvr>
                                        <p:cTn dur="500"/>
                                        <p:tgtEl>
                                          <p:spTgt spid="1899"/>
                                        </p:tgtEl>
                                      </p:cBhvr>
                                    </p:animEffect>
                                  </p:childTnLst>
                                </p:cTn>
                              </p:par>
                              <p:par>
                                <p:cTn fill="hold" nodeType="withEffect" presetClass="entr" presetID="10" presetSubtype="0">
                                  <p:stCondLst>
                                    <p:cond delay="0"/>
                                  </p:stCondLst>
                                  <p:childTnLst>
                                    <p:set>
                                      <p:cBhvr>
                                        <p:cTn dur="1" fill="hold">
                                          <p:stCondLst>
                                            <p:cond delay="0"/>
                                          </p:stCondLst>
                                        </p:cTn>
                                        <p:tgtEl>
                                          <p:spTgt spid="1900"/>
                                        </p:tgtEl>
                                        <p:attrNameLst>
                                          <p:attrName>style.visibility</p:attrName>
                                        </p:attrNameLst>
                                      </p:cBhvr>
                                      <p:to>
                                        <p:strVal val="visible"/>
                                      </p:to>
                                    </p:set>
                                    <p:animEffect filter="fade" transition="in">
                                      <p:cBhvr>
                                        <p:cTn dur="500"/>
                                        <p:tgtEl>
                                          <p:spTgt spid="1900"/>
                                        </p:tgtEl>
                                      </p:cBhvr>
                                    </p:animEffect>
                                  </p:childTnLst>
                                </p:cTn>
                              </p:par>
                              <p:par>
                                <p:cTn fill="hold" nodeType="withEffect" presetClass="entr" presetID="10" presetSubtype="0">
                                  <p:stCondLst>
                                    <p:cond delay="0"/>
                                  </p:stCondLst>
                                  <p:childTnLst>
                                    <p:set>
                                      <p:cBhvr>
                                        <p:cTn dur="1" fill="hold">
                                          <p:stCondLst>
                                            <p:cond delay="0"/>
                                          </p:stCondLst>
                                        </p:cTn>
                                        <p:tgtEl>
                                          <p:spTgt spid="1901"/>
                                        </p:tgtEl>
                                        <p:attrNameLst>
                                          <p:attrName>style.visibility</p:attrName>
                                        </p:attrNameLst>
                                      </p:cBhvr>
                                      <p:to>
                                        <p:strVal val="visible"/>
                                      </p:to>
                                    </p:set>
                                    <p:animEffect filter="fade" transition="in">
                                      <p:cBhvr>
                                        <p:cTn dur="500"/>
                                        <p:tgtEl>
                                          <p:spTgt spid="1901"/>
                                        </p:tgtEl>
                                      </p:cBhvr>
                                    </p:animEffect>
                                  </p:childTnLst>
                                </p:cTn>
                              </p:par>
                              <p:par>
                                <p:cTn fill="hold" nodeType="withEffect" presetClass="entr" presetID="10" presetSubtype="0">
                                  <p:stCondLst>
                                    <p:cond delay="0"/>
                                  </p:stCondLst>
                                  <p:childTnLst>
                                    <p:set>
                                      <p:cBhvr>
                                        <p:cTn dur="1" fill="hold">
                                          <p:stCondLst>
                                            <p:cond delay="0"/>
                                          </p:stCondLst>
                                        </p:cTn>
                                        <p:tgtEl>
                                          <p:spTgt spid="1902"/>
                                        </p:tgtEl>
                                        <p:attrNameLst>
                                          <p:attrName>style.visibility</p:attrName>
                                        </p:attrNameLst>
                                      </p:cBhvr>
                                      <p:to>
                                        <p:strVal val="visible"/>
                                      </p:to>
                                    </p:set>
                                    <p:animEffect filter="fade" transition="in">
                                      <p:cBhvr>
                                        <p:cTn dur="500"/>
                                        <p:tgtEl>
                                          <p:spTgt spid="1902"/>
                                        </p:tgtEl>
                                      </p:cBhvr>
                                    </p:animEffect>
                                  </p:childTnLst>
                                </p:cTn>
                              </p:par>
                              <p:par>
                                <p:cTn fill="hold" nodeType="withEffect" presetClass="entr" presetID="10" presetSubtype="0">
                                  <p:stCondLst>
                                    <p:cond delay="0"/>
                                  </p:stCondLst>
                                  <p:childTnLst>
                                    <p:set>
                                      <p:cBhvr>
                                        <p:cTn dur="1" fill="hold">
                                          <p:stCondLst>
                                            <p:cond delay="0"/>
                                          </p:stCondLst>
                                        </p:cTn>
                                        <p:tgtEl>
                                          <p:spTgt spid="1903"/>
                                        </p:tgtEl>
                                        <p:attrNameLst>
                                          <p:attrName>style.visibility</p:attrName>
                                        </p:attrNameLst>
                                      </p:cBhvr>
                                      <p:to>
                                        <p:strVal val="visible"/>
                                      </p:to>
                                    </p:set>
                                    <p:animEffect filter="fade" transition="in">
                                      <p:cBhvr>
                                        <p:cTn dur="500"/>
                                        <p:tgtEl>
                                          <p:spTgt spid="1903"/>
                                        </p:tgtEl>
                                      </p:cBhvr>
                                    </p:animEffect>
                                  </p:childTnLst>
                                </p:cTn>
                              </p:par>
                              <p:par>
                                <p:cTn fill="hold" nodeType="withEffect" presetClass="entr" presetID="10" presetSubtype="0">
                                  <p:stCondLst>
                                    <p:cond delay="0"/>
                                  </p:stCondLst>
                                  <p:childTnLst>
                                    <p:set>
                                      <p:cBhvr>
                                        <p:cTn dur="1" fill="hold">
                                          <p:stCondLst>
                                            <p:cond delay="0"/>
                                          </p:stCondLst>
                                        </p:cTn>
                                        <p:tgtEl>
                                          <p:spTgt spid="1904"/>
                                        </p:tgtEl>
                                        <p:attrNameLst>
                                          <p:attrName>style.visibility</p:attrName>
                                        </p:attrNameLst>
                                      </p:cBhvr>
                                      <p:to>
                                        <p:strVal val="visible"/>
                                      </p:to>
                                    </p:set>
                                    <p:animEffect filter="fade" transition="in">
                                      <p:cBhvr>
                                        <p:cTn dur="500"/>
                                        <p:tgtEl>
                                          <p:spTgt spid="1904"/>
                                        </p:tgtEl>
                                      </p:cBhvr>
                                    </p:animEffect>
                                  </p:childTnLst>
                                </p:cTn>
                              </p:par>
                              <p:par>
                                <p:cTn fill="hold" nodeType="withEffect" presetClass="entr" presetID="10" presetSubtype="0">
                                  <p:stCondLst>
                                    <p:cond delay="0"/>
                                  </p:stCondLst>
                                  <p:childTnLst>
                                    <p:set>
                                      <p:cBhvr>
                                        <p:cTn dur="1" fill="hold">
                                          <p:stCondLst>
                                            <p:cond delay="0"/>
                                          </p:stCondLst>
                                        </p:cTn>
                                        <p:tgtEl>
                                          <p:spTgt spid="1905"/>
                                        </p:tgtEl>
                                        <p:attrNameLst>
                                          <p:attrName>style.visibility</p:attrName>
                                        </p:attrNameLst>
                                      </p:cBhvr>
                                      <p:to>
                                        <p:strVal val="visible"/>
                                      </p:to>
                                    </p:set>
                                    <p:animEffect filter="fade" transition="in">
                                      <p:cBhvr>
                                        <p:cTn dur="500"/>
                                        <p:tgtEl>
                                          <p:spTgt spid="1905"/>
                                        </p:tgtEl>
                                      </p:cBhvr>
                                    </p:animEffect>
                                  </p:childTnLst>
                                </p:cTn>
                              </p:par>
                              <p:par>
                                <p:cTn fill="hold" nodeType="withEffect" presetClass="entr" presetID="10" presetSubtype="0">
                                  <p:stCondLst>
                                    <p:cond delay="0"/>
                                  </p:stCondLst>
                                  <p:childTnLst>
                                    <p:set>
                                      <p:cBhvr>
                                        <p:cTn dur="1" fill="hold">
                                          <p:stCondLst>
                                            <p:cond delay="0"/>
                                          </p:stCondLst>
                                        </p:cTn>
                                        <p:tgtEl>
                                          <p:spTgt spid="1916"/>
                                        </p:tgtEl>
                                        <p:attrNameLst>
                                          <p:attrName>style.visibility</p:attrName>
                                        </p:attrNameLst>
                                      </p:cBhvr>
                                      <p:to>
                                        <p:strVal val="visible"/>
                                      </p:to>
                                    </p:set>
                                    <p:animEffect filter="fade" transition="in">
                                      <p:cBhvr>
                                        <p:cTn dur="500"/>
                                        <p:tgtEl>
                                          <p:spTgt spid="1916"/>
                                        </p:tgtEl>
                                      </p:cBhvr>
                                    </p:animEffect>
                                  </p:childTnLst>
                                </p:cTn>
                              </p:par>
                              <p:par>
                                <p:cTn fill="hold" nodeType="withEffect" presetClass="entr" presetID="10" presetSubtype="0">
                                  <p:stCondLst>
                                    <p:cond delay="0"/>
                                  </p:stCondLst>
                                  <p:childTnLst>
                                    <p:set>
                                      <p:cBhvr>
                                        <p:cTn dur="1" fill="hold">
                                          <p:stCondLst>
                                            <p:cond delay="0"/>
                                          </p:stCondLst>
                                        </p:cTn>
                                        <p:tgtEl>
                                          <p:spTgt spid="1918"/>
                                        </p:tgtEl>
                                        <p:attrNameLst>
                                          <p:attrName>style.visibility</p:attrName>
                                        </p:attrNameLst>
                                      </p:cBhvr>
                                      <p:to>
                                        <p:strVal val="visible"/>
                                      </p:to>
                                    </p:set>
                                    <p:animEffect filter="fade" transition="in">
                                      <p:cBhvr>
                                        <p:cTn dur="500"/>
                                        <p:tgtEl>
                                          <p:spTgt spid="1918"/>
                                        </p:tgtEl>
                                      </p:cBhvr>
                                    </p:animEffect>
                                  </p:childTnLst>
                                </p:cTn>
                              </p:par>
                              <p:par>
                                <p:cTn fill="hold" nodeType="withEffect" presetClass="entr" presetID="10" presetSubtype="0">
                                  <p:stCondLst>
                                    <p:cond delay="0"/>
                                  </p:stCondLst>
                                  <p:childTnLst>
                                    <p:set>
                                      <p:cBhvr>
                                        <p:cTn dur="1" fill="hold">
                                          <p:stCondLst>
                                            <p:cond delay="0"/>
                                          </p:stCondLst>
                                        </p:cTn>
                                        <p:tgtEl>
                                          <p:spTgt spid="1919"/>
                                        </p:tgtEl>
                                        <p:attrNameLst>
                                          <p:attrName>style.visibility</p:attrName>
                                        </p:attrNameLst>
                                      </p:cBhvr>
                                      <p:to>
                                        <p:strVal val="visible"/>
                                      </p:to>
                                    </p:set>
                                    <p:animEffect filter="fade" transition="in">
                                      <p:cBhvr>
                                        <p:cTn dur="500"/>
                                        <p:tgtEl>
                                          <p:spTgt spid="1919"/>
                                        </p:tgtEl>
                                      </p:cBhvr>
                                    </p:animEffect>
                                  </p:childTnLst>
                                </p:cTn>
                              </p:par>
                              <p:par>
                                <p:cTn fill="hold" nodeType="withEffect" presetClass="entr" presetID="10" presetSubtype="0">
                                  <p:stCondLst>
                                    <p:cond delay="0"/>
                                  </p:stCondLst>
                                  <p:childTnLst>
                                    <p:set>
                                      <p:cBhvr>
                                        <p:cTn dur="1" fill="hold">
                                          <p:stCondLst>
                                            <p:cond delay="0"/>
                                          </p:stCondLst>
                                        </p:cTn>
                                        <p:tgtEl>
                                          <p:spTgt spid="1920"/>
                                        </p:tgtEl>
                                        <p:attrNameLst>
                                          <p:attrName>style.visibility</p:attrName>
                                        </p:attrNameLst>
                                      </p:cBhvr>
                                      <p:to>
                                        <p:strVal val="visible"/>
                                      </p:to>
                                    </p:set>
                                    <p:animEffect filter="fade" transition="in">
                                      <p:cBhvr>
                                        <p:cTn dur="500"/>
                                        <p:tgtEl>
                                          <p:spTgt spid="1920"/>
                                        </p:tgtEl>
                                      </p:cBhvr>
                                    </p:animEffect>
                                  </p:childTnLst>
                                </p:cTn>
                              </p:par>
                              <p:par>
                                <p:cTn fill="hold" nodeType="withEffect" presetClass="entr" presetID="10" presetSubtype="0">
                                  <p:stCondLst>
                                    <p:cond delay="0"/>
                                  </p:stCondLst>
                                  <p:childTnLst>
                                    <p:set>
                                      <p:cBhvr>
                                        <p:cTn dur="1" fill="hold">
                                          <p:stCondLst>
                                            <p:cond delay="0"/>
                                          </p:stCondLst>
                                        </p:cTn>
                                        <p:tgtEl>
                                          <p:spTgt spid="1921"/>
                                        </p:tgtEl>
                                        <p:attrNameLst>
                                          <p:attrName>style.visibility</p:attrName>
                                        </p:attrNameLst>
                                      </p:cBhvr>
                                      <p:to>
                                        <p:strVal val="visible"/>
                                      </p:to>
                                    </p:set>
                                    <p:animEffect filter="fade" transition="in">
                                      <p:cBhvr>
                                        <p:cTn dur="500"/>
                                        <p:tgtEl>
                                          <p:spTgt spid="1921"/>
                                        </p:tgtEl>
                                      </p:cBhvr>
                                    </p:animEffect>
                                  </p:childTnLst>
                                </p:cTn>
                              </p:par>
                              <p:par>
                                <p:cTn fill="hold" nodeType="withEffect" presetClass="entr" presetID="10" presetSubtype="0">
                                  <p:stCondLst>
                                    <p:cond delay="0"/>
                                  </p:stCondLst>
                                  <p:childTnLst>
                                    <p:set>
                                      <p:cBhvr>
                                        <p:cTn dur="1" fill="hold">
                                          <p:stCondLst>
                                            <p:cond delay="0"/>
                                          </p:stCondLst>
                                        </p:cTn>
                                        <p:tgtEl>
                                          <p:spTgt spid="1922"/>
                                        </p:tgtEl>
                                        <p:attrNameLst>
                                          <p:attrName>style.visibility</p:attrName>
                                        </p:attrNameLst>
                                      </p:cBhvr>
                                      <p:to>
                                        <p:strVal val="visible"/>
                                      </p:to>
                                    </p:set>
                                    <p:animEffect filter="fade" transition="in">
                                      <p:cBhvr>
                                        <p:cTn dur="500"/>
                                        <p:tgtEl>
                                          <p:spTgt spid="1922"/>
                                        </p:tgtEl>
                                      </p:cBhvr>
                                    </p:animEffect>
                                  </p:childTnLst>
                                </p:cTn>
                              </p:par>
                              <p:par>
                                <p:cTn fill="hold" nodeType="withEffect" presetClass="entr" presetID="10" presetSubtype="0">
                                  <p:stCondLst>
                                    <p:cond delay="0"/>
                                  </p:stCondLst>
                                  <p:childTnLst>
                                    <p:set>
                                      <p:cBhvr>
                                        <p:cTn dur="1" fill="hold">
                                          <p:stCondLst>
                                            <p:cond delay="0"/>
                                          </p:stCondLst>
                                        </p:cTn>
                                        <p:tgtEl>
                                          <p:spTgt spid="1923"/>
                                        </p:tgtEl>
                                        <p:attrNameLst>
                                          <p:attrName>style.visibility</p:attrName>
                                        </p:attrNameLst>
                                      </p:cBhvr>
                                      <p:to>
                                        <p:strVal val="visible"/>
                                      </p:to>
                                    </p:set>
                                    <p:animEffect filter="fade" transition="in">
                                      <p:cBhvr>
                                        <p:cTn dur="500"/>
                                        <p:tgtEl>
                                          <p:spTgt spid="1923"/>
                                        </p:tgtEl>
                                      </p:cBhvr>
                                    </p:animEffect>
                                  </p:childTnLst>
                                </p:cTn>
                              </p:par>
                              <p:par>
                                <p:cTn fill="hold" nodeType="withEffect" presetClass="entr" presetID="10" presetSubtype="0">
                                  <p:stCondLst>
                                    <p:cond delay="0"/>
                                  </p:stCondLst>
                                  <p:childTnLst>
                                    <p:set>
                                      <p:cBhvr>
                                        <p:cTn dur="1" fill="hold">
                                          <p:stCondLst>
                                            <p:cond delay="0"/>
                                          </p:stCondLst>
                                        </p:cTn>
                                        <p:tgtEl>
                                          <p:spTgt spid="1924"/>
                                        </p:tgtEl>
                                        <p:attrNameLst>
                                          <p:attrName>style.visibility</p:attrName>
                                        </p:attrNameLst>
                                      </p:cBhvr>
                                      <p:to>
                                        <p:strVal val="visible"/>
                                      </p:to>
                                    </p:set>
                                    <p:animEffect filter="fade" transition="in">
                                      <p:cBhvr>
                                        <p:cTn dur="500"/>
                                        <p:tgtEl>
                                          <p:spTgt spid="1924"/>
                                        </p:tgtEl>
                                      </p:cBhvr>
                                    </p:animEffect>
                                  </p:childTnLst>
                                </p:cTn>
                              </p:par>
                              <p:par>
                                <p:cTn fill="hold" nodeType="withEffect" presetClass="entr" presetID="10" presetSubtype="0">
                                  <p:stCondLst>
                                    <p:cond delay="0"/>
                                  </p:stCondLst>
                                  <p:childTnLst>
                                    <p:set>
                                      <p:cBhvr>
                                        <p:cTn dur="1" fill="hold">
                                          <p:stCondLst>
                                            <p:cond delay="0"/>
                                          </p:stCondLst>
                                        </p:cTn>
                                        <p:tgtEl>
                                          <p:spTgt spid="1925"/>
                                        </p:tgtEl>
                                        <p:attrNameLst>
                                          <p:attrName>style.visibility</p:attrName>
                                        </p:attrNameLst>
                                      </p:cBhvr>
                                      <p:to>
                                        <p:strVal val="visible"/>
                                      </p:to>
                                    </p:set>
                                    <p:animEffect filter="fade" transition="in">
                                      <p:cBhvr>
                                        <p:cTn dur="500"/>
                                        <p:tgtEl>
                                          <p:spTgt spid="1925"/>
                                        </p:tgtEl>
                                      </p:cBhvr>
                                    </p:animEffect>
                                  </p:childTnLst>
                                </p:cTn>
                              </p:par>
                              <p:par>
                                <p:cTn fill="hold" nodeType="withEffect" presetClass="entr" presetID="10" presetSubtype="0">
                                  <p:stCondLst>
                                    <p:cond delay="0"/>
                                  </p:stCondLst>
                                  <p:childTnLst>
                                    <p:set>
                                      <p:cBhvr>
                                        <p:cTn dur="1" fill="hold">
                                          <p:stCondLst>
                                            <p:cond delay="0"/>
                                          </p:stCondLst>
                                        </p:cTn>
                                        <p:tgtEl>
                                          <p:spTgt spid="1926"/>
                                        </p:tgtEl>
                                        <p:attrNameLst>
                                          <p:attrName>style.visibility</p:attrName>
                                        </p:attrNameLst>
                                      </p:cBhvr>
                                      <p:to>
                                        <p:strVal val="visible"/>
                                      </p:to>
                                    </p:set>
                                    <p:animEffect filter="fade" transition="in">
                                      <p:cBhvr>
                                        <p:cTn dur="500"/>
                                        <p:tgtEl>
                                          <p:spTgt spid="1926"/>
                                        </p:tgtEl>
                                      </p:cBhvr>
                                    </p:animEffect>
                                  </p:childTnLst>
                                </p:cTn>
                              </p:par>
                              <p:par>
                                <p:cTn fill="hold" nodeType="withEffect" presetClass="entr" presetID="10" presetSubtype="0">
                                  <p:stCondLst>
                                    <p:cond delay="0"/>
                                  </p:stCondLst>
                                  <p:childTnLst>
                                    <p:set>
                                      <p:cBhvr>
                                        <p:cTn dur="1" fill="hold">
                                          <p:stCondLst>
                                            <p:cond delay="0"/>
                                          </p:stCondLst>
                                        </p:cTn>
                                        <p:tgtEl>
                                          <p:spTgt spid="1927"/>
                                        </p:tgtEl>
                                        <p:attrNameLst>
                                          <p:attrName>style.visibility</p:attrName>
                                        </p:attrNameLst>
                                      </p:cBhvr>
                                      <p:to>
                                        <p:strVal val="visible"/>
                                      </p:to>
                                    </p:set>
                                    <p:animEffect filter="fade" transition="in">
                                      <p:cBhvr>
                                        <p:cTn dur="500"/>
                                        <p:tgtEl>
                                          <p:spTgt spid="19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7" name="Shape 1947"/>
        <p:cNvGrpSpPr/>
        <p:nvPr/>
      </p:nvGrpSpPr>
      <p:grpSpPr>
        <a:xfrm>
          <a:off x="0" y="0"/>
          <a:ext cx="0" cy="0"/>
          <a:chOff x="0" y="0"/>
          <a:chExt cx="0" cy="0"/>
        </a:xfrm>
      </p:grpSpPr>
      <p:sp>
        <p:nvSpPr>
          <p:cNvPr id="1948" name="Google Shape;1948;p103"/>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1949" name="Google Shape;1949;p103"/>
          <p:cNvSpPr txBox="1"/>
          <p:nvPr>
            <p:ph type="title"/>
          </p:nvPr>
        </p:nvSpPr>
        <p:spPr>
          <a:xfrm>
            <a:off x="457200" y="277812"/>
            <a:ext cx="8229600" cy="113982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System model</a:t>
            </a:r>
            <a:endParaRPr/>
          </a:p>
        </p:txBody>
      </p:sp>
      <p:sp>
        <p:nvSpPr>
          <p:cNvPr id="1950" name="Google Shape;1950;p103"/>
          <p:cNvSpPr txBox="1"/>
          <p:nvPr>
            <p:ph idx="1" type="body"/>
          </p:nvPr>
        </p:nvSpPr>
        <p:spPr>
          <a:xfrm>
            <a:off x="457200" y="1600200"/>
            <a:ext cx="8153400" cy="453072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2600"/>
              <a:buFont typeface="Arial"/>
              <a:buChar char="●"/>
            </a:pPr>
            <a:r>
              <a:rPr b="0" i="0" lang="en-US" sz="2600" u="none">
                <a:solidFill>
                  <a:schemeClr val="dk1"/>
                </a:solidFill>
                <a:latin typeface="Tahoma"/>
                <a:ea typeface="Tahoma"/>
                <a:cs typeface="Tahoma"/>
                <a:sym typeface="Tahoma"/>
              </a:rPr>
              <a:t>Set of supported formats and communication cost for transmitting content in each format</a:t>
            </a:r>
            <a:endParaRPr/>
          </a:p>
          <a:p>
            <a:pPr indent="-177800" lvl="0" marL="342900" rtl="0" algn="l">
              <a:lnSpc>
                <a:spcPct val="100000"/>
              </a:lnSpc>
              <a:spcBef>
                <a:spcPts val="520"/>
              </a:spcBef>
              <a:spcAft>
                <a:spcPts val="0"/>
              </a:spcAft>
              <a:buClr>
                <a:schemeClr val="accent2"/>
              </a:buClr>
              <a:buSzPts val="2600"/>
              <a:buFont typeface="Arial"/>
              <a:buNone/>
            </a:pPr>
            <a:r>
              <a:t/>
            </a:r>
            <a:endParaRPr b="0" i="0" sz="2600" u="none">
              <a:solidFill>
                <a:schemeClr val="dk1"/>
              </a:solidFill>
              <a:latin typeface="Tahoma"/>
              <a:ea typeface="Tahoma"/>
              <a:cs typeface="Tahoma"/>
              <a:sym typeface="Tahoma"/>
            </a:endParaRPr>
          </a:p>
          <a:p>
            <a:pPr indent="-177800" lvl="0" marL="342900" rtl="0" algn="l">
              <a:lnSpc>
                <a:spcPct val="100000"/>
              </a:lnSpc>
              <a:spcBef>
                <a:spcPts val="520"/>
              </a:spcBef>
              <a:spcAft>
                <a:spcPts val="0"/>
              </a:spcAft>
              <a:buClr>
                <a:schemeClr val="accent2"/>
              </a:buClr>
              <a:buSzPts val="2600"/>
              <a:buFont typeface="Arial"/>
              <a:buNone/>
            </a:pPr>
            <a:r>
              <a:t/>
            </a:r>
            <a:endParaRPr b="0" i="0" sz="2600" u="none">
              <a:solidFill>
                <a:schemeClr val="dk1"/>
              </a:solidFill>
              <a:latin typeface="Tahoma"/>
              <a:ea typeface="Tahoma"/>
              <a:cs typeface="Tahoma"/>
              <a:sym typeface="Tahoma"/>
            </a:endParaRPr>
          </a:p>
          <a:p>
            <a:pPr indent="-342900" lvl="0" marL="342900" rtl="0" algn="l">
              <a:lnSpc>
                <a:spcPct val="100000"/>
              </a:lnSpc>
              <a:spcBef>
                <a:spcPts val="520"/>
              </a:spcBef>
              <a:spcAft>
                <a:spcPts val="0"/>
              </a:spcAft>
              <a:buClr>
                <a:schemeClr val="accent2"/>
              </a:buClr>
              <a:buSzPts val="2600"/>
              <a:buFont typeface="Arial"/>
              <a:buChar char="●"/>
            </a:pPr>
            <a:r>
              <a:rPr b="0" i="0" lang="en-US" sz="2600" u="none">
                <a:solidFill>
                  <a:schemeClr val="dk1"/>
                </a:solidFill>
                <a:latin typeface="Tahoma"/>
                <a:ea typeface="Tahoma"/>
                <a:cs typeface="Tahoma"/>
                <a:sym typeface="Tahoma"/>
              </a:rPr>
              <a:t>Set of operators with cost of performing each operator</a:t>
            </a:r>
            <a:endParaRPr/>
          </a:p>
          <a:p>
            <a:pPr indent="-177800" lvl="0" marL="342900" rtl="0" algn="l">
              <a:lnSpc>
                <a:spcPct val="100000"/>
              </a:lnSpc>
              <a:spcBef>
                <a:spcPts val="520"/>
              </a:spcBef>
              <a:spcAft>
                <a:spcPts val="0"/>
              </a:spcAft>
              <a:buClr>
                <a:schemeClr val="accent2"/>
              </a:buClr>
              <a:buSzPts val="2600"/>
              <a:buFont typeface="Arial"/>
              <a:buNone/>
            </a:pPr>
            <a:r>
              <a:t/>
            </a:r>
            <a:endParaRPr b="0" i="0" sz="2600" u="none">
              <a:solidFill>
                <a:schemeClr val="dk1"/>
              </a:solidFill>
              <a:latin typeface="Tahoma"/>
              <a:ea typeface="Tahoma"/>
              <a:cs typeface="Tahoma"/>
              <a:sym typeface="Tahoma"/>
            </a:endParaRPr>
          </a:p>
          <a:p>
            <a:pPr indent="-177800" lvl="0" marL="342900" rtl="0" algn="l">
              <a:lnSpc>
                <a:spcPct val="100000"/>
              </a:lnSpc>
              <a:spcBef>
                <a:spcPts val="520"/>
              </a:spcBef>
              <a:spcAft>
                <a:spcPts val="0"/>
              </a:spcAft>
              <a:buClr>
                <a:schemeClr val="accent2"/>
              </a:buClr>
              <a:buSzPts val="2600"/>
              <a:buFont typeface="Arial"/>
              <a:buNone/>
            </a:pPr>
            <a:r>
              <a:t/>
            </a:r>
            <a:endParaRPr b="0" i="0" sz="2600" u="none">
              <a:solidFill>
                <a:schemeClr val="dk1"/>
              </a:solidFill>
              <a:latin typeface="Tahoma"/>
              <a:ea typeface="Tahoma"/>
              <a:cs typeface="Tahoma"/>
              <a:sym typeface="Tahoma"/>
            </a:endParaRPr>
          </a:p>
          <a:p>
            <a:pPr indent="-342900" lvl="0" marL="342900" rtl="0" algn="l">
              <a:lnSpc>
                <a:spcPct val="100000"/>
              </a:lnSpc>
              <a:spcBef>
                <a:spcPts val="520"/>
              </a:spcBef>
              <a:spcAft>
                <a:spcPts val="0"/>
              </a:spcAft>
              <a:buClr>
                <a:schemeClr val="accent2"/>
              </a:buClr>
              <a:buSzPts val="2600"/>
              <a:buFont typeface="Arial"/>
              <a:buChar char="●"/>
            </a:pPr>
            <a:r>
              <a:rPr b="0" i="0" lang="en-US" sz="2600" u="none">
                <a:solidFill>
                  <a:schemeClr val="dk1"/>
                </a:solidFill>
                <a:latin typeface="Tahoma"/>
                <a:ea typeface="Tahoma"/>
                <a:cs typeface="Tahoma"/>
                <a:sym typeface="Tahoma"/>
              </a:rPr>
              <a:t>Operators are available is all brokers</a:t>
            </a:r>
            <a:endParaRPr/>
          </a:p>
        </p:txBody>
      </p:sp>
      <p:pic>
        <p:nvPicPr>
          <p:cNvPr id="1951" name="Google Shape;1951;p103"/>
          <p:cNvPicPr preferRelativeResize="0"/>
          <p:nvPr>
            <p:ph idx="1" type="body"/>
          </p:nvPr>
        </p:nvPicPr>
        <p:blipFill rotWithShape="1">
          <a:blip r:embed="rId3">
            <a:alphaModFix/>
          </a:blip>
          <a:srcRect b="0" l="0" r="0" t="0"/>
          <a:stretch/>
        </p:blipFill>
        <p:spPr>
          <a:xfrm>
            <a:off x="762000" y="2667000"/>
            <a:ext cx="2868612" cy="427037"/>
          </a:xfrm>
          <a:prstGeom prst="rect">
            <a:avLst/>
          </a:prstGeom>
          <a:noFill/>
          <a:ln>
            <a:noFill/>
          </a:ln>
        </p:spPr>
      </p:pic>
      <p:pic>
        <p:nvPicPr>
          <p:cNvPr id="1952" name="Google Shape;1952;p103"/>
          <p:cNvPicPr preferRelativeResize="0"/>
          <p:nvPr>
            <p:ph idx="2" type="body"/>
          </p:nvPr>
        </p:nvPicPr>
        <p:blipFill rotWithShape="1">
          <a:blip r:embed="rId4">
            <a:alphaModFix/>
          </a:blip>
          <a:srcRect b="0" l="0" r="0" t="0"/>
          <a:stretch/>
        </p:blipFill>
        <p:spPr>
          <a:xfrm>
            <a:off x="4953000" y="2667000"/>
            <a:ext cx="1293812" cy="393700"/>
          </a:xfrm>
          <a:prstGeom prst="rect">
            <a:avLst/>
          </a:prstGeom>
          <a:noFill/>
          <a:ln>
            <a:noFill/>
          </a:ln>
        </p:spPr>
      </p:pic>
      <p:pic>
        <p:nvPicPr>
          <p:cNvPr id="1953" name="Google Shape;1953;p103"/>
          <p:cNvPicPr preferRelativeResize="0"/>
          <p:nvPr/>
        </p:nvPicPr>
        <p:blipFill rotWithShape="1">
          <a:blip r:embed="rId5">
            <a:alphaModFix/>
          </a:blip>
          <a:srcRect b="0" l="0" r="0" t="0"/>
          <a:stretch/>
        </p:blipFill>
        <p:spPr>
          <a:xfrm>
            <a:off x="2133600" y="4495800"/>
            <a:ext cx="754062" cy="404812"/>
          </a:xfrm>
          <a:prstGeom prst="rect">
            <a:avLst/>
          </a:prstGeom>
          <a:noFill/>
          <a:ln>
            <a:noFill/>
          </a:ln>
        </p:spPr>
      </p:pic>
      <p:pic>
        <p:nvPicPr>
          <p:cNvPr id="1954" name="Google Shape;1954;p103"/>
          <p:cNvPicPr preferRelativeResize="0"/>
          <p:nvPr/>
        </p:nvPicPr>
        <p:blipFill rotWithShape="1">
          <a:blip r:embed="rId6">
            <a:alphaModFix/>
          </a:blip>
          <a:srcRect b="0" l="0" r="0" t="0"/>
          <a:stretch/>
        </p:blipFill>
        <p:spPr>
          <a:xfrm>
            <a:off x="4876800" y="4419600"/>
            <a:ext cx="1654175" cy="393700"/>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8" name="Shape 1958"/>
        <p:cNvGrpSpPr/>
        <p:nvPr/>
      </p:nvGrpSpPr>
      <p:grpSpPr>
        <a:xfrm>
          <a:off x="0" y="0"/>
          <a:ext cx="0" cy="0"/>
          <a:chOff x="0" y="0"/>
          <a:chExt cx="0" cy="0"/>
        </a:xfrm>
      </p:grpSpPr>
      <p:sp>
        <p:nvSpPr>
          <p:cNvPr id="1959" name="Google Shape;1959;p104"/>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1960" name="Google Shape;1960;p104"/>
          <p:cNvSpPr txBox="1"/>
          <p:nvPr>
            <p:ph type="title"/>
          </p:nvPr>
        </p:nvSpPr>
        <p:spPr>
          <a:xfrm>
            <a:off x="457200" y="277812"/>
            <a:ext cx="8229600" cy="113982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System model</a:t>
            </a:r>
            <a:endParaRPr/>
          </a:p>
        </p:txBody>
      </p:sp>
      <p:sp>
        <p:nvSpPr>
          <p:cNvPr id="1961" name="Google Shape;1961;p104"/>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2600"/>
              <a:buFont typeface="Arial"/>
              <a:buChar char="●"/>
            </a:pPr>
            <a:r>
              <a:rPr b="0" i="0" lang="en-US" sz="2600" u="none">
                <a:solidFill>
                  <a:schemeClr val="dk1"/>
                </a:solidFill>
                <a:latin typeface="Tahoma"/>
                <a:ea typeface="Tahoma"/>
                <a:cs typeface="Tahoma"/>
                <a:sym typeface="Tahoma"/>
              </a:rPr>
              <a:t>Content Adaptation Graph</a:t>
            </a:r>
            <a:endParaRPr/>
          </a:p>
          <a:p>
            <a:pPr indent="-285750" lvl="1" marL="742950" rtl="0" algn="l">
              <a:lnSpc>
                <a:spcPct val="100000"/>
              </a:lnSpc>
              <a:spcBef>
                <a:spcPts val="440"/>
              </a:spcBef>
              <a:spcAft>
                <a:spcPts val="0"/>
              </a:spcAft>
              <a:buClr>
                <a:schemeClr val="accent2"/>
              </a:buClr>
              <a:buSzPts val="2200"/>
              <a:buFont typeface="Arial"/>
              <a:buChar char="●"/>
            </a:pPr>
            <a:r>
              <a:rPr b="0" i="0" lang="en-US" sz="2200" u="none">
                <a:solidFill>
                  <a:schemeClr val="dk1"/>
                </a:solidFill>
                <a:latin typeface="Tahoma"/>
                <a:ea typeface="Tahoma"/>
                <a:cs typeface="Tahoma"/>
                <a:sym typeface="Tahoma"/>
              </a:rPr>
              <a:t>Represents available formats and operators and their relation</a:t>
            </a:r>
            <a:endParaRPr/>
          </a:p>
          <a:p>
            <a:pPr indent="-285750" lvl="1" marL="742950" rtl="0" algn="l">
              <a:lnSpc>
                <a:spcPct val="100000"/>
              </a:lnSpc>
              <a:spcBef>
                <a:spcPts val="440"/>
              </a:spcBef>
              <a:spcAft>
                <a:spcPts val="0"/>
              </a:spcAft>
              <a:buClr>
                <a:schemeClr val="accent2"/>
              </a:buClr>
              <a:buSzPts val="2200"/>
              <a:buFont typeface="Arial"/>
              <a:buChar char="●"/>
            </a:pPr>
            <a:r>
              <a:rPr b="0" i="0" lang="en-US" sz="2200" u="none">
                <a:solidFill>
                  <a:schemeClr val="dk1"/>
                </a:solidFill>
                <a:latin typeface="Tahoma"/>
                <a:ea typeface="Tahoma"/>
                <a:cs typeface="Tahoma"/>
                <a:sym typeface="Tahoma"/>
              </a:rPr>
              <a:t>G = (V , E) where V = F and E = O      FxF </a:t>
            </a:r>
            <a:endParaRPr/>
          </a:p>
          <a:p>
            <a:pPr indent="-177800" lvl="0" marL="342900" rtl="0" algn="l">
              <a:lnSpc>
                <a:spcPct val="100000"/>
              </a:lnSpc>
              <a:spcBef>
                <a:spcPts val="520"/>
              </a:spcBef>
              <a:spcAft>
                <a:spcPts val="0"/>
              </a:spcAft>
              <a:buClr>
                <a:schemeClr val="accent2"/>
              </a:buClr>
              <a:buSzPts val="2600"/>
              <a:buFont typeface="Arial"/>
              <a:buNone/>
            </a:pPr>
            <a:r>
              <a:t/>
            </a:r>
            <a:endParaRPr b="0" i="0" sz="2600" u="none">
              <a:solidFill>
                <a:schemeClr val="dk1"/>
              </a:solidFill>
              <a:latin typeface="Tahoma"/>
              <a:ea typeface="Tahoma"/>
              <a:cs typeface="Tahoma"/>
              <a:sym typeface="Tahoma"/>
            </a:endParaRPr>
          </a:p>
          <a:p>
            <a:pPr indent="-177800" lvl="0" marL="342900" rtl="0" algn="l">
              <a:lnSpc>
                <a:spcPct val="100000"/>
              </a:lnSpc>
              <a:spcBef>
                <a:spcPts val="520"/>
              </a:spcBef>
              <a:spcAft>
                <a:spcPts val="0"/>
              </a:spcAft>
              <a:buClr>
                <a:schemeClr val="accent2"/>
              </a:buClr>
              <a:buSzPts val="2600"/>
              <a:buFont typeface="Arial"/>
              <a:buNone/>
            </a:pPr>
            <a:r>
              <a:t/>
            </a:r>
            <a:endParaRPr b="0" i="0" sz="2600" u="none">
              <a:solidFill>
                <a:schemeClr val="dk1"/>
              </a:solidFill>
              <a:latin typeface="Tahoma"/>
              <a:ea typeface="Tahoma"/>
              <a:cs typeface="Tahoma"/>
              <a:sym typeface="Tahoma"/>
            </a:endParaRPr>
          </a:p>
          <a:p>
            <a:pPr indent="-342900" lvl="0" marL="342900" rtl="0" algn="l">
              <a:lnSpc>
                <a:spcPct val="100000"/>
              </a:lnSpc>
              <a:spcBef>
                <a:spcPts val="520"/>
              </a:spcBef>
              <a:spcAft>
                <a:spcPts val="0"/>
              </a:spcAft>
              <a:buSzPts val="2600"/>
              <a:buNone/>
            </a:pPr>
            <a:r>
              <a:t/>
            </a:r>
            <a:endParaRPr b="0" i="0" sz="2600" u="none">
              <a:solidFill>
                <a:schemeClr val="dk1"/>
              </a:solidFill>
              <a:latin typeface="Tahoma"/>
              <a:ea typeface="Tahoma"/>
              <a:cs typeface="Tahoma"/>
              <a:sym typeface="Tahoma"/>
            </a:endParaRPr>
          </a:p>
          <a:p>
            <a:pPr indent="-342900" lvl="0" marL="342900" rtl="0" algn="l">
              <a:lnSpc>
                <a:spcPct val="100000"/>
              </a:lnSpc>
              <a:spcBef>
                <a:spcPts val="520"/>
              </a:spcBef>
              <a:spcAft>
                <a:spcPts val="0"/>
              </a:spcAft>
              <a:buClr>
                <a:schemeClr val="accent2"/>
              </a:buClr>
              <a:buSzPts val="2600"/>
              <a:buFont typeface="Arial"/>
              <a:buChar char="●"/>
            </a:pPr>
            <a:r>
              <a:rPr b="0" i="0" lang="en-US" sz="2600" u="none">
                <a:solidFill>
                  <a:schemeClr val="dk1"/>
                </a:solidFill>
                <a:latin typeface="Tahoma"/>
                <a:ea typeface="Tahoma"/>
                <a:cs typeface="Tahoma"/>
                <a:sym typeface="Tahoma"/>
              </a:rPr>
              <a:t>Optimal content adaptation is NP-Hard</a:t>
            </a:r>
            <a:endParaRPr/>
          </a:p>
          <a:p>
            <a:pPr indent="-285750" lvl="1" marL="742950" rtl="0" algn="l">
              <a:lnSpc>
                <a:spcPct val="100000"/>
              </a:lnSpc>
              <a:spcBef>
                <a:spcPts val="440"/>
              </a:spcBef>
              <a:spcAft>
                <a:spcPts val="0"/>
              </a:spcAft>
              <a:buClr>
                <a:schemeClr val="accent2"/>
              </a:buClr>
              <a:buSzPts val="2200"/>
              <a:buFont typeface="Arial"/>
              <a:buChar char="●"/>
            </a:pPr>
            <a:r>
              <a:rPr b="0" i="0" lang="en-US" sz="2200" u="none">
                <a:solidFill>
                  <a:schemeClr val="dk1"/>
                </a:solidFill>
                <a:latin typeface="Tahoma"/>
                <a:ea typeface="Tahoma"/>
                <a:cs typeface="Tahoma"/>
                <a:sym typeface="Tahoma"/>
              </a:rPr>
              <a:t>Steiner tree problem</a:t>
            </a:r>
            <a:endParaRPr/>
          </a:p>
          <a:p>
            <a:pPr indent="-203200" lvl="0" marL="342900" rtl="0" algn="l">
              <a:spcBef>
                <a:spcPts val="440"/>
              </a:spcBef>
              <a:spcAft>
                <a:spcPts val="0"/>
              </a:spcAft>
              <a:buSzPts val="2200"/>
              <a:buNone/>
            </a:pPr>
            <a:r>
              <a:t/>
            </a:r>
            <a:endParaRPr b="0" i="0" sz="2200" u="none">
              <a:solidFill>
                <a:schemeClr val="dk1"/>
              </a:solidFill>
              <a:latin typeface="Tahoma"/>
              <a:ea typeface="Tahoma"/>
              <a:cs typeface="Tahoma"/>
              <a:sym typeface="Tahoma"/>
            </a:endParaRPr>
          </a:p>
        </p:txBody>
      </p:sp>
      <p:pic>
        <p:nvPicPr>
          <p:cNvPr id="1962" name="Google Shape;1962;p104"/>
          <p:cNvPicPr preferRelativeResize="0"/>
          <p:nvPr>
            <p:ph idx="1" type="body"/>
          </p:nvPr>
        </p:nvPicPr>
        <p:blipFill rotWithShape="1">
          <a:blip r:embed="rId3">
            <a:alphaModFix/>
          </a:blip>
          <a:srcRect b="0" l="0" r="0" t="0"/>
          <a:stretch/>
        </p:blipFill>
        <p:spPr>
          <a:xfrm>
            <a:off x="5562600" y="2895600"/>
            <a:ext cx="266700" cy="266700"/>
          </a:xfrm>
          <a:prstGeom prst="rect">
            <a:avLst/>
          </a:prstGeom>
          <a:noFill/>
          <a:ln>
            <a:noFill/>
          </a:ln>
        </p:spPr>
      </p:pic>
      <p:pic>
        <p:nvPicPr>
          <p:cNvPr descr="AdaptationGraph3" id="1963" name="Google Shape;1963;p104"/>
          <p:cNvPicPr preferRelativeResize="0"/>
          <p:nvPr>
            <p:ph idx="2" type="body"/>
          </p:nvPr>
        </p:nvPicPr>
        <p:blipFill rotWithShape="1">
          <a:blip r:embed="rId4">
            <a:alphaModFix/>
          </a:blip>
          <a:srcRect b="0" l="0" r="0" t="0"/>
          <a:stretch/>
        </p:blipFill>
        <p:spPr>
          <a:xfrm>
            <a:off x="6629400" y="4191000"/>
            <a:ext cx="2133600" cy="1708150"/>
          </a:xfrm>
          <a:prstGeom prst="rect">
            <a:avLst/>
          </a:prstGeom>
          <a:noFill/>
          <a:ln>
            <a:noFill/>
          </a:ln>
        </p:spPr>
      </p:pic>
      <p:sp>
        <p:nvSpPr>
          <p:cNvPr id="1964" name="Google Shape;1964;p104"/>
          <p:cNvSpPr txBox="1"/>
          <p:nvPr/>
        </p:nvSpPr>
        <p:spPr>
          <a:xfrm>
            <a:off x="609600" y="3352800"/>
            <a:ext cx="5943600" cy="13843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1"/>
              </a:buClr>
              <a:buSzPts val="1820"/>
              <a:buFont typeface="Noto Sans Symbols"/>
              <a:buChar char="■"/>
            </a:pPr>
            <a:r>
              <a:rPr b="0" i="0" lang="en-US" sz="2800" u="none">
                <a:solidFill>
                  <a:srgbClr val="993300"/>
                </a:solidFill>
                <a:latin typeface="Garamond"/>
                <a:ea typeface="Garamond"/>
                <a:cs typeface="Garamond"/>
                <a:sym typeface="Garamond"/>
              </a:rPr>
              <a:t>For a given CAG and dissemination tree,   , find CCD plan    with minimum total cost.</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8" name="Shape 1968"/>
        <p:cNvGrpSpPr/>
        <p:nvPr/>
      </p:nvGrpSpPr>
      <p:grpSpPr>
        <a:xfrm>
          <a:off x="0" y="0"/>
          <a:ext cx="0" cy="0"/>
          <a:chOff x="0" y="0"/>
          <a:chExt cx="0" cy="0"/>
        </a:xfrm>
      </p:grpSpPr>
      <p:sp>
        <p:nvSpPr>
          <p:cNvPr id="1969" name="Google Shape;1969;p105"/>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1970" name="Google Shape;1970;p105"/>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System model</a:t>
            </a:r>
            <a:endParaRPr/>
          </a:p>
        </p:txBody>
      </p:sp>
      <p:sp>
        <p:nvSpPr>
          <p:cNvPr id="1971" name="Google Shape;1971;p105"/>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Subscription model:</a:t>
            </a:r>
            <a:endParaRPr/>
          </a:p>
          <a:p>
            <a:pPr indent="-285750" lvl="1" marL="742950" rtl="0" algn="l">
              <a:lnSpc>
                <a:spcPct val="90000"/>
              </a:lnSpc>
              <a:spcBef>
                <a:spcPts val="560"/>
              </a:spcBef>
              <a:spcAft>
                <a:spcPts val="0"/>
              </a:spcAft>
              <a:buClr>
                <a:schemeClr val="accent2"/>
              </a:buClr>
              <a:buSzPts val="2800"/>
              <a:buFont typeface="Arial"/>
              <a:buChar char="●"/>
            </a:pPr>
            <a:r>
              <a:rPr b="0" i="0" lang="en-US" sz="2800" u="none">
                <a:solidFill>
                  <a:schemeClr val="dk1"/>
                </a:solidFill>
                <a:latin typeface="Tahoma"/>
                <a:ea typeface="Tahoma"/>
                <a:cs typeface="Tahoma"/>
                <a:sym typeface="Tahoma"/>
              </a:rPr>
              <a:t> </a:t>
            </a:r>
            <a:r>
              <a:rPr b="0" i="0" lang="en-US" sz="2200" u="none">
                <a:solidFill>
                  <a:schemeClr val="dk1"/>
                </a:solidFill>
                <a:latin typeface="Tahoma"/>
                <a:ea typeface="Tahoma"/>
                <a:cs typeface="Tahoma"/>
                <a:sym typeface="Tahoma"/>
              </a:rPr>
              <a:t>[S</a:t>
            </a:r>
            <a:r>
              <a:rPr b="0" baseline="-25000" i="0" lang="en-US" sz="2200" u="none">
                <a:solidFill>
                  <a:schemeClr val="dk1"/>
                </a:solidFill>
                <a:latin typeface="Tahoma"/>
                <a:ea typeface="Tahoma"/>
                <a:cs typeface="Tahoma"/>
                <a:sym typeface="Tahoma"/>
              </a:rPr>
              <a:t>C</a:t>
            </a:r>
            <a:r>
              <a:rPr b="0" i="0" lang="en-US" sz="2200" u="none">
                <a:solidFill>
                  <a:schemeClr val="dk1"/>
                </a:solidFill>
                <a:latin typeface="Tahoma"/>
                <a:ea typeface="Tahoma"/>
                <a:cs typeface="Tahoma"/>
                <a:sym typeface="Tahoma"/>
              </a:rPr>
              <a:t>,S</a:t>
            </a:r>
            <a:r>
              <a:rPr b="0" baseline="-25000" i="0" lang="en-US" sz="2200" u="none">
                <a:solidFill>
                  <a:schemeClr val="dk1"/>
                </a:solidFill>
                <a:latin typeface="Tahoma"/>
                <a:ea typeface="Tahoma"/>
                <a:cs typeface="Tahoma"/>
                <a:sym typeface="Tahoma"/>
              </a:rPr>
              <a:t>F</a:t>
            </a:r>
            <a:r>
              <a:rPr b="0" i="0" lang="en-US" sz="2200" u="none">
                <a:solidFill>
                  <a:schemeClr val="dk1"/>
                </a:solidFill>
                <a:latin typeface="Tahoma"/>
                <a:ea typeface="Tahoma"/>
                <a:cs typeface="Tahoma"/>
                <a:sym typeface="Tahoma"/>
              </a:rPr>
              <a:t> ] where S</a:t>
            </a:r>
            <a:r>
              <a:rPr b="0" baseline="-25000" i="0" lang="en-US" sz="2200" u="none">
                <a:solidFill>
                  <a:schemeClr val="dk1"/>
                </a:solidFill>
                <a:latin typeface="Tahoma"/>
                <a:ea typeface="Tahoma"/>
                <a:cs typeface="Tahoma"/>
                <a:sym typeface="Tahoma"/>
              </a:rPr>
              <a:t>C</a:t>
            </a:r>
            <a:r>
              <a:rPr b="0" i="0" lang="en-US" sz="2200" u="none">
                <a:solidFill>
                  <a:schemeClr val="dk1"/>
                </a:solidFill>
                <a:latin typeface="Tahoma"/>
                <a:ea typeface="Tahoma"/>
                <a:cs typeface="Tahoma"/>
                <a:sym typeface="Tahoma"/>
              </a:rPr>
              <a:t> is the content subscription and S</a:t>
            </a:r>
            <a:r>
              <a:rPr b="0" baseline="-25000" i="0" lang="en-US" sz="2200" u="none">
                <a:solidFill>
                  <a:schemeClr val="dk1"/>
                </a:solidFill>
                <a:latin typeface="Tahoma"/>
                <a:ea typeface="Tahoma"/>
                <a:cs typeface="Tahoma"/>
                <a:sym typeface="Tahoma"/>
              </a:rPr>
              <a:t>F</a:t>
            </a:r>
            <a:r>
              <a:rPr b="0" i="0" lang="en-US" sz="2200" u="none">
                <a:solidFill>
                  <a:schemeClr val="dk1"/>
                </a:solidFill>
                <a:latin typeface="Tahoma"/>
                <a:ea typeface="Tahoma"/>
                <a:cs typeface="Tahoma"/>
                <a:sym typeface="Tahoma"/>
              </a:rPr>
              <a:t> corresponds to the format in which the matching publication is to be delivered.</a:t>
            </a:r>
            <a:endParaRPr/>
          </a:p>
          <a:p>
            <a:pPr indent="-228600" lvl="2" marL="1143000" rtl="0" algn="l">
              <a:lnSpc>
                <a:spcPct val="90000"/>
              </a:lnSpc>
              <a:spcBef>
                <a:spcPts val="480"/>
              </a:spcBef>
              <a:spcAft>
                <a:spcPts val="0"/>
              </a:spcAft>
              <a:buClr>
                <a:schemeClr val="accent2"/>
              </a:buClr>
              <a:buSzPts val="2400"/>
              <a:buFont typeface="Arial"/>
              <a:buChar char="●"/>
            </a:pPr>
            <a:r>
              <a:rPr b="0" i="1" lang="en-US" sz="2400" u="none">
                <a:solidFill>
                  <a:schemeClr val="dk1"/>
                </a:solidFill>
                <a:latin typeface="Tahoma"/>
                <a:ea typeface="Tahoma"/>
                <a:cs typeface="Tahoma"/>
                <a:sym typeface="Tahoma"/>
              </a:rPr>
              <a:t>S=[{S</a:t>
            </a:r>
            <a:r>
              <a:rPr b="0" baseline="-25000" i="1" lang="en-US" sz="2400" u="none">
                <a:solidFill>
                  <a:schemeClr val="dk1"/>
                </a:solidFill>
                <a:latin typeface="Tahoma"/>
                <a:ea typeface="Tahoma"/>
                <a:cs typeface="Tahoma"/>
                <a:sym typeface="Tahoma"/>
              </a:rPr>
              <a:t>C</a:t>
            </a:r>
            <a:r>
              <a:rPr b="0" i="1" lang="en-US" sz="2400" u="none">
                <a:solidFill>
                  <a:schemeClr val="dk1"/>
                </a:solidFill>
                <a:latin typeface="Tahoma"/>
                <a:ea typeface="Tahoma"/>
                <a:cs typeface="Tahoma"/>
                <a:sym typeface="Tahoma"/>
              </a:rPr>
              <a:t>:Type = ’image’, Location = ’Southern California’, Category = ’Wild Fire’},{Format = ’PDA-Format’}]</a:t>
            </a:r>
            <a:endParaRPr/>
          </a:p>
          <a:p>
            <a:pPr indent="-342900" lvl="0" marL="342900" rtl="0" algn="l">
              <a:lnSpc>
                <a:spcPct val="90000"/>
              </a:lnSpc>
              <a:spcBef>
                <a:spcPts val="520"/>
              </a:spcBef>
              <a:spcAft>
                <a:spcPts val="0"/>
              </a:spcAft>
              <a:buClr>
                <a:schemeClr val="accent2"/>
              </a:buClr>
              <a:buSzPts val="2600"/>
              <a:buFont typeface="Arial"/>
              <a:buChar char="●"/>
            </a:pPr>
            <a:r>
              <a:rPr b="0" i="0" lang="en-US" sz="2600" u="none">
                <a:solidFill>
                  <a:schemeClr val="dk1"/>
                </a:solidFill>
                <a:latin typeface="Tahoma"/>
                <a:ea typeface="Tahoma"/>
                <a:cs typeface="Tahoma"/>
                <a:sym typeface="Tahoma"/>
              </a:rPr>
              <a:t>Publication model:</a:t>
            </a:r>
            <a:endParaRPr/>
          </a:p>
          <a:p>
            <a:pPr indent="-285750" lvl="1" marL="742950" rtl="0" algn="l">
              <a:lnSpc>
                <a:spcPct val="9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A publication P = [P</a:t>
            </a:r>
            <a:r>
              <a:rPr b="0" baseline="-25000" i="0" lang="en-US" sz="2000" u="none">
                <a:solidFill>
                  <a:schemeClr val="dk1"/>
                </a:solidFill>
                <a:latin typeface="Tahoma"/>
                <a:ea typeface="Tahoma"/>
                <a:cs typeface="Tahoma"/>
                <a:sym typeface="Tahoma"/>
              </a:rPr>
              <a:t>C</a:t>
            </a:r>
            <a:r>
              <a:rPr b="0" i="0" lang="en-US" sz="2000" u="none">
                <a:solidFill>
                  <a:schemeClr val="dk1"/>
                </a:solidFill>
                <a:latin typeface="Tahoma"/>
                <a:ea typeface="Tahoma"/>
                <a:cs typeface="Tahoma"/>
                <a:sym typeface="Tahoma"/>
              </a:rPr>
              <a:t>,P</a:t>
            </a:r>
            <a:r>
              <a:rPr b="0" baseline="-25000" i="0" lang="en-US" sz="2000" u="none">
                <a:solidFill>
                  <a:schemeClr val="dk1"/>
                </a:solidFill>
                <a:latin typeface="Tahoma"/>
                <a:ea typeface="Tahoma"/>
                <a:cs typeface="Tahoma"/>
                <a:sym typeface="Tahoma"/>
              </a:rPr>
              <a:t>F</a:t>
            </a:r>
            <a:r>
              <a:rPr b="0" i="0" lang="en-US" sz="2000" u="none">
                <a:solidFill>
                  <a:schemeClr val="dk1"/>
                </a:solidFill>
                <a:latin typeface="Tahoma"/>
                <a:ea typeface="Tahoma"/>
                <a:cs typeface="Tahoma"/>
                <a:sym typeface="Tahoma"/>
              </a:rPr>
              <a:t> ] also consists of two parts. P</a:t>
            </a:r>
            <a:r>
              <a:rPr b="0" baseline="-25000" i="0" lang="en-US" sz="2000" u="none">
                <a:solidFill>
                  <a:schemeClr val="dk1"/>
                </a:solidFill>
                <a:latin typeface="Tahoma"/>
                <a:ea typeface="Tahoma"/>
                <a:cs typeface="Tahoma"/>
                <a:sym typeface="Tahoma"/>
              </a:rPr>
              <a:t>C</a:t>
            </a:r>
            <a:r>
              <a:rPr b="0" i="0" lang="en-US" sz="2000" u="none">
                <a:solidFill>
                  <a:schemeClr val="dk1"/>
                </a:solidFill>
                <a:latin typeface="Tahoma"/>
                <a:ea typeface="Tahoma"/>
                <a:cs typeface="Tahoma"/>
                <a:sym typeface="Tahoma"/>
              </a:rPr>
              <a:t> contains meta data about the content and the content itself. The second part represents the format of the content.</a:t>
            </a:r>
            <a:endParaRPr/>
          </a:p>
          <a:p>
            <a:pPr indent="-228600" lvl="2" marL="1143000" rtl="0" algn="l">
              <a:lnSpc>
                <a:spcPct val="90000"/>
              </a:lnSpc>
              <a:spcBef>
                <a:spcPts val="480"/>
              </a:spcBef>
              <a:spcAft>
                <a:spcPts val="0"/>
              </a:spcAft>
              <a:buClr>
                <a:schemeClr val="accent2"/>
              </a:buClr>
              <a:buSzPts val="2400"/>
              <a:buFont typeface="Arial"/>
              <a:buChar char="●"/>
            </a:pPr>
            <a:r>
              <a:rPr b="0" i="1" lang="en-US" sz="2400" u="none">
                <a:solidFill>
                  <a:schemeClr val="dk1"/>
                </a:solidFill>
                <a:latin typeface="Tahoma"/>
                <a:ea typeface="Tahoma"/>
                <a:cs typeface="Tahoma"/>
                <a:sym typeface="Tahoma"/>
              </a:rPr>
              <a:t>[{Location = ’Los Angeles County’ , Category =’Fire,Wildfire, Burning’, image},{Format = ’PC-Format’}]</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5" name="Shape 1975"/>
        <p:cNvGrpSpPr/>
        <p:nvPr/>
      </p:nvGrpSpPr>
      <p:grpSpPr>
        <a:xfrm>
          <a:off x="0" y="0"/>
          <a:ext cx="0" cy="0"/>
          <a:chOff x="0" y="0"/>
          <a:chExt cx="0" cy="0"/>
        </a:xfrm>
      </p:grpSpPr>
      <p:sp>
        <p:nvSpPr>
          <p:cNvPr id="1976" name="Google Shape;1976;p106"/>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1977" name="Google Shape;1977;p106"/>
          <p:cNvSpPr txBox="1"/>
          <p:nvPr>
            <p:ph type="title"/>
          </p:nvPr>
        </p:nvSpPr>
        <p:spPr>
          <a:xfrm>
            <a:off x="457200" y="277812"/>
            <a:ext cx="8229600" cy="113982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400"/>
              <a:buFont typeface="Arial Black"/>
              <a:buNone/>
            </a:pPr>
            <a:r>
              <a:rPr b="0" i="0" lang="en-US" sz="3400" u="none">
                <a:solidFill>
                  <a:schemeClr val="dk2"/>
                </a:solidFill>
                <a:latin typeface="Arial Black"/>
                <a:ea typeface="Arial Black"/>
                <a:cs typeface="Arial Black"/>
                <a:sym typeface="Arial Black"/>
              </a:rPr>
              <a:t>Customized dissemination in homogeneous overlay</a:t>
            </a:r>
            <a:endParaRPr/>
          </a:p>
        </p:txBody>
      </p:sp>
      <p:sp>
        <p:nvSpPr>
          <p:cNvPr id="1978" name="Google Shape;1978;p106"/>
          <p:cNvSpPr txBox="1"/>
          <p:nvPr>
            <p:ph idx="1" type="body"/>
          </p:nvPr>
        </p:nvSpPr>
        <p:spPr>
          <a:xfrm>
            <a:off x="457200" y="1600200"/>
            <a:ext cx="8458200" cy="453072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2200"/>
              <a:buFont typeface="Arial"/>
              <a:buChar char="●"/>
            </a:pPr>
            <a:r>
              <a:rPr b="0" i="0" lang="en-US" sz="2200" u="none">
                <a:solidFill>
                  <a:schemeClr val="dk1"/>
                </a:solidFill>
                <a:latin typeface="Tahoma"/>
                <a:ea typeface="Tahoma"/>
                <a:cs typeface="Tahoma"/>
                <a:sym typeface="Tahoma"/>
              </a:rPr>
              <a:t>Optimal operator placement</a:t>
            </a:r>
            <a:endParaRPr/>
          </a:p>
          <a:p>
            <a:pPr indent="-285750" lvl="1" marL="74295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Results in minimum dissemination cost</a:t>
            </a:r>
            <a:endParaRPr/>
          </a:p>
          <a:p>
            <a:pPr indent="-285750" lvl="1" marL="74295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Needs to know the dissemination tree for the published content</a:t>
            </a:r>
            <a:endParaRPr/>
          </a:p>
          <a:p>
            <a:pPr indent="-285750" lvl="1" marL="74295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Assumes small adaptation graphs (Needs enumeration of different subsets of formats)</a:t>
            </a:r>
            <a:endParaRPr/>
          </a:p>
          <a:p>
            <a:pPr indent="-342900" lvl="0" marL="342900" rtl="0" algn="l">
              <a:lnSpc>
                <a:spcPct val="100000"/>
              </a:lnSpc>
              <a:spcBef>
                <a:spcPts val="440"/>
              </a:spcBef>
              <a:spcAft>
                <a:spcPts val="0"/>
              </a:spcAft>
              <a:buClr>
                <a:schemeClr val="accent2"/>
              </a:buClr>
              <a:buSzPts val="2200"/>
              <a:buFont typeface="Arial"/>
              <a:buChar char="●"/>
            </a:pPr>
            <a:r>
              <a:rPr b="0" i="0" lang="en-US" sz="2200" u="none">
                <a:solidFill>
                  <a:schemeClr val="dk1"/>
                </a:solidFill>
                <a:latin typeface="Tahoma"/>
                <a:ea typeface="Tahoma"/>
                <a:cs typeface="Tahoma"/>
                <a:sym typeface="Tahoma"/>
              </a:rPr>
              <a:t>Observation:</a:t>
            </a:r>
            <a:endParaRPr/>
          </a:p>
          <a:p>
            <a:pPr indent="-285750" lvl="1" marL="74295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If B is a leaf in dissemination tree</a:t>
            </a:r>
            <a:endParaRPr/>
          </a:p>
          <a:p>
            <a:pPr indent="-158750" lvl="1" marL="742950" rtl="0" algn="l">
              <a:lnSpc>
                <a:spcPct val="100000"/>
              </a:lnSpc>
              <a:spcBef>
                <a:spcPts val="400"/>
              </a:spcBef>
              <a:spcAft>
                <a:spcPts val="0"/>
              </a:spcAft>
              <a:buClr>
                <a:schemeClr val="accent2"/>
              </a:buClr>
              <a:buSzPts val="2000"/>
              <a:buFont typeface="Arial"/>
              <a:buNone/>
            </a:pPr>
            <a:r>
              <a:t/>
            </a:r>
            <a:endParaRPr b="0" i="0" sz="2000" u="none">
              <a:solidFill>
                <a:schemeClr val="dk1"/>
              </a:solidFill>
              <a:latin typeface="Tahoma"/>
              <a:ea typeface="Tahoma"/>
              <a:cs typeface="Tahoma"/>
              <a:sym typeface="Tahoma"/>
            </a:endParaRPr>
          </a:p>
          <a:p>
            <a:pPr indent="-158750" lvl="1" marL="742950" rtl="0" algn="l">
              <a:lnSpc>
                <a:spcPct val="100000"/>
              </a:lnSpc>
              <a:spcBef>
                <a:spcPts val="400"/>
              </a:spcBef>
              <a:spcAft>
                <a:spcPts val="0"/>
              </a:spcAft>
              <a:buClr>
                <a:schemeClr val="accent2"/>
              </a:buClr>
              <a:buSzPts val="2000"/>
              <a:buFont typeface="Arial"/>
              <a:buNone/>
            </a:pPr>
            <a:r>
              <a:t/>
            </a:r>
            <a:endParaRPr b="0" i="0" sz="2000" u="none">
              <a:solidFill>
                <a:schemeClr val="dk1"/>
              </a:solidFill>
              <a:latin typeface="Tahoma"/>
              <a:ea typeface="Tahoma"/>
              <a:cs typeface="Tahoma"/>
              <a:sym typeface="Tahoma"/>
            </a:endParaRPr>
          </a:p>
          <a:p>
            <a:pPr indent="-285750" lvl="1" marL="74295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Otherwise</a:t>
            </a:r>
            <a:endParaRPr/>
          </a:p>
          <a:p>
            <a:pPr indent="-215900" lvl="0" marL="342900" rtl="0" algn="l">
              <a:spcBef>
                <a:spcPts val="400"/>
              </a:spcBef>
              <a:spcAft>
                <a:spcPts val="0"/>
              </a:spcAft>
              <a:buSzPts val="2000"/>
              <a:buNone/>
            </a:pPr>
            <a:r>
              <a:t/>
            </a:r>
            <a:endParaRPr b="0" i="0" sz="2000" u="none">
              <a:solidFill>
                <a:schemeClr val="dk1"/>
              </a:solidFill>
              <a:latin typeface="Tahoma"/>
              <a:ea typeface="Tahoma"/>
              <a:cs typeface="Tahoma"/>
              <a:sym typeface="Tahoma"/>
            </a:endParaRPr>
          </a:p>
        </p:txBody>
      </p:sp>
      <p:pic>
        <p:nvPicPr>
          <p:cNvPr id="1979" name="Google Shape;1979;p106"/>
          <p:cNvPicPr preferRelativeResize="0"/>
          <p:nvPr/>
        </p:nvPicPr>
        <p:blipFill rotWithShape="1">
          <a:blip r:embed="rId3">
            <a:alphaModFix/>
          </a:blip>
          <a:srcRect b="0" l="0" r="0" t="0"/>
          <a:stretch/>
        </p:blipFill>
        <p:spPr>
          <a:xfrm>
            <a:off x="2362200" y="4216400"/>
            <a:ext cx="5029200" cy="706437"/>
          </a:xfrm>
          <a:prstGeom prst="rect">
            <a:avLst/>
          </a:prstGeom>
          <a:noFill/>
          <a:ln>
            <a:noFill/>
          </a:ln>
        </p:spPr>
      </p:pic>
      <p:pic>
        <p:nvPicPr>
          <p:cNvPr id="1980" name="Google Shape;1980;p106"/>
          <p:cNvPicPr preferRelativeResize="0"/>
          <p:nvPr>
            <p:ph idx="1" type="body"/>
          </p:nvPr>
        </p:nvPicPr>
        <p:blipFill rotWithShape="1">
          <a:blip r:embed="rId4">
            <a:alphaModFix/>
          </a:blip>
          <a:srcRect b="0" l="0" r="0" t="0"/>
          <a:stretch/>
        </p:blipFill>
        <p:spPr>
          <a:xfrm>
            <a:off x="2286000" y="5257800"/>
            <a:ext cx="5638800" cy="708025"/>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4" name="Shape 1984"/>
        <p:cNvGrpSpPr/>
        <p:nvPr/>
      </p:nvGrpSpPr>
      <p:grpSpPr>
        <a:xfrm>
          <a:off x="0" y="0"/>
          <a:ext cx="0" cy="0"/>
          <a:chOff x="0" y="0"/>
          <a:chExt cx="0" cy="0"/>
        </a:xfrm>
      </p:grpSpPr>
      <p:sp>
        <p:nvSpPr>
          <p:cNvPr id="1985" name="Google Shape;1985;p107"/>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1986" name="Google Shape;1986;p107"/>
          <p:cNvSpPr txBox="1"/>
          <p:nvPr>
            <p:ph type="title"/>
          </p:nvPr>
        </p:nvSpPr>
        <p:spPr>
          <a:xfrm>
            <a:off x="457200" y="277812"/>
            <a:ext cx="8229600" cy="113982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400"/>
              <a:buFont typeface="Arial Black"/>
              <a:buNone/>
            </a:pPr>
            <a:r>
              <a:rPr b="0" i="0" lang="en-US" sz="3400" u="none">
                <a:solidFill>
                  <a:schemeClr val="dk2"/>
                </a:solidFill>
                <a:latin typeface="Arial Black"/>
                <a:ea typeface="Arial Black"/>
                <a:cs typeface="Arial Black"/>
                <a:sym typeface="Arial Black"/>
              </a:rPr>
              <a:t>Customized dissemination in homogeneous overlay</a:t>
            </a:r>
            <a:endParaRPr/>
          </a:p>
        </p:txBody>
      </p:sp>
      <p:sp>
        <p:nvSpPr>
          <p:cNvPr id="1987" name="Google Shape;1987;p107"/>
          <p:cNvSpPr txBox="1"/>
          <p:nvPr>
            <p:ph idx="1" type="body"/>
          </p:nvPr>
        </p:nvSpPr>
        <p:spPr>
          <a:xfrm>
            <a:off x="457200" y="1600200"/>
            <a:ext cx="8382000" cy="453072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The minimum cost for customized dissemination tree in node B is computed as follow.</a:t>
            </a:r>
            <a:endParaRPr/>
          </a:p>
          <a:p>
            <a:pPr indent="-285750" lvl="1" marL="74295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If B is a leaf in the dissemination tree then</a:t>
            </a:r>
            <a:endParaRPr b="0" i="0" sz="1600" u="none">
              <a:solidFill>
                <a:schemeClr val="dk1"/>
              </a:solidFill>
              <a:latin typeface="Tahoma"/>
              <a:ea typeface="Tahoma"/>
              <a:cs typeface="Tahoma"/>
              <a:sym typeface="Tahoma"/>
            </a:endParaRPr>
          </a:p>
          <a:p>
            <a:pPr indent="-158750" lvl="1" marL="742950" rtl="0" algn="l">
              <a:lnSpc>
                <a:spcPct val="100000"/>
              </a:lnSpc>
              <a:spcBef>
                <a:spcPts val="400"/>
              </a:spcBef>
              <a:spcAft>
                <a:spcPts val="0"/>
              </a:spcAft>
              <a:buClr>
                <a:schemeClr val="accent2"/>
              </a:buClr>
              <a:buSzPts val="2000"/>
              <a:buFont typeface="Arial"/>
              <a:buNone/>
            </a:pPr>
            <a:r>
              <a:t/>
            </a:r>
            <a:endParaRPr b="0" i="0" sz="2000" u="none">
              <a:solidFill>
                <a:schemeClr val="dk1"/>
              </a:solidFill>
              <a:latin typeface="Tahoma"/>
              <a:ea typeface="Tahoma"/>
              <a:cs typeface="Tahoma"/>
              <a:sym typeface="Tahoma"/>
            </a:endParaRPr>
          </a:p>
          <a:p>
            <a:pPr indent="-158750" lvl="1" marL="742950" rtl="0" algn="l">
              <a:lnSpc>
                <a:spcPct val="100000"/>
              </a:lnSpc>
              <a:spcBef>
                <a:spcPts val="400"/>
              </a:spcBef>
              <a:spcAft>
                <a:spcPts val="0"/>
              </a:spcAft>
              <a:buClr>
                <a:schemeClr val="accent2"/>
              </a:buClr>
              <a:buSzPts val="2000"/>
              <a:buFont typeface="Arial"/>
              <a:buNone/>
            </a:pPr>
            <a:r>
              <a:t/>
            </a:r>
            <a:endParaRPr b="0" i="0" sz="2000" u="none">
              <a:solidFill>
                <a:schemeClr val="dk1"/>
              </a:solidFill>
              <a:latin typeface="Tahoma"/>
              <a:ea typeface="Tahoma"/>
              <a:cs typeface="Tahoma"/>
              <a:sym typeface="Tahoma"/>
            </a:endParaRPr>
          </a:p>
          <a:p>
            <a:pPr indent="-158750" lvl="1" marL="742950" rtl="0" algn="l">
              <a:lnSpc>
                <a:spcPct val="100000"/>
              </a:lnSpc>
              <a:spcBef>
                <a:spcPts val="400"/>
              </a:spcBef>
              <a:spcAft>
                <a:spcPts val="0"/>
              </a:spcAft>
              <a:buClr>
                <a:schemeClr val="accent2"/>
              </a:buClr>
              <a:buSzPts val="2000"/>
              <a:buFont typeface="Arial"/>
              <a:buNone/>
            </a:pPr>
            <a:r>
              <a:t/>
            </a:r>
            <a:endParaRPr b="0" i="0" sz="2000" u="none">
              <a:solidFill>
                <a:schemeClr val="dk1"/>
              </a:solidFill>
              <a:latin typeface="Tahoma"/>
              <a:ea typeface="Tahoma"/>
              <a:cs typeface="Tahoma"/>
              <a:sym typeface="Tahoma"/>
            </a:endParaRPr>
          </a:p>
          <a:p>
            <a:pPr indent="-158750" lvl="1" marL="742950" rtl="0" algn="l">
              <a:lnSpc>
                <a:spcPct val="100000"/>
              </a:lnSpc>
              <a:spcBef>
                <a:spcPts val="400"/>
              </a:spcBef>
              <a:spcAft>
                <a:spcPts val="0"/>
              </a:spcAft>
              <a:buClr>
                <a:schemeClr val="accent2"/>
              </a:buClr>
              <a:buSzPts val="2000"/>
              <a:buFont typeface="Arial"/>
              <a:buNone/>
            </a:pPr>
            <a:r>
              <a:t/>
            </a:r>
            <a:endParaRPr b="0" i="0" sz="2000" u="none">
              <a:solidFill>
                <a:schemeClr val="dk1"/>
              </a:solidFill>
              <a:latin typeface="Tahoma"/>
              <a:ea typeface="Tahoma"/>
              <a:cs typeface="Tahoma"/>
              <a:sym typeface="Tahoma"/>
            </a:endParaRPr>
          </a:p>
          <a:p>
            <a:pPr indent="-285750" lvl="1" marL="742950"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Otherwise</a:t>
            </a:r>
            <a:endParaRPr/>
          </a:p>
        </p:txBody>
      </p:sp>
      <p:pic>
        <p:nvPicPr>
          <p:cNvPr id="1988" name="Google Shape;1988;p107"/>
          <p:cNvPicPr preferRelativeResize="0"/>
          <p:nvPr>
            <p:ph idx="1" type="body"/>
          </p:nvPr>
        </p:nvPicPr>
        <p:blipFill rotWithShape="1">
          <a:blip r:embed="rId3">
            <a:alphaModFix/>
          </a:blip>
          <a:srcRect b="0" l="0" r="0" t="0"/>
          <a:stretch/>
        </p:blipFill>
        <p:spPr>
          <a:xfrm>
            <a:off x="1905000" y="2697162"/>
            <a:ext cx="6248400" cy="1300162"/>
          </a:xfrm>
          <a:prstGeom prst="rect">
            <a:avLst/>
          </a:prstGeom>
          <a:noFill/>
          <a:ln>
            <a:noFill/>
          </a:ln>
        </p:spPr>
      </p:pic>
      <p:pic>
        <p:nvPicPr>
          <p:cNvPr id="1989" name="Google Shape;1989;p107"/>
          <p:cNvPicPr preferRelativeResize="0"/>
          <p:nvPr>
            <p:ph idx="2" type="body"/>
          </p:nvPr>
        </p:nvPicPr>
        <p:blipFill rotWithShape="1">
          <a:blip r:embed="rId4">
            <a:alphaModFix/>
          </a:blip>
          <a:srcRect b="0" l="0" r="0" t="0"/>
          <a:stretch/>
        </p:blipFill>
        <p:spPr>
          <a:xfrm>
            <a:off x="1905000" y="4572000"/>
            <a:ext cx="6858000" cy="136683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27"/>
          <p:cNvSpPr txBox="1"/>
          <p:nvPr/>
        </p:nvSpPr>
        <p:spPr>
          <a:xfrm>
            <a:off x="3124200" y="6229350"/>
            <a:ext cx="2895600" cy="4572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TJTST21  Spring 2006</a:t>
            </a:r>
            <a:endParaRPr/>
          </a:p>
        </p:txBody>
      </p:sp>
      <p:sp>
        <p:nvSpPr>
          <p:cNvPr id="278" name="Google Shape;278;p27"/>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279" name="Google Shape;279;p27"/>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Message Brokers</a:t>
            </a:r>
            <a:endParaRPr/>
          </a:p>
        </p:txBody>
      </p:sp>
      <p:sp>
        <p:nvSpPr>
          <p:cNvPr id="280" name="Google Shape;280;p27"/>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accent2"/>
              </a:buClr>
              <a:buSzPts val="2400"/>
              <a:buFont typeface="Arial"/>
              <a:buChar char="●"/>
            </a:pPr>
            <a:r>
              <a:rPr b="1" i="0" lang="en-US" sz="2400" u="none">
                <a:solidFill>
                  <a:schemeClr val="dk1"/>
                </a:solidFill>
                <a:latin typeface="Tahoma"/>
                <a:ea typeface="Tahoma"/>
                <a:cs typeface="Tahoma"/>
                <a:sym typeface="Tahoma"/>
              </a:rPr>
              <a:t>Any-to-any</a:t>
            </a:r>
            <a:endParaRPr/>
          </a:p>
          <a:p>
            <a:pPr indent="-342900" lvl="0" marL="342900" rtl="0" algn="l">
              <a:lnSpc>
                <a:spcPct val="90000"/>
              </a:lnSpc>
              <a:spcBef>
                <a:spcPts val="480"/>
              </a:spcBef>
              <a:spcAft>
                <a:spcPts val="0"/>
              </a:spcAft>
              <a:buSzPts val="2400"/>
              <a:buNone/>
            </a:pPr>
            <a:r>
              <a:rPr b="0" i="0" lang="en-US" sz="2400" u="none">
                <a:solidFill>
                  <a:schemeClr val="dk1"/>
                </a:solidFill>
                <a:latin typeface="Tahoma"/>
                <a:ea typeface="Tahoma"/>
                <a:cs typeface="Tahoma"/>
                <a:sym typeface="Tahoma"/>
              </a:rPr>
              <a:t>The ability to connect diverse applications and other </a:t>
            </a:r>
            <a:endParaRPr/>
          </a:p>
          <a:p>
            <a:pPr indent="-342900" lvl="0" marL="342900" rtl="0" algn="l">
              <a:lnSpc>
                <a:spcPct val="90000"/>
              </a:lnSpc>
              <a:spcBef>
                <a:spcPts val="480"/>
              </a:spcBef>
              <a:spcAft>
                <a:spcPts val="0"/>
              </a:spcAft>
              <a:buSzPts val="2400"/>
              <a:buNone/>
            </a:pPr>
            <a:r>
              <a:rPr b="0" i="0" lang="en-US" sz="2400" u="none">
                <a:solidFill>
                  <a:schemeClr val="dk1"/>
                </a:solidFill>
                <a:latin typeface="Tahoma"/>
                <a:ea typeface="Tahoma"/>
                <a:cs typeface="Tahoma"/>
                <a:sym typeface="Tahoma"/>
              </a:rPr>
              <a:t>information resources </a:t>
            </a:r>
            <a:endParaRPr/>
          </a:p>
          <a:p>
            <a:pPr indent="-342900" lvl="0" marL="342900" rtl="0" algn="l">
              <a:lnSpc>
                <a:spcPct val="90000"/>
              </a:lnSpc>
              <a:spcBef>
                <a:spcPts val="480"/>
              </a:spcBef>
              <a:spcAft>
                <a:spcPts val="0"/>
              </a:spcAft>
              <a:buSzPts val="2400"/>
              <a:buNone/>
            </a:pPr>
            <a:r>
              <a:rPr b="0" i="0" lang="en-US" sz="2400" u="none">
                <a:solidFill>
                  <a:schemeClr val="dk1"/>
                </a:solidFill>
                <a:latin typeface="Tahoma"/>
                <a:ea typeface="Tahoma"/>
                <a:cs typeface="Tahoma"/>
                <a:sym typeface="Tahoma"/>
              </a:rPr>
              <a:t>– The consistency of the approach </a:t>
            </a:r>
            <a:endParaRPr/>
          </a:p>
          <a:p>
            <a:pPr indent="-342900" lvl="0" marL="342900" rtl="0" algn="l">
              <a:lnSpc>
                <a:spcPct val="90000"/>
              </a:lnSpc>
              <a:spcBef>
                <a:spcPts val="480"/>
              </a:spcBef>
              <a:spcAft>
                <a:spcPts val="0"/>
              </a:spcAft>
              <a:buSzPts val="2400"/>
              <a:buNone/>
            </a:pPr>
            <a:r>
              <a:rPr b="0" i="0" lang="en-US" sz="2400" u="none">
                <a:solidFill>
                  <a:schemeClr val="dk1"/>
                </a:solidFill>
                <a:latin typeface="Tahoma"/>
                <a:ea typeface="Tahoma"/>
                <a:cs typeface="Tahoma"/>
                <a:sym typeface="Tahoma"/>
              </a:rPr>
              <a:t>– Common look-and-feel of all connected resources </a:t>
            </a:r>
            <a:endParaRPr/>
          </a:p>
          <a:p>
            <a:pPr indent="-342900" lvl="0" marL="342900" rtl="0" algn="l">
              <a:lnSpc>
                <a:spcPct val="90000"/>
              </a:lnSpc>
              <a:spcBef>
                <a:spcPts val="480"/>
              </a:spcBef>
              <a:spcAft>
                <a:spcPts val="0"/>
              </a:spcAft>
              <a:buSzPts val="2400"/>
              <a:buNone/>
            </a:pPr>
            <a:r>
              <a:rPr b="0" i="0" lang="en-US" sz="2400" u="none">
                <a:solidFill>
                  <a:schemeClr val="dk1"/>
                </a:solidFill>
                <a:latin typeface="Tahoma"/>
                <a:ea typeface="Tahoma"/>
                <a:cs typeface="Tahoma"/>
                <a:sym typeface="Tahoma"/>
              </a:rPr>
              <a:t>• </a:t>
            </a:r>
            <a:r>
              <a:rPr b="1" i="0" lang="en-US" sz="2400" u="none">
                <a:solidFill>
                  <a:schemeClr val="dk1"/>
                </a:solidFill>
                <a:latin typeface="Tahoma"/>
                <a:ea typeface="Tahoma"/>
                <a:cs typeface="Tahoma"/>
                <a:sym typeface="Tahoma"/>
              </a:rPr>
              <a:t>Many-to-many</a:t>
            </a:r>
            <a:r>
              <a:rPr b="0" i="0" lang="en-US" sz="2400" u="none">
                <a:solidFill>
                  <a:schemeClr val="dk1"/>
                </a:solidFill>
                <a:latin typeface="Tahoma"/>
                <a:ea typeface="Tahoma"/>
                <a:cs typeface="Tahoma"/>
                <a:sym typeface="Tahoma"/>
              </a:rPr>
              <a:t> </a:t>
            </a:r>
            <a:endParaRPr/>
          </a:p>
          <a:p>
            <a:pPr indent="-342900" lvl="0" marL="342900" rtl="0" algn="l">
              <a:lnSpc>
                <a:spcPct val="90000"/>
              </a:lnSpc>
              <a:spcBef>
                <a:spcPts val="480"/>
              </a:spcBef>
              <a:spcAft>
                <a:spcPts val="0"/>
              </a:spcAft>
              <a:buSzPts val="2400"/>
              <a:buNone/>
            </a:pPr>
            <a:r>
              <a:rPr b="0" i="0" lang="en-US" sz="2400" u="none">
                <a:solidFill>
                  <a:schemeClr val="dk1"/>
                </a:solidFill>
                <a:latin typeface="Tahoma"/>
                <a:ea typeface="Tahoma"/>
                <a:cs typeface="Tahoma"/>
                <a:sym typeface="Tahoma"/>
              </a:rPr>
              <a:t>– Once a resource is connected and publishing </a:t>
            </a:r>
            <a:endParaRPr/>
          </a:p>
          <a:p>
            <a:pPr indent="-342900" lvl="0" marL="342900" rtl="0" algn="l">
              <a:lnSpc>
                <a:spcPct val="90000"/>
              </a:lnSpc>
              <a:spcBef>
                <a:spcPts val="480"/>
              </a:spcBef>
              <a:spcAft>
                <a:spcPts val="0"/>
              </a:spcAft>
              <a:buSzPts val="2400"/>
              <a:buNone/>
            </a:pPr>
            <a:r>
              <a:rPr b="0" i="0" lang="en-US" sz="2400" u="none">
                <a:solidFill>
                  <a:schemeClr val="dk1"/>
                </a:solidFill>
                <a:latin typeface="Tahoma"/>
                <a:ea typeface="Tahoma"/>
                <a:cs typeface="Tahoma"/>
                <a:sym typeface="Tahoma"/>
              </a:rPr>
              <a:t>information, the information is easily reusable by any </a:t>
            </a:r>
            <a:endParaRPr/>
          </a:p>
          <a:p>
            <a:pPr indent="-342900" lvl="0" marL="342900" rtl="0" algn="l">
              <a:lnSpc>
                <a:spcPct val="90000"/>
              </a:lnSpc>
              <a:spcBef>
                <a:spcPts val="480"/>
              </a:spcBef>
              <a:spcAft>
                <a:spcPts val="0"/>
              </a:spcAft>
              <a:buSzPts val="2400"/>
              <a:buNone/>
            </a:pPr>
            <a:r>
              <a:rPr b="0" i="0" lang="en-US" sz="2400" u="none">
                <a:solidFill>
                  <a:schemeClr val="dk1"/>
                </a:solidFill>
                <a:latin typeface="Tahoma"/>
                <a:ea typeface="Tahoma"/>
                <a:cs typeface="Tahoma"/>
                <a:sym typeface="Tahoma"/>
              </a:rPr>
              <a:t>other application that requires it. </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3" name="Shape 1993"/>
        <p:cNvGrpSpPr/>
        <p:nvPr/>
      </p:nvGrpSpPr>
      <p:grpSpPr>
        <a:xfrm>
          <a:off x="0" y="0"/>
          <a:ext cx="0" cy="0"/>
          <a:chOff x="0" y="0"/>
          <a:chExt cx="0" cy="0"/>
        </a:xfrm>
      </p:grpSpPr>
      <p:sp>
        <p:nvSpPr>
          <p:cNvPr id="1994" name="Google Shape;1994;p108"/>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1995" name="Google Shape;1995;p108"/>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800"/>
              <a:buFont typeface="Arial Black"/>
              <a:buNone/>
            </a:pPr>
            <a:r>
              <a:rPr b="0" i="0" lang="en-US" sz="3800" u="none">
                <a:solidFill>
                  <a:schemeClr val="dk2"/>
                </a:solidFill>
                <a:latin typeface="Arial Black"/>
                <a:ea typeface="Arial Black"/>
                <a:cs typeface="Arial Black"/>
                <a:sym typeface="Arial Black"/>
              </a:rPr>
              <a:t>Operator placement in homogeneous overlay</a:t>
            </a:r>
            <a:endParaRPr/>
          </a:p>
        </p:txBody>
      </p:sp>
      <p:sp>
        <p:nvSpPr>
          <p:cNvPr id="1996" name="Google Shape;1996;p108"/>
          <p:cNvSpPr txBox="1"/>
          <p:nvPr>
            <p:ph idx="1" type="body"/>
          </p:nvPr>
        </p:nvSpPr>
        <p:spPr>
          <a:xfrm>
            <a:off x="457200" y="1600200"/>
            <a:ext cx="8229600" cy="6096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2200"/>
              <a:buFont typeface="Arial"/>
              <a:buChar char="●"/>
            </a:pPr>
            <a:r>
              <a:rPr b="0" i="0" lang="en-US" sz="2200" u="none">
                <a:solidFill>
                  <a:schemeClr val="dk1"/>
                </a:solidFill>
                <a:latin typeface="Tahoma"/>
                <a:ea typeface="Tahoma"/>
                <a:cs typeface="Tahoma"/>
                <a:sym typeface="Tahoma"/>
              </a:rPr>
              <a:t>Optimal operator placement</a:t>
            </a:r>
            <a:endParaRPr/>
          </a:p>
        </p:txBody>
      </p:sp>
      <p:pic>
        <p:nvPicPr>
          <p:cNvPr id="1997" name="Google Shape;1997;p108"/>
          <p:cNvPicPr preferRelativeResize="0"/>
          <p:nvPr>
            <p:ph idx="1" type="body"/>
          </p:nvPr>
        </p:nvPicPr>
        <p:blipFill rotWithShape="1">
          <a:blip r:embed="rId3">
            <a:alphaModFix/>
          </a:blip>
          <a:srcRect b="0" l="0" r="0" t="0"/>
          <a:stretch/>
        </p:blipFill>
        <p:spPr>
          <a:xfrm>
            <a:off x="1447800" y="2008187"/>
            <a:ext cx="6096000" cy="4122737"/>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1" name="Shape 2001"/>
        <p:cNvGrpSpPr/>
        <p:nvPr/>
      </p:nvGrpSpPr>
      <p:grpSpPr>
        <a:xfrm>
          <a:off x="0" y="0"/>
          <a:ext cx="0" cy="0"/>
          <a:chOff x="0" y="0"/>
          <a:chExt cx="0" cy="0"/>
        </a:xfrm>
      </p:grpSpPr>
      <p:sp>
        <p:nvSpPr>
          <p:cNvPr id="2002" name="Google Shape;2002;p109"/>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2003" name="Google Shape;2003;p109"/>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Experimental evaluation</a:t>
            </a:r>
            <a:endParaRPr/>
          </a:p>
        </p:txBody>
      </p:sp>
      <p:sp>
        <p:nvSpPr>
          <p:cNvPr id="2004" name="Google Shape;2004;p109"/>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Implemented scenarios</a:t>
            </a:r>
            <a:endParaRPr/>
          </a:p>
          <a:p>
            <a:pPr indent="-285750" lvl="1" marL="742950" rtl="0" algn="l">
              <a:lnSpc>
                <a:spcPct val="90000"/>
              </a:lnSpc>
              <a:spcBef>
                <a:spcPts val="560"/>
              </a:spcBef>
              <a:spcAft>
                <a:spcPts val="0"/>
              </a:spcAft>
              <a:buClr>
                <a:schemeClr val="accent2"/>
              </a:buClr>
              <a:buSzPts val="2800"/>
              <a:buFont typeface="Arial"/>
              <a:buChar char="●"/>
            </a:pPr>
            <a:r>
              <a:rPr b="0" i="0" lang="en-US" sz="2800" u="none">
                <a:solidFill>
                  <a:schemeClr val="dk1"/>
                </a:solidFill>
                <a:latin typeface="Tahoma"/>
                <a:ea typeface="Tahoma"/>
                <a:cs typeface="Tahoma"/>
                <a:sym typeface="Tahoma"/>
              </a:rPr>
              <a:t>Homogeneous overlay</a:t>
            </a:r>
            <a:endParaRPr/>
          </a:p>
          <a:p>
            <a:pPr indent="-228600" lvl="2" marL="1143000" rtl="0" algn="l">
              <a:lnSpc>
                <a:spcPct val="90000"/>
              </a:lnSpc>
              <a:spcBef>
                <a:spcPts val="48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Optimal</a:t>
            </a:r>
            <a:endParaRPr/>
          </a:p>
          <a:p>
            <a:pPr indent="-228600" lvl="2" marL="1143000" rtl="0" algn="l">
              <a:lnSpc>
                <a:spcPct val="90000"/>
              </a:lnSpc>
              <a:spcBef>
                <a:spcPts val="48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Only root</a:t>
            </a:r>
            <a:endParaRPr/>
          </a:p>
          <a:p>
            <a:pPr indent="-228600" lvl="2" marL="1143000" rtl="0" algn="l">
              <a:lnSpc>
                <a:spcPct val="90000"/>
              </a:lnSpc>
              <a:spcBef>
                <a:spcPts val="48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TRECC</a:t>
            </a:r>
            <a:endParaRPr/>
          </a:p>
          <a:p>
            <a:pPr indent="-228600" lvl="2" marL="1143000" rtl="0" algn="l">
              <a:lnSpc>
                <a:spcPct val="90000"/>
              </a:lnSpc>
              <a:spcBef>
                <a:spcPts val="48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All in root</a:t>
            </a:r>
            <a:endParaRPr/>
          </a:p>
          <a:p>
            <a:pPr indent="-228600" lvl="2" marL="1143000" rtl="0" algn="l">
              <a:lnSpc>
                <a:spcPct val="90000"/>
              </a:lnSpc>
              <a:spcBef>
                <a:spcPts val="48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All in leaves</a:t>
            </a:r>
            <a:endParaRPr/>
          </a:p>
          <a:p>
            <a:pPr indent="-285750" lvl="1" marL="742950" rtl="0" algn="l">
              <a:lnSpc>
                <a:spcPct val="90000"/>
              </a:lnSpc>
              <a:spcBef>
                <a:spcPts val="560"/>
              </a:spcBef>
              <a:spcAft>
                <a:spcPts val="0"/>
              </a:spcAft>
              <a:buClr>
                <a:schemeClr val="accent2"/>
              </a:buClr>
              <a:buSzPts val="2800"/>
              <a:buFont typeface="Arial"/>
              <a:buChar char="●"/>
            </a:pPr>
            <a:r>
              <a:rPr b="0" i="0" lang="en-US" sz="2800" u="none">
                <a:solidFill>
                  <a:schemeClr val="dk1"/>
                </a:solidFill>
                <a:latin typeface="Tahoma"/>
                <a:ea typeface="Tahoma"/>
                <a:cs typeface="Tahoma"/>
                <a:sym typeface="Tahoma"/>
              </a:rPr>
              <a:t>Heterogeneous</a:t>
            </a:r>
            <a:endParaRPr/>
          </a:p>
          <a:p>
            <a:pPr indent="-228600" lvl="2" marL="1143000" rtl="0" algn="l">
              <a:lnSpc>
                <a:spcPct val="90000"/>
              </a:lnSpc>
              <a:spcBef>
                <a:spcPts val="48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Optimal</a:t>
            </a:r>
            <a:endParaRPr/>
          </a:p>
          <a:p>
            <a:pPr indent="-228600" lvl="2" marL="1143000" rtl="0" algn="l">
              <a:lnSpc>
                <a:spcPct val="90000"/>
              </a:lnSpc>
              <a:spcBef>
                <a:spcPts val="48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All in root</a:t>
            </a:r>
            <a:endParaRPr/>
          </a:p>
          <a:p>
            <a:pPr indent="-228600" lvl="2" marL="1143000" rtl="0" algn="l">
              <a:lnSpc>
                <a:spcPct val="90000"/>
              </a:lnSpc>
              <a:spcBef>
                <a:spcPts val="48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All in leaves</a:t>
            </a:r>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8" name="Shape 2008"/>
        <p:cNvGrpSpPr/>
        <p:nvPr/>
      </p:nvGrpSpPr>
      <p:grpSpPr>
        <a:xfrm>
          <a:off x="0" y="0"/>
          <a:ext cx="0" cy="0"/>
          <a:chOff x="0" y="0"/>
          <a:chExt cx="0" cy="0"/>
        </a:xfrm>
      </p:grpSpPr>
      <p:sp>
        <p:nvSpPr>
          <p:cNvPr id="2009" name="Google Shape;2009;p110"/>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2010" name="Google Shape;2010;p110"/>
          <p:cNvSpPr txBox="1"/>
          <p:nvPr>
            <p:ph type="title"/>
          </p:nvPr>
        </p:nvSpPr>
        <p:spPr>
          <a:xfrm>
            <a:off x="457200" y="277812"/>
            <a:ext cx="8229600" cy="113982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Experimental evaluation</a:t>
            </a:r>
            <a:endParaRPr/>
          </a:p>
        </p:txBody>
      </p:sp>
      <p:pic>
        <p:nvPicPr>
          <p:cNvPr id="2011" name="Google Shape;2011;p110"/>
          <p:cNvPicPr preferRelativeResize="0"/>
          <p:nvPr>
            <p:ph idx="1" type="body"/>
          </p:nvPr>
        </p:nvPicPr>
        <p:blipFill rotWithShape="1">
          <a:blip r:embed="rId3">
            <a:alphaModFix/>
          </a:blip>
          <a:srcRect b="0" l="0" r="0" t="0"/>
          <a:stretch/>
        </p:blipFill>
        <p:spPr>
          <a:xfrm>
            <a:off x="304800" y="1143000"/>
            <a:ext cx="2714625" cy="2189162"/>
          </a:xfrm>
          <a:prstGeom prst="rect">
            <a:avLst/>
          </a:prstGeom>
          <a:noFill/>
          <a:ln>
            <a:noFill/>
          </a:ln>
        </p:spPr>
      </p:pic>
      <p:pic>
        <p:nvPicPr>
          <p:cNvPr id="2012" name="Google Shape;2012;p110"/>
          <p:cNvPicPr preferRelativeResize="0"/>
          <p:nvPr>
            <p:ph idx="2" type="body"/>
          </p:nvPr>
        </p:nvPicPr>
        <p:blipFill rotWithShape="1">
          <a:blip r:embed="rId4">
            <a:alphaModFix/>
          </a:blip>
          <a:srcRect b="0" l="0" r="0" t="0"/>
          <a:stretch/>
        </p:blipFill>
        <p:spPr>
          <a:xfrm>
            <a:off x="3276600" y="1143000"/>
            <a:ext cx="2701925" cy="2189162"/>
          </a:xfrm>
          <a:prstGeom prst="rect">
            <a:avLst/>
          </a:prstGeom>
          <a:noFill/>
          <a:ln>
            <a:noFill/>
          </a:ln>
        </p:spPr>
      </p:pic>
      <p:pic>
        <p:nvPicPr>
          <p:cNvPr id="2013" name="Google Shape;2013;p110"/>
          <p:cNvPicPr preferRelativeResize="0"/>
          <p:nvPr>
            <p:ph idx="3" type="body"/>
          </p:nvPr>
        </p:nvPicPr>
        <p:blipFill rotWithShape="1">
          <a:blip r:embed="rId5">
            <a:alphaModFix/>
          </a:blip>
          <a:srcRect b="0" l="0" r="0" t="0"/>
          <a:stretch/>
        </p:blipFill>
        <p:spPr>
          <a:xfrm>
            <a:off x="6172200" y="1143000"/>
            <a:ext cx="2736850" cy="2189162"/>
          </a:xfrm>
          <a:prstGeom prst="rect">
            <a:avLst/>
          </a:prstGeom>
          <a:noFill/>
          <a:ln>
            <a:noFill/>
          </a:ln>
        </p:spPr>
      </p:pic>
      <p:pic>
        <p:nvPicPr>
          <p:cNvPr id="2014" name="Google Shape;2014;p110"/>
          <p:cNvPicPr preferRelativeResize="0"/>
          <p:nvPr>
            <p:ph idx="4" type="body"/>
          </p:nvPr>
        </p:nvPicPr>
        <p:blipFill rotWithShape="1">
          <a:blip r:embed="rId6">
            <a:alphaModFix/>
          </a:blip>
          <a:srcRect b="0" l="0" r="0" t="0"/>
          <a:stretch/>
        </p:blipFill>
        <p:spPr>
          <a:xfrm>
            <a:off x="381000" y="3733800"/>
            <a:ext cx="2667000" cy="2093912"/>
          </a:xfrm>
          <a:prstGeom prst="rect">
            <a:avLst/>
          </a:prstGeom>
          <a:noFill/>
          <a:ln>
            <a:noFill/>
          </a:ln>
        </p:spPr>
      </p:pic>
      <p:pic>
        <p:nvPicPr>
          <p:cNvPr id="2015" name="Google Shape;2015;p110"/>
          <p:cNvPicPr preferRelativeResize="0"/>
          <p:nvPr/>
        </p:nvPicPr>
        <p:blipFill rotWithShape="1">
          <a:blip r:embed="rId7">
            <a:alphaModFix/>
          </a:blip>
          <a:srcRect b="0" l="0" r="0" t="0"/>
          <a:stretch/>
        </p:blipFill>
        <p:spPr>
          <a:xfrm>
            <a:off x="3276600" y="3733800"/>
            <a:ext cx="2743200" cy="2174875"/>
          </a:xfrm>
          <a:prstGeom prst="rect">
            <a:avLst/>
          </a:prstGeom>
          <a:noFill/>
          <a:ln>
            <a:noFill/>
          </a:ln>
        </p:spPr>
      </p:pic>
      <p:pic>
        <p:nvPicPr>
          <p:cNvPr id="2016" name="Google Shape;2016;p110"/>
          <p:cNvPicPr preferRelativeResize="0"/>
          <p:nvPr/>
        </p:nvPicPr>
        <p:blipFill rotWithShape="1">
          <a:blip r:embed="rId8">
            <a:alphaModFix/>
          </a:blip>
          <a:srcRect b="0" l="0" r="0" t="0"/>
          <a:stretch/>
        </p:blipFill>
        <p:spPr>
          <a:xfrm>
            <a:off x="6096000" y="3733800"/>
            <a:ext cx="2743200" cy="2193925"/>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0" name="Shape 2020"/>
        <p:cNvGrpSpPr/>
        <p:nvPr/>
      </p:nvGrpSpPr>
      <p:grpSpPr>
        <a:xfrm>
          <a:off x="0" y="0"/>
          <a:ext cx="0" cy="0"/>
          <a:chOff x="0" y="0"/>
          <a:chExt cx="0" cy="0"/>
        </a:xfrm>
      </p:grpSpPr>
      <p:sp>
        <p:nvSpPr>
          <p:cNvPr id="2021" name="Google Shape;2021;p111"/>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2022" name="Google Shape;2022;p111"/>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Extensions</a:t>
            </a:r>
            <a:endParaRPr/>
          </a:p>
        </p:txBody>
      </p:sp>
      <p:sp>
        <p:nvSpPr>
          <p:cNvPr id="2023" name="Google Shape;2023;p111"/>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Extending the CAG to represent parameterized adaption</a:t>
            </a:r>
            <a:endParaRPr/>
          </a:p>
          <a:p>
            <a:pPr indent="-342900" lvl="0" marL="342900" rtl="0" algn="l">
              <a:lnSpc>
                <a:spcPct val="100000"/>
              </a:lnSpc>
              <a:spcBef>
                <a:spcPts val="64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Heuristics for larger CAGs and parameterized adaptations</a:t>
            </a:r>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7" name="Shape 2027"/>
        <p:cNvGrpSpPr/>
        <p:nvPr/>
      </p:nvGrpSpPr>
      <p:grpSpPr>
        <a:xfrm>
          <a:off x="0" y="0"/>
          <a:ext cx="0" cy="0"/>
          <a:chOff x="0" y="0"/>
          <a:chExt cx="0" cy="0"/>
        </a:xfrm>
      </p:grpSpPr>
      <p:sp>
        <p:nvSpPr>
          <p:cNvPr id="2028" name="Google Shape;2028;p112"/>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2029" name="Google Shape;2029;p112"/>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800"/>
              <a:buFont typeface="Arial Black"/>
              <a:buNone/>
            </a:pPr>
            <a:r>
              <a:rPr b="0" i="0" lang="en-US" sz="3800" u="none">
                <a:solidFill>
                  <a:schemeClr val="dk2"/>
                </a:solidFill>
                <a:latin typeface="Arial Black"/>
                <a:ea typeface="Arial Black"/>
                <a:cs typeface="Arial Black"/>
                <a:sym typeface="Arial Black"/>
              </a:rPr>
              <a:t>Fast and scalable notification using Pub/Sub</a:t>
            </a:r>
            <a:endParaRPr/>
          </a:p>
        </p:txBody>
      </p:sp>
      <p:sp>
        <p:nvSpPr>
          <p:cNvPr id="2030" name="Google Shape;2030;p112"/>
          <p:cNvSpPr txBox="1"/>
          <p:nvPr>
            <p:ph idx="1" type="body"/>
          </p:nvPr>
        </p:nvSpPr>
        <p:spPr>
          <a:xfrm>
            <a:off x="457200" y="1600200"/>
            <a:ext cx="8229600" cy="19050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A general purpose notification system</a:t>
            </a:r>
            <a:endParaRPr/>
          </a:p>
          <a:p>
            <a:pPr indent="-285750" lvl="1" marL="742950" rtl="0" algn="l">
              <a:lnSpc>
                <a:spcPct val="100000"/>
              </a:lnSpc>
              <a:spcBef>
                <a:spcPts val="560"/>
              </a:spcBef>
              <a:spcAft>
                <a:spcPts val="0"/>
              </a:spcAft>
              <a:buClr>
                <a:schemeClr val="accent2"/>
              </a:buClr>
              <a:buSzPts val="2800"/>
              <a:buFont typeface="Arial"/>
              <a:buChar char="●"/>
            </a:pPr>
            <a:r>
              <a:rPr b="0" i="0" lang="en-US" sz="2800" u="none">
                <a:solidFill>
                  <a:schemeClr val="dk1"/>
                </a:solidFill>
                <a:latin typeface="Tahoma"/>
                <a:ea typeface="Tahoma"/>
                <a:cs typeface="Tahoma"/>
                <a:sym typeface="Tahoma"/>
              </a:rPr>
              <a:t>On line deals, news, traffic, weather,…</a:t>
            </a:r>
            <a:endParaRPr/>
          </a:p>
          <a:p>
            <a:pPr indent="-342900" lvl="0" marL="342900" rtl="0" algn="l">
              <a:lnSpc>
                <a:spcPct val="100000"/>
              </a:lnSpc>
              <a:spcBef>
                <a:spcPts val="64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Supporting heterogeneous receivers</a:t>
            </a:r>
            <a:endParaRPr/>
          </a:p>
        </p:txBody>
      </p:sp>
      <p:sp>
        <p:nvSpPr>
          <p:cNvPr id="2031" name="Google Shape;2031;p112"/>
          <p:cNvSpPr/>
          <p:nvPr/>
        </p:nvSpPr>
        <p:spPr>
          <a:xfrm>
            <a:off x="4267200" y="4419600"/>
            <a:ext cx="1295400" cy="1447800"/>
          </a:xfrm>
          <a:prstGeom prst="flowChartMagneticDisk">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rPr b="0" i="0" lang="en-US" sz="1800" u="none">
                <a:solidFill>
                  <a:schemeClr val="dk1"/>
                </a:solidFill>
                <a:latin typeface="Times New Roman"/>
                <a:ea typeface="Times New Roman"/>
                <a:cs typeface="Times New Roman"/>
                <a:sym typeface="Times New Roman"/>
              </a:rPr>
              <a:t>Pub/Sub</a:t>
            </a:r>
            <a:endParaRPr/>
          </a:p>
          <a:p>
            <a:pPr indent="0" lvl="0" marL="0" marR="0" rtl="0" algn="ctr">
              <a:lnSpc>
                <a:spcPct val="100000"/>
              </a:lnSpc>
              <a:spcBef>
                <a:spcPts val="0"/>
              </a:spcBef>
              <a:spcAft>
                <a:spcPts val="0"/>
              </a:spcAft>
              <a:buClr>
                <a:schemeClr val="dk1"/>
              </a:buClr>
              <a:buSzPts val="1800"/>
              <a:buFont typeface="Times New Roman"/>
              <a:buNone/>
            </a:pPr>
            <a:r>
              <a:rPr b="0" i="0" lang="en-US" sz="1800" u="none">
                <a:solidFill>
                  <a:schemeClr val="dk1"/>
                </a:solidFill>
                <a:latin typeface="Times New Roman"/>
                <a:ea typeface="Times New Roman"/>
                <a:cs typeface="Times New Roman"/>
                <a:sym typeface="Times New Roman"/>
              </a:rPr>
              <a:t>Server</a:t>
            </a:r>
            <a:endParaRPr/>
          </a:p>
        </p:txBody>
      </p:sp>
      <p:sp>
        <p:nvSpPr>
          <p:cNvPr id="2032" name="Google Shape;2032;p112"/>
          <p:cNvSpPr/>
          <p:nvPr/>
        </p:nvSpPr>
        <p:spPr>
          <a:xfrm>
            <a:off x="381000" y="4876800"/>
            <a:ext cx="609600" cy="609600"/>
          </a:xfrm>
          <a:prstGeom prst="smileyFace">
            <a:avLst>
              <a:gd fmla="val 4653" name="adj"/>
            </a:avLst>
          </a:prstGeom>
          <a:solidFill>
            <a:schemeClr val="folHlink"/>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rPr b="0" i="0" lang="en-US" sz="1800" u="none">
                <a:solidFill>
                  <a:schemeClr val="dk1"/>
                </a:solidFill>
                <a:latin typeface="Times New Roman"/>
                <a:ea typeface="Times New Roman"/>
                <a:cs typeface="Times New Roman"/>
                <a:sym typeface="Times New Roman"/>
              </a:rPr>
              <a:t>Client</a:t>
            </a:r>
            <a:endParaRPr/>
          </a:p>
        </p:txBody>
      </p:sp>
      <p:sp>
        <p:nvSpPr>
          <p:cNvPr id="2033" name="Google Shape;2033;p112"/>
          <p:cNvSpPr/>
          <p:nvPr/>
        </p:nvSpPr>
        <p:spPr>
          <a:xfrm>
            <a:off x="1295400" y="4419600"/>
            <a:ext cx="2971800" cy="409575"/>
          </a:xfrm>
          <a:prstGeom prst="rightArrow">
            <a:avLst>
              <a:gd fmla="val 50000" name="adj1"/>
              <a:gd fmla="val 50000" name="adj2"/>
            </a:avLst>
          </a:prstGeom>
          <a:solidFill>
            <a:schemeClr val="accent2"/>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rPr b="0" i="0" lang="en-US" sz="1800" u="none">
                <a:solidFill>
                  <a:schemeClr val="dk1"/>
                </a:solidFill>
                <a:latin typeface="Times New Roman"/>
                <a:ea typeface="Times New Roman"/>
                <a:cs typeface="Times New Roman"/>
                <a:sym typeface="Times New Roman"/>
              </a:rPr>
              <a:t>User Profile</a:t>
            </a:r>
            <a:endParaRPr/>
          </a:p>
        </p:txBody>
      </p:sp>
      <p:sp>
        <p:nvSpPr>
          <p:cNvPr id="2034" name="Google Shape;2034;p112"/>
          <p:cNvSpPr/>
          <p:nvPr/>
        </p:nvSpPr>
        <p:spPr>
          <a:xfrm>
            <a:off x="1295400" y="4848225"/>
            <a:ext cx="2971800" cy="409575"/>
          </a:xfrm>
          <a:prstGeom prst="rightArrow">
            <a:avLst>
              <a:gd fmla="val 50000" name="adj1"/>
              <a:gd fmla="val 50000"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rPr b="0" i="0" lang="en-US" sz="1800" u="none">
                <a:solidFill>
                  <a:schemeClr val="dk1"/>
                </a:solidFill>
                <a:latin typeface="Times New Roman"/>
                <a:ea typeface="Times New Roman"/>
                <a:cs typeface="Times New Roman"/>
                <a:sym typeface="Times New Roman"/>
              </a:rPr>
              <a:t>User Subscriptions</a:t>
            </a:r>
            <a:endParaRPr/>
          </a:p>
        </p:txBody>
      </p:sp>
      <p:sp>
        <p:nvSpPr>
          <p:cNvPr id="2035" name="Google Shape;2035;p112"/>
          <p:cNvSpPr/>
          <p:nvPr/>
        </p:nvSpPr>
        <p:spPr>
          <a:xfrm>
            <a:off x="1157287" y="5410200"/>
            <a:ext cx="2960687" cy="485775"/>
          </a:xfrm>
          <a:prstGeom prst="leftArrow">
            <a:avLst>
              <a:gd fmla="val 50000" name="adj1"/>
              <a:gd fmla="val 50000" name="adj2"/>
            </a:avLst>
          </a:prstGeom>
          <a:solidFill>
            <a:srgbClr val="3399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rPr b="0" i="0" lang="en-US" sz="1800" u="none">
                <a:solidFill>
                  <a:schemeClr val="dk1"/>
                </a:solidFill>
                <a:latin typeface="Times New Roman"/>
                <a:ea typeface="Times New Roman"/>
                <a:cs typeface="Times New Roman"/>
                <a:sym typeface="Times New Roman"/>
              </a:rPr>
              <a:t>Notifications</a:t>
            </a:r>
            <a:endParaRPr/>
          </a:p>
        </p:txBody>
      </p:sp>
      <p:sp>
        <p:nvSpPr>
          <p:cNvPr id="2036" name="Google Shape;2036;p112"/>
          <p:cNvSpPr/>
          <p:nvPr/>
        </p:nvSpPr>
        <p:spPr>
          <a:xfrm>
            <a:off x="7010400" y="4495800"/>
            <a:ext cx="1905000" cy="1447800"/>
          </a:xfrm>
          <a:prstGeom prst="cloudCallout">
            <a:avLst>
              <a:gd fmla="val 11880" name="adj1"/>
              <a:gd fmla="val 2961" name="adj2"/>
            </a:avLst>
          </a:prstGeom>
          <a:solidFill>
            <a:srgbClr val="CCCC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Times New Roman"/>
              <a:buNone/>
            </a:pPr>
            <a:r>
              <a:rPr b="1" i="1" lang="en-US" sz="2000" u="none">
                <a:solidFill>
                  <a:schemeClr val="dk1"/>
                </a:solidFill>
                <a:latin typeface="Times New Roman"/>
                <a:ea typeface="Times New Roman"/>
                <a:cs typeface="Times New Roman"/>
                <a:sym typeface="Times New Roman"/>
              </a:rPr>
              <a:t>Web</a:t>
            </a:r>
            <a:endParaRPr/>
          </a:p>
        </p:txBody>
      </p:sp>
      <p:sp>
        <p:nvSpPr>
          <p:cNvPr id="2037" name="Google Shape;2037;p112"/>
          <p:cNvSpPr/>
          <p:nvPr/>
        </p:nvSpPr>
        <p:spPr>
          <a:xfrm>
            <a:off x="5562600" y="5105400"/>
            <a:ext cx="1524000" cy="485775"/>
          </a:xfrm>
          <a:prstGeom prst="leftRightArrow">
            <a:avLst>
              <a:gd fmla="val 50000" name="adj1"/>
              <a:gd fmla="val 50000" name="adj2"/>
            </a:avLst>
          </a:prstGeom>
          <a:solidFill>
            <a:schemeClr val="lt2"/>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1" name="Shape 2041"/>
        <p:cNvGrpSpPr/>
        <p:nvPr/>
      </p:nvGrpSpPr>
      <p:grpSpPr>
        <a:xfrm>
          <a:off x="0" y="0"/>
          <a:ext cx="0" cy="0"/>
          <a:chOff x="0" y="0"/>
          <a:chExt cx="0" cy="0"/>
        </a:xfrm>
      </p:grpSpPr>
      <p:sp>
        <p:nvSpPr>
          <p:cNvPr id="2042" name="Google Shape;2042;p113"/>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2043" name="Google Shape;2043;p113"/>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User profile</a:t>
            </a:r>
            <a:endParaRPr/>
          </a:p>
        </p:txBody>
      </p:sp>
      <p:sp>
        <p:nvSpPr>
          <p:cNvPr id="2044" name="Google Shape;2044;p113"/>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accent2"/>
              </a:buClr>
              <a:buSzPts val="2600"/>
              <a:buFont typeface="Arial"/>
              <a:buChar char="●"/>
            </a:pPr>
            <a:r>
              <a:rPr b="0" i="0" lang="en-US" sz="2600" u="none">
                <a:solidFill>
                  <a:schemeClr val="dk1"/>
                </a:solidFill>
                <a:latin typeface="Tahoma"/>
                <a:ea typeface="Tahoma"/>
                <a:cs typeface="Tahoma"/>
                <a:sym typeface="Tahoma"/>
              </a:rPr>
              <a:t>Personal information</a:t>
            </a:r>
            <a:endParaRPr/>
          </a:p>
          <a:p>
            <a:pPr indent="-285750" lvl="1" marL="742950" rtl="0" algn="l">
              <a:lnSpc>
                <a:spcPct val="90000"/>
              </a:lnSpc>
              <a:spcBef>
                <a:spcPts val="440"/>
              </a:spcBef>
              <a:spcAft>
                <a:spcPts val="0"/>
              </a:spcAft>
              <a:buClr>
                <a:schemeClr val="accent2"/>
              </a:buClr>
              <a:buSzPts val="2200"/>
              <a:buFont typeface="Arial"/>
              <a:buChar char="●"/>
            </a:pPr>
            <a:r>
              <a:rPr b="0" i="0" lang="en-US" sz="2200" u="none">
                <a:solidFill>
                  <a:schemeClr val="dk1"/>
                </a:solidFill>
                <a:latin typeface="Tahoma"/>
                <a:ea typeface="Tahoma"/>
                <a:cs typeface="Tahoma"/>
                <a:sym typeface="Tahoma"/>
              </a:rPr>
              <a:t>Name</a:t>
            </a:r>
            <a:endParaRPr/>
          </a:p>
          <a:p>
            <a:pPr indent="-285750" lvl="1" marL="742950" rtl="0" algn="l">
              <a:lnSpc>
                <a:spcPct val="90000"/>
              </a:lnSpc>
              <a:spcBef>
                <a:spcPts val="440"/>
              </a:spcBef>
              <a:spcAft>
                <a:spcPts val="0"/>
              </a:spcAft>
              <a:buClr>
                <a:schemeClr val="accent2"/>
              </a:buClr>
              <a:buSzPts val="2200"/>
              <a:buFont typeface="Arial"/>
              <a:buChar char="●"/>
            </a:pPr>
            <a:r>
              <a:rPr b="0" i="0" lang="en-US" sz="2200" u="none">
                <a:solidFill>
                  <a:schemeClr val="dk1"/>
                </a:solidFill>
                <a:latin typeface="Tahoma"/>
                <a:ea typeface="Tahoma"/>
                <a:cs typeface="Tahoma"/>
                <a:sym typeface="Tahoma"/>
              </a:rPr>
              <a:t>Location</a:t>
            </a:r>
            <a:endParaRPr/>
          </a:p>
          <a:p>
            <a:pPr indent="-285750" lvl="1" marL="742950" rtl="0" algn="l">
              <a:lnSpc>
                <a:spcPct val="90000"/>
              </a:lnSpc>
              <a:spcBef>
                <a:spcPts val="440"/>
              </a:spcBef>
              <a:spcAft>
                <a:spcPts val="0"/>
              </a:spcAft>
              <a:buClr>
                <a:schemeClr val="accent2"/>
              </a:buClr>
              <a:buSzPts val="2200"/>
              <a:buFont typeface="Arial"/>
              <a:buChar char="●"/>
            </a:pPr>
            <a:r>
              <a:rPr b="0" i="0" lang="en-US" sz="2200" u="none">
                <a:solidFill>
                  <a:schemeClr val="dk1"/>
                </a:solidFill>
                <a:latin typeface="Tahoma"/>
                <a:ea typeface="Tahoma"/>
                <a:cs typeface="Tahoma"/>
                <a:sym typeface="Tahoma"/>
              </a:rPr>
              <a:t>Language</a:t>
            </a:r>
            <a:endParaRPr/>
          </a:p>
          <a:p>
            <a:pPr indent="-342900" lvl="0" marL="342900" rtl="0" algn="l">
              <a:lnSpc>
                <a:spcPct val="90000"/>
              </a:lnSpc>
              <a:spcBef>
                <a:spcPts val="520"/>
              </a:spcBef>
              <a:spcAft>
                <a:spcPts val="0"/>
              </a:spcAft>
              <a:buClr>
                <a:schemeClr val="accent2"/>
              </a:buClr>
              <a:buSzPts val="2600"/>
              <a:buFont typeface="Arial"/>
              <a:buChar char="●"/>
            </a:pPr>
            <a:r>
              <a:rPr b="0" i="0" lang="en-US" sz="2600" u="none">
                <a:solidFill>
                  <a:schemeClr val="dk1"/>
                </a:solidFill>
                <a:latin typeface="Tahoma"/>
                <a:ea typeface="Tahoma"/>
                <a:cs typeface="Tahoma"/>
                <a:sym typeface="Tahoma"/>
              </a:rPr>
              <a:t>Receiving modality</a:t>
            </a:r>
            <a:endParaRPr/>
          </a:p>
          <a:p>
            <a:pPr indent="-285750" lvl="1" marL="742950" rtl="0" algn="l">
              <a:lnSpc>
                <a:spcPct val="90000"/>
              </a:lnSpc>
              <a:spcBef>
                <a:spcPts val="440"/>
              </a:spcBef>
              <a:spcAft>
                <a:spcPts val="0"/>
              </a:spcAft>
              <a:buClr>
                <a:schemeClr val="accent2"/>
              </a:buClr>
              <a:buSzPts val="2200"/>
              <a:buFont typeface="Arial"/>
              <a:buChar char="●"/>
            </a:pPr>
            <a:r>
              <a:rPr b="0" i="0" lang="en-US" sz="2200" u="none">
                <a:solidFill>
                  <a:schemeClr val="dk1"/>
                </a:solidFill>
                <a:latin typeface="Tahoma"/>
                <a:ea typeface="Tahoma"/>
                <a:cs typeface="Tahoma"/>
                <a:sym typeface="Tahoma"/>
              </a:rPr>
              <a:t>PC, PDA</a:t>
            </a:r>
            <a:endParaRPr/>
          </a:p>
          <a:p>
            <a:pPr indent="-228600" lvl="2" marL="1143000" rtl="0" algn="l">
              <a:lnSpc>
                <a:spcPct val="9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Email</a:t>
            </a:r>
            <a:endParaRPr/>
          </a:p>
          <a:p>
            <a:pPr indent="-228600" lvl="2" marL="1143000" rtl="0" algn="l">
              <a:lnSpc>
                <a:spcPct val="9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Live notification</a:t>
            </a:r>
            <a:endParaRPr/>
          </a:p>
          <a:p>
            <a:pPr indent="-228600" lvl="2" marL="1143000" rtl="0" algn="l">
              <a:lnSpc>
                <a:spcPct val="9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IM (Yahoo Messenger, Google Talk, AIM, MSN)</a:t>
            </a:r>
            <a:endParaRPr/>
          </a:p>
          <a:p>
            <a:pPr indent="-285750" lvl="1" marL="742950" rtl="0" algn="l">
              <a:lnSpc>
                <a:spcPct val="90000"/>
              </a:lnSpc>
              <a:spcBef>
                <a:spcPts val="440"/>
              </a:spcBef>
              <a:spcAft>
                <a:spcPts val="0"/>
              </a:spcAft>
              <a:buClr>
                <a:schemeClr val="accent2"/>
              </a:buClr>
              <a:buSzPts val="2200"/>
              <a:buFont typeface="Arial"/>
              <a:buChar char="●"/>
            </a:pPr>
            <a:r>
              <a:rPr b="0" i="0" lang="en-US" sz="2200" u="none">
                <a:solidFill>
                  <a:schemeClr val="dk1"/>
                </a:solidFill>
                <a:latin typeface="Tahoma"/>
                <a:ea typeface="Tahoma"/>
                <a:cs typeface="Tahoma"/>
                <a:sym typeface="Tahoma"/>
              </a:rPr>
              <a:t>Cell phone</a:t>
            </a:r>
            <a:endParaRPr/>
          </a:p>
          <a:p>
            <a:pPr indent="-228600" lvl="2" marL="1143000" rtl="0" algn="l">
              <a:lnSpc>
                <a:spcPct val="9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SMS</a:t>
            </a:r>
            <a:endParaRPr/>
          </a:p>
          <a:p>
            <a:pPr indent="-228600" lvl="2" marL="1143000" rtl="0" algn="l">
              <a:lnSpc>
                <a:spcPct val="90000"/>
              </a:lnSpc>
              <a:spcBef>
                <a:spcPts val="400"/>
              </a:spcBef>
              <a:spcAft>
                <a:spcPts val="0"/>
              </a:spcAft>
              <a:buClr>
                <a:schemeClr val="accent2"/>
              </a:buClr>
              <a:buSzPts val="2000"/>
              <a:buFont typeface="Arial"/>
              <a:buChar char="●"/>
            </a:pPr>
            <a:r>
              <a:rPr b="0" i="0" lang="en-US" sz="2000" u="none">
                <a:solidFill>
                  <a:schemeClr val="dk1"/>
                </a:solidFill>
                <a:latin typeface="Tahoma"/>
                <a:ea typeface="Tahoma"/>
                <a:cs typeface="Tahoma"/>
                <a:sym typeface="Tahoma"/>
              </a:rPr>
              <a:t>Call</a:t>
            </a:r>
            <a:endParaRPr/>
          </a:p>
          <a:p>
            <a:pPr indent="-215900" lvl="0" marL="342900" rtl="0" algn="l">
              <a:spcBef>
                <a:spcPts val="400"/>
              </a:spcBef>
              <a:spcAft>
                <a:spcPts val="0"/>
              </a:spcAft>
              <a:buSzPts val="2000"/>
              <a:buNone/>
            </a:pPr>
            <a:r>
              <a:t/>
            </a:r>
            <a:endParaRPr b="0" i="0" sz="2000" u="none">
              <a:solidFill>
                <a:schemeClr val="dk1"/>
              </a:solidFill>
              <a:latin typeface="Tahoma"/>
              <a:ea typeface="Tahoma"/>
              <a:cs typeface="Tahoma"/>
              <a:sym typeface="Tahoma"/>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8" name="Shape 2048"/>
        <p:cNvGrpSpPr/>
        <p:nvPr/>
      </p:nvGrpSpPr>
      <p:grpSpPr>
        <a:xfrm>
          <a:off x="0" y="0"/>
          <a:ext cx="0" cy="0"/>
          <a:chOff x="0" y="0"/>
          <a:chExt cx="0" cy="0"/>
        </a:xfrm>
      </p:grpSpPr>
      <p:sp>
        <p:nvSpPr>
          <p:cNvPr id="2049" name="Google Shape;2049;p114"/>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2050" name="Google Shape;2050;p114"/>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Subscription</a:t>
            </a:r>
            <a:endParaRPr/>
          </a:p>
        </p:txBody>
      </p:sp>
      <p:sp>
        <p:nvSpPr>
          <p:cNvPr id="2051" name="Google Shape;2051;p114"/>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Subscription language in the system</a:t>
            </a:r>
            <a:endParaRPr/>
          </a:p>
          <a:p>
            <a:pPr indent="-285750" lvl="1" marL="742950" rtl="0" algn="l">
              <a:lnSpc>
                <a:spcPct val="100000"/>
              </a:lnSpc>
              <a:spcBef>
                <a:spcPts val="560"/>
              </a:spcBef>
              <a:spcAft>
                <a:spcPts val="0"/>
              </a:spcAft>
              <a:buClr>
                <a:schemeClr val="accent2"/>
              </a:buClr>
              <a:buSzPts val="2800"/>
              <a:buFont typeface="Arial"/>
              <a:buChar char="●"/>
            </a:pPr>
            <a:r>
              <a:rPr b="0" i="0" lang="en-US" sz="2800" u="none">
                <a:solidFill>
                  <a:schemeClr val="dk1"/>
                </a:solidFill>
                <a:latin typeface="Tahoma"/>
                <a:ea typeface="Tahoma"/>
                <a:cs typeface="Tahoma"/>
                <a:sym typeface="Tahoma"/>
              </a:rPr>
              <a:t>SQL </a:t>
            </a:r>
            <a:endParaRPr/>
          </a:p>
          <a:p>
            <a:pPr indent="-342900" lvl="0" marL="342900" rtl="0" algn="l">
              <a:lnSpc>
                <a:spcPct val="100000"/>
              </a:lnSpc>
              <a:spcBef>
                <a:spcPts val="64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Subscriptions language for clients</a:t>
            </a:r>
            <a:endParaRPr/>
          </a:p>
          <a:p>
            <a:pPr indent="-285750" lvl="1" marL="742950" rtl="0" algn="l">
              <a:lnSpc>
                <a:spcPct val="100000"/>
              </a:lnSpc>
              <a:spcBef>
                <a:spcPts val="560"/>
              </a:spcBef>
              <a:spcAft>
                <a:spcPts val="0"/>
              </a:spcAft>
              <a:buClr>
                <a:schemeClr val="accent2"/>
              </a:buClr>
              <a:buSzPts val="2800"/>
              <a:buFont typeface="Arial"/>
              <a:buChar char="●"/>
            </a:pPr>
            <a:r>
              <a:rPr b="0" i="0" lang="en-US" sz="2800" u="none">
                <a:solidFill>
                  <a:schemeClr val="dk1"/>
                </a:solidFill>
                <a:latin typeface="Tahoma"/>
                <a:ea typeface="Tahoma"/>
                <a:cs typeface="Tahoma"/>
                <a:sym typeface="Tahoma"/>
              </a:rPr>
              <a:t>Attribute value</a:t>
            </a:r>
            <a:endParaRPr/>
          </a:p>
          <a:p>
            <a:pPr indent="-228600" lvl="2" marL="1143000" rtl="0" algn="l">
              <a:lnSpc>
                <a:spcPct val="100000"/>
              </a:lnSpc>
              <a:spcBef>
                <a:spcPts val="480"/>
              </a:spcBef>
              <a:spcAft>
                <a:spcPts val="0"/>
              </a:spcAft>
              <a:buClr>
                <a:schemeClr val="accent2"/>
              </a:buClr>
              <a:buSzPts val="2400"/>
              <a:buFont typeface="Arial"/>
              <a:buChar char="●"/>
            </a:pPr>
            <a:r>
              <a:rPr b="0" i="0" lang="en-US" sz="2400" u="none">
                <a:solidFill>
                  <a:schemeClr val="dk1"/>
                </a:solidFill>
                <a:latin typeface="Tahoma"/>
                <a:ea typeface="Tahoma"/>
                <a:cs typeface="Tahoma"/>
                <a:sym typeface="Tahoma"/>
              </a:rPr>
              <a:t>E.g., </a:t>
            </a:r>
            <a:endParaRPr/>
          </a:p>
          <a:p>
            <a:pPr indent="-228600" lvl="3" marL="1600200" rtl="0" algn="l">
              <a:lnSpc>
                <a:spcPct val="100000"/>
              </a:lnSpc>
              <a:spcBef>
                <a:spcPts val="400"/>
              </a:spcBef>
              <a:spcAft>
                <a:spcPts val="0"/>
              </a:spcAft>
              <a:buClr>
                <a:schemeClr val="accent2"/>
              </a:buClr>
              <a:buSzPts val="2000"/>
              <a:buFont typeface="Tahoma"/>
              <a:buChar char="•"/>
            </a:pPr>
            <a:r>
              <a:rPr b="0" i="0" lang="en-US" sz="2000" u="none">
                <a:solidFill>
                  <a:schemeClr val="dk1"/>
                </a:solidFill>
                <a:latin typeface="Tahoma"/>
                <a:ea typeface="Tahoma"/>
                <a:cs typeface="Tahoma"/>
                <a:sym typeface="Tahoma"/>
              </a:rPr>
              <a:t>Website = </a:t>
            </a:r>
            <a:r>
              <a:rPr b="0" i="0" lang="en-US" sz="2000" u="sng">
                <a:solidFill>
                  <a:schemeClr val="hlink"/>
                </a:solidFill>
                <a:hlinkClick r:id="rId3"/>
              </a:rPr>
              <a:t>www.dealsea.com</a:t>
            </a:r>
            <a:endParaRPr/>
          </a:p>
          <a:p>
            <a:pPr indent="-228600" lvl="3" marL="1600200" rtl="0" algn="l">
              <a:lnSpc>
                <a:spcPct val="100000"/>
              </a:lnSpc>
              <a:spcBef>
                <a:spcPts val="400"/>
              </a:spcBef>
              <a:spcAft>
                <a:spcPts val="0"/>
              </a:spcAft>
              <a:buClr>
                <a:schemeClr val="accent2"/>
              </a:buClr>
              <a:buSzPts val="2000"/>
              <a:buFont typeface="Tahoma"/>
              <a:buChar char="•"/>
            </a:pPr>
            <a:r>
              <a:rPr b="0" i="0" lang="en-US" sz="2000" u="none">
                <a:solidFill>
                  <a:schemeClr val="dk1"/>
                </a:solidFill>
                <a:latin typeface="Tahoma"/>
                <a:ea typeface="Tahoma"/>
                <a:cs typeface="Tahoma"/>
                <a:sym typeface="Tahoma"/>
              </a:rPr>
              <a:t>Keywords = Laptop, Notebook</a:t>
            </a:r>
            <a:endParaRPr/>
          </a:p>
          <a:p>
            <a:pPr indent="-228600" lvl="3" marL="1600200" rtl="0" algn="l">
              <a:lnSpc>
                <a:spcPct val="100000"/>
              </a:lnSpc>
              <a:spcBef>
                <a:spcPts val="400"/>
              </a:spcBef>
              <a:spcAft>
                <a:spcPts val="0"/>
              </a:spcAft>
              <a:buClr>
                <a:schemeClr val="accent2"/>
              </a:buClr>
              <a:buSzPts val="2000"/>
              <a:buFont typeface="Tahoma"/>
              <a:buChar char="•"/>
            </a:pPr>
            <a:r>
              <a:rPr b="0" i="0" lang="en-US" sz="2000" u="none">
                <a:solidFill>
                  <a:schemeClr val="dk1"/>
                </a:solidFill>
                <a:latin typeface="Tahoma"/>
                <a:ea typeface="Tahoma"/>
                <a:cs typeface="Tahoma"/>
                <a:sym typeface="Tahoma"/>
              </a:rPr>
              <a:t>Price &lt;= $1000</a:t>
            </a:r>
            <a:endParaRPr/>
          </a:p>
          <a:p>
            <a:pPr indent="-228600" lvl="3" marL="1600200" rtl="0" algn="l">
              <a:lnSpc>
                <a:spcPct val="100000"/>
              </a:lnSpc>
              <a:spcBef>
                <a:spcPts val="400"/>
              </a:spcBef>
              <a:spcAft>
                <a:spcPts val="0"/>
              </a:spcAft>
              <a:buClr>
                <a:schemeClr val="accent2"/>
              </a:buClr>
              <a:buSzPts val="2000"/>
              <a:buFont typeface="Tahoma"/>
              <a:buChar char="•"/>
            </a:pPr>
            <a:r>
              <a:rPr b="0" i="0" lang="en-US" sz="2000" u="none">
                <a:solidFill>
                  <a:schemeClr val="dk1"/>
                </a:solidFill>
                <a:latin typeface="Tahoma"/>
                <a:ea typeface="Tahoma"/>
                <a:cs typeface="Tahoma"/>
                <a:sym typeface="Tahoma"/>
              </a:rPr>
              <a:t>Brand = Dell, HP, Toshiba, SONY</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5" name="Shape 2055"/>
        <p:cNvGrpSpPr/>
        <p:nvPr/>
      </p:nvGrpSpPr>
      <p:grpSpPr>
        <a:xfrm>
          <a:off x="0" y="0"/>
          <a:ext cx="0" cy="0"/>
          <a:chOff x="0" y="0"/>
          <a:chExt cx="0" cy="0"/>
        </a:xfrm>
      </p:grpSpPr>
      <p:sp>
        <p:nvSpPr>
          <p:cNvPr id="2056" name="Google Shape;2056;p115"/>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2057" name="Google Shape;2057;p115"/>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Notifications</a:t>
            </a:r>
            <a:endParaRPr/>
          </a:p>
        </p:txBody>
      </p:sp>
      <p:sp>
        <p:nvSpPr>
          <p:cNvPr id="2058" name="Google Shape;2058;p115"/>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Customized for the receiving device</a:t>
            </a:r>
            <a:endParaRPr/>
          </a:p>
          <a:p>
            <a:pPr indent="-342900" lvl="0" marL="342900" rtl="0" algn="l">
              <a:lnSpc>
                <a:spcPct val="100000"/>
              </a:lnSpc>
              <a:spcBef>
                <a:spcPts val="64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Includes</a:t>
            </a:r>
            <a:endParaRPr/>
          </a:p>
          <a:p>
            <a:pPr indent="-285750" lvl="1" marL="742950" rtl="0" algn="l">
              <a:lnSpc>
                <a:spcPct val="100000"/>
              </a:lnSpc>
              <a:spcBef>
                <a:spcPts val="560"/>
              </a:spcBef>
              <a:spcAft>
                <a:spcPts val="0"/>
              </a:spcAft>
              <a:buClr>
                <a:schemeClr val="accent2"/>
              </a:buClr>
              <a:buSzPts val="2800"/>
              <a:buFont typeface="Arial"/>
              <a:buChar char="●"/>
            </a:pPr>
            <a:r>
              <a:rPr b="0" i="0" lang="en-US" sz="2800" u="none">
                <a:solidFill>
                  <a:schemeClr val="dk1"/>
                </a:solidFill>
                <a:latin typeface="Tahoma"/>
                <a:ea typeface="Tahoma"/>
                <a:cs typeface="Tahoma"/>
                <a:sym typeface="Tahoma"/>
              </a:rPr>
              <a:t>Title</a:t>
            </a:r>
            <a:endParaRPr/>
          </a:p>
          <a:p>
            <a:pPr indent="-285750" lvl="1" marL="742950" rtl="0" algn="l">
              <a:lnSpc>
                <a:spcPct val="100000"/>
              </a:lnSpc>
              <a:spcBef>
                <a:spcPts val="560"/>
              </a:spcBef>
              <a:spcAft>
                <a:spcPts val="0"/>
              </a:spcAft>
              <a:buClr>
                <a:schemeClr val="accent2"/>
              </a:buClr>
              <a:buSzPts val="2800"/>
              <a:buFont typeface="Arial"/>
              <a:buChar char="●"/>
            </a:pPr>
            <a:r>
              <a:rPr b="0" i="0" lang="en-US" sz="2800" u="none">
                <a:solidFill>
                  <a:schemeClr val="dk1"/>
                </a:solidFill>
                <a:latin typeface="Tahoma"/>
                <a:ea typeface="Tahoma"/>
                <a:cs typeface="Tahoma"/>
                <a:sym typeface="Tahoma"/>
              </a:rPr>
              <a:t>URL</a:t>
            </a:r>
            <a:endParaRPr/>
          </a:p>
          <a:p>
            <a:pPr indent="-285750" lvl="1" marL="742950" rtl="0" algn="l">
              <a:lnSpc>
                <a:spcPct val="100000"/>
              </a:lnSpc>
              <a:spcBef>
                <a:spcPts val="560"/>
              </a:spcBef>
              <a:spcAft>
                <a:spcPts val="0"/>
              </a:spcAft>
              <a:buClr>
                <a:schemeClr val="accent2"/>
              </a:buClr>
              <a:buSzPts val="2800"/>
              <a:buFont typeface="Arial"/>
              <a:buChar char="●"/>
            </a:pPr>
            <a:r>
              <a:rPr b="0" i="0" lang="en-US" sz="2800" u="none">
                <a:solidFill>
                  <a:schemeClr val="dk1"/>
                </a:solidFill>
                <a:latin typeface="Tahoma"/>
                <a:ea typeface="Tahoma"/>
                <a:cs typeface="Tahoma"/>
                <a:sym typeface="Tahoma"/>
              </a:rPr>
              <a:t>Short description</a:t>
            </a:r>
            <a:endParaRPr/>
          </a:p>
          <a:p>
            <a:pPr indent="-285750" lvl="1" marL="742950" rtl="0" algn="l">
              <a:lnSpc>
                <a:spcPct val="100000"/>
              </a:lnSpc>
              <a:spcBef>
                <a:spcPts val="560"/>
              </a:spcBef>
              <a:spcAft>
                <a:spcPts val="0"/>
              </a:spcAft>
              <a:buClr>
                <a:schemeClr val="accent2"/>
              </a:buClr>
              <a:buSzPts val="2800"/>
              <a:buFont typeface="Arial"/>
              <a:buChar char="●"/>
            </a:pPr>
            <a:r>
              <a:rPr b="0" i="0" lang="en-US" sz="2800" u="none">
                <a:solidFill>
                  <a:schemeClr val="dk1"/>
                </a:solidFill>
                <a:latin typeface="Tahoma"/>
                <a:ea typeface="Tahoma"/>
                <a:cs typeface="Tahoma"/>
                <a:sym typeface="Tahoma"/>
              </a:rPr>
              <a:t>May include multimedia content too.</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2" name="Shape 2062"/>
        <p:cNvGrpSpPr/>
        <p:nvPr/>
      </p:nvGrpSpPr>
      <p:grpSpPr>
        <a:xfrm>
          <a:off x="0" y="0"/>
          <a:ext cx="0" cy="0"/>
          <a:chOff x="0" y="0"/>
          <a:chExt cx="0" cy="0"/>
        </a:xfrm>
      </p:grpSpPr>
      <p:sp>
        <p:nvSpPr>
          <p:cNvPr id="2063" name="Google Shape;2063;p116"/>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2064" name="Google Shape;2064;p116"/>
          <p:cNvSpPr txBox="1"/>
          <p:nvPr>
            <p:ph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Black"/>
              <a:buNone/>
            </a:pPr>
            <a:r>
              <a:rPr b="0" i="0" lang="en-US" sz="4000" u="none">
                <a:solidFill>
                  <a:schemeClr val="dk2"/>
                </a:solidFill>
                <a:latin typeface="Arial Black"/>
                <a:ea typeface="Arial Black"/>
                <a:cs typeface="Arial Black"/>
                <a:sym typeface="Arial Black"/>
              </a:rPr>
              <a:t>Client application</a:t>
            </a:r>
            <a:endParaRPr/>
          </a:p>
        </p:txBody>
      </p:sp>
      <p:sp>
        <p:nvSpPr>
          <p:cNvPr id="2065" name="Google Shape;2065;p116"/>
          <p:cNvSpPr txBox="1"/>
          <p:nvPr>
            <p:ph idx="1" type="body"/>
          </p:nvPr>
        </p:nvSpPr>
        <p:spPr>
          <a:xfrm>
            <a:off x="457200" y="1885950"/>
            <a:ext cx="8178800" cy="417195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2"/>
              </a:buClr>
              <a:buSzPts val="3200"/>
              <a:buFont typeface="Arial"/>
              <a:buChar char="●"/>
            </a:pPr>
            <a:r>
              <a:rPr b="0" i="0" lang="en-US" sz="3200" u="none">
                <a:solidFill>
                  <a:schemeClr val="dk1"/>
                </a:solidFill>
                <a:latin typeface="Tahoma"/>
                <a:ea typeface="Tahoma"/>
                <a:cs typeface="Tahoma"/>
                <a:sym typeface="Tahoma"/>
              </a:rPr>
              <a:t>A stand alone java-based client</a:t>
            </a:r>
            <a:endParaRPr/>
          </a:p>
          <a:p>
            <a:pPr indent="-285750" lvl="1" marL="742950" rtl="0" algn="l">
              <a:lnSpc>
                <a:spcPct val="100000"/>
              </a:lnSpc>
              <a:spcBef>
                <a:spcPts val="560"/>
              </a:spcBef>
              <a:spcAft>
                <a:spcPts val="0"/>
              </a:spcAft>
              <a:buClr>
                <a:schemeClr val="accent2"/>
              </a:buClr>
              <a:buSzPts val="2800"/>
              <a:buFont typeface="Arial"/>
              <a:buChar char="●"/>
            </a:pPr>
            <a:r>
              <a:rPr b="0" i="0" lang="en-US" sz="2800" u="none">
                <a:solidFill>
                  <a:schemeClr val="dk1"/>
                </a:solidFill>
                <a:latin typeface="Tahoma"/>
                <a:ea typeface="Tahoma"/>
                <a:cs typeface="Tahoma"/>
                <a:sym typeface="Tahoma"/>
              </a:rPr>
              <a:t>JMS client for communications</a:t>
            </a:r>
            <a:endParaRPr/>
          </a:p>
          <a:p>
            <a:pPr indent="-285750" lvl="1" marL="742950" rtl="0" algn="l">
              <a:lnSpc>
                <a:spcPct val="100000"/>
              </a:lnSpc>
              <a:spcBef>
                <a:spcPts val="560"/>
              </a:spcBef>
              <a:spcAft>
                <a:spcPts val="0"/>
              </a:spcAft>
              <a:buClr>
                <a:schemeClr val="accent2"/>
              </a:buClr>
              <a:buSzPts val="2800"/>
              <a:buFont typeface="Arial"/>
              <a:buChar char="●"/>
            </a:pPr>
            <a:r>
              <a:rPr b="0" i="0" lang="en-US" sz="2800" u="none">
                <a:solidFill>
                  <a:schemeClr val="dk1"/>
                </a:solidFill>
                <a:latin typeface="Tahoma"/>
                <a:ea typeface="Tahoma"/>
                <a:cs typeface="Tahoma"/>
                <a:sym typeface="Tahoma"/>
              </a:rPr>
              <a:t>Must support many devices</a:t>
            </a:r>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9" name="Shape 2069"/>
        <p:cNvGrpSpPr/>
        <p:nvPr/>
      </p:nvGrpSpPr>
      <p:grpSpPr>
        <a:xfrm>
          <a:off x="0" y="0"/>
          <a:ext cx="0" cy="0"/>
          <a:chOff x="0" y="0"/>
          <a:chExt cx="0" cy="0"/>
        </a:xfrm>
      </p:grpSpPr>
      <p:sp>
        <p:nvSpPr>
          <p:cNvPr id="2070" name="Google Shape;2070;p117"/>
          <p:cNvSpPr txBox="1"/>
          <p:nvPr/>
        </p:nvSpPr>
        <p:spPr>
          <a:xfrm>
            <a:off x="4318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Hojjat Jafarpour</a:t>
            </a:r>
            <a:endParaRPr/>
          </a:p>
        </p:txBody>
      </p:sp>
      <p:sp>
        <p:nvSpPr>
          <p:cNvPr id="2071" name="Google Shape;2071;p117"/>
          <p:cNvSpPr txBox="1"/>
          <p:nvPr/>
        </p:nvSpPr>
        <p:spPr>
          <a:xfrm>
            <a:off x="3124200" y="6229350"/>
            <a:ext cx="2895600" cy="4572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lt2"/>
              </a:buClr>
              <a:buSzPts val="1400"/>
              <a:buFont typeface="Arial"/>
              <a:buNone/>
            </a:pPr>
            <a:r>
              <a:rPr b="0" i="0" lang="en-US" sz="1400" u="none">
                <a:solidFill>
                  <a:schemeClr val="lt2"/>
                </a:solidFill>
                <a:latin typeface="Arial"/>
                <a:ea typeface="Arial"/>
                <a:cs typeface="Arial"/>
                <a:sym typeface="Arial"/>
              </a:rPr>
              <a:t>CCD: Efficient Customized Content Dissemination in Distributed Pub/Sub</a:t>
            </a:r>
            <a:endParaRPr/>
          </a:p>
        </p:txBody>
      </p:sp>
      <p:sp>
        <p:nvSpPr>
          <p:cNvPr id="2072" name="Google Shape;2072;p117"/>
          <p:cNvSpPr txBox="1"/>
          <p:nvPr/>
        </p:nvSpPr>
        <p:spPr>
          <a:xfrm>
            <a:off x="6731000" y="6229350"/>
            <a:ext cx="1905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2"/>
              </a:buClr>
              <a:buSzPts val="1400"/>
              <a:buFont typeface="Arial"/>
              <a:buNone/>
            </a:pPr>
            <a:fld id="{00000000-1234-1234-1234-123412341234}" type="slidenum">
              <a:rPr b="0" i="0" lang="en-US" sz="1400" u="none">
                <a:solidFill>
                  <a:schemeClr val="lt2"/>
                </a:solidFill>
                <a:latin typeface="Arial"/>
                <a:ea typeface="Arial"/>
                <a:cs typeface="Arial"/>
                <a:sym typeface="Arial"/>
              </a:rPr>
              <a:t>‹#›</a:t>
            </a:fld>
            <a:endParaRPr/>
          </a:p>
        </p:txBody>
      </p:sp>
      <p:sp>
        <p:nvSpPr>
          <p:cNvPr id="2073" name="Google Shape;2073;p117"/>
          <p:cNvSpPr txBox="1"/>
          <p:nvPr>
            <p:ph idx="4294967295" type="title"/>
          </p:nvPr>
        </p:nvSpPr>
        <p:spPr>
          <a:xfrm>
            <a:off x="406400" y="228600"/>
            <a:ext cx="77724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4000"/>
              <a:buFont typeface="Arial Black"/>
              <a:buNone/>
            </a:pPr>
            <a:r>
              <a:rPr b="0" i="0" lang="en-US" sz="4000" u="none" cap="none" strike="noStrike">
                <a:solidFill>
                  <a:schemeClr val="dk2"/>
                </a:solidFill>
                <a:latin typeface="Arial Black"/>
                <a:ea typeface="Arial Black"/>
                <a:cs typeface="Arial Black"/>
                <a:sym typeface="Arial Black"/>
              </a:rPr>
              <a:t>Experimental evaluation</a:t>
            </a:r>
            <a:endParaRPr/>
          </a:p>
        </p:txBody>
      </p:sp>
      <p:sp>
        <p:nvSpPr>
          <p:cNvPr id="2074" name="Google Shape;2074;p117"/>
          <p:cNvSpPr txBox="1"/>
          <p:nvPr>
            <p:ph idx="4294967295" type="body"/>
          </p:nvPr>
        </p:nvSpPr>
        <p:spPr>
          <a:xfrm>
            <a:off x="381000" y="1219200"/>
            <a:ext cx="8229600" cy="45307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2"/>
              </a:buClr>
              <a:buSzPts val="3200"/>
              <a:buFont typeface="Arial"/>
              <a:buChar char="●"/>
            </a:pPr>
            <a:r>
              <a:rPr b="0" i="0" lang="en-US" sz="3200" u="none">
                <a:solidFill>
                  <a:schemeClr val="dk1"/>
                </a:solidFill>
                <a:latin typeface="Arial Black"/>
                <a:ea typeface="Arial Black"/>
                <a:cs typeface="Arial Black"/>
                <a:sym typeface="Arial Black"/>
              </a:rPr>
              <a:t>System setup</a:t>
            </a:r>
            <a:endParaRPr/>
          </a:p>
          <a:p>
            <a:pPr indent="-285750" lvl="1" marL="742950" marR="0" rtl="0" algn="l">
              <a:lnSpc>
                <a:spcPct val="100000"/>
              </a:lnSpc>
              <a:spcBef>
                <a:spcPts val="560"/>
              </a:spcBef>
              <a:spcAft>
                <a:spcPts val="0"/>
              </a:spcAft>
              <a:buClr>
                <a:schemeClr val="accent2"/>
              </a:buClr>
              <a:buSzPts val="2800"/>
              <a:buFont typeface="Arial"/>
              <a:buChar char="●"/>
            </a:pPr>
            <a:r>
              <a:rPr b="0" i="0" lang="en-US" sz="2800" u="none" cap="none" strike="noStrike">
                <a:solidFill>
                  <a:schemeClr val="dk1"/>
                </a:solidFill>
                <a:latin typeface="Arial Black"/>
                <a:ea typeface="Arial Black"/>
                <a:cs typeface="Arial Black"/>
                <a:sym typeface="Arial Black"/>
              </a:rPr>
              <a:t>1024 brokers</a:t>
            </a:r>
            <a:endParaRPr/>
          </a:p>
          <a:p>
            <a:pPr indent="-285750" lvl="1" marL="742950" marR="0" rtl="0" algn="l">
              <a:lnSpc>
                <a:spcPct val="100000"/>
              </a:lnSpc>
              <a:spcBef>
                <a:spcPts val="560"/>
              </a:spcBef>
              <a:spcAft>
                <a:spcPts val="0"/>
              </a:spcAft>
              <a:buClr>
                <a:schemeClr val="accent2"/>
              </a:buClr>
              <a:buSzPts val="2800"/>
              <a:buFont typeface="Arial"/>
              <a:buChar char="●"/>
            </a:pPr>
            <a:r>
              <a:rPr b="0" i="0" lang="en-US" sz="2800" u="none" cap="none" strike="noStrike">
                <a:solidFill>
                  <a:srgbClr val="C00000"/>
                </a:solidFill>
                <a:latin typeface="Arial Black"/>
                <a:ea typeface="Arial Black"/>
                <a:cs typeface="Arial Black"/>
                <a:sym typeface="Arial Black"/>
              </a:rPr>
              <a:t>Matching ratio</a:t>
            </a:r>
            <a:r>
              <a:rPr b="0" i="0" lang="en-US" sz="2800" u="none" cap="none" strike="noStrike">
                <a:solidFill>
                  <a:schemeClr val="dk1"/>
                </a:solidFill>
                <a:latin typeface="Arial Black"/>
                <a:ea typeface="Arial Black"/>
                <a:cs typeface="Arial Black"/>
                <a:sym typeface="Arial Black"/>
              </a:rPr>
              <a:t>: percentage of brokers with matching subscription for a published content</a:t>
            </a:r>
            <a:endParaRPr/>
          </a:p>
          <a:p>
            <a:pPr indent="-228600" lvl="2" marL="1143000" marR="0" rtl="0" algn="l">
              <a:lnSpc>
                <a:spcPct val="100000"/>
              </a:lnSpc>
              <a:spcBef>
                <a:spcPts val="480"/>
              </a:spcBef>
              <a:spcAft>
                <a:spcPts val="0"/>
              </a:spcAft>
              <a:buClr>
                <a:schemeClr val="accent2"/>
              </a:buClr>
              <a:buSzPts val="2400"/>
              <a:buFont typeface="Arial"/>
              <a:buChar char="●"/>
            </a:pPr>
            <a:r>
              <a:rPr b="0" i="0" lang="en-US" sz="2400" u="none" cap="none" strike="noStrike">
                <a:solidFill>
                  <a:schemeClr val="dk1"/>
                </a:solidFill>
                <a:latin typeface="Arial Black"/>
                <a:ea typeface="Arial Black"/>
                <a:cs typeface="Arial Black"/>
                <a:sym typeface="Arial Black"/>
              </a:rPr>
              <a:t>Zipf and uniform distributions</a:t>
            </a:r>
            <a:endParaRPr/>
          </a:p>
          <a:p>
            <a:pPr indent="-285750" lvl="1" marL="742950" marR="0" rtl="0" algn="l">
              <a:lnSpc>
                <a:spcPct val="100000"/>
              </a:lnSpc>
              <a:spcBef>
                <a:spcPts val="560"/>
              </a:spcBef>
              <a:spcAft>
                <a:spcPts val="0"/>
              </a:spcAft>
              <a:buClr>
                <a:schemeClr val="accent2"/>
              </a:buClr>
              <a:buSzPts val="2800"/>
              <a:buFont typeface="Arial"/>
              <a:buChar char="●"/>
            </a:pPr>
            <a:r>
              <a:rPr b="0" i="0" lang="en-US" sz="2800" u="none" cap="none" strike="noStrike">
                <a:solidFill>
                  <a:schemeClr val="dk1"/>
                </a:solidFill>
                <a:latin typeface="Arial Black"/>
                <a:ea typeface="Arial Black"/>
                <a:cs typeface="Arial Black"/>
                <a:sym typeface="Arial Black"/>
              </a:rPr>
              <a:t>Communication and computation costs are assigned based on profiling</a:t>
            </a:r>
            <a:endParaRPr/>
          </a:p>
        </p:txBody>
      </p:sp>
      <p:sp>
        <p:nvSpPr>
          <p:cNvPr id="2075" name="Google Shape;2075;p117"/>
          <p:cNvSpPr txBox="1"/>
          <p:nvPr/>
        </p:nvSpPr>
        <p:spPr>
          <a:xfrm>
            <a:off x="6553200" y="6243637"/>
            <a:ext cx="21336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Arial Black"/>
              <a:buNone/>
            </a:pPr>
            <a:fld id="{00000000-1234-1234-1234-123412341234}" type="slidenum">
              <a:rPr b="0" i="0" lang="en-US" sz="1200" u="none">
                <a:solidFill>
                  <a:schemeClr val="dk1"/>
                </a:solidFill>
                <a:latin typeface="Arial Black"/>
                <a:ea typeface="Arial Black"/>
                <a:cs typeface="Arial Black"/>
                <a:sym typeface="Arial Black"/>
              </a:rPr>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