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3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46" d="100"/>
          <a:sy n="146" d="100"/>
        </p:scale>
        <p:origin x="-299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printerSettings" Target="printerSettings/printerSettings1.bin"/><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800" b="0" i="0" u="none" strike="noStrike" cap="none"/>
            </a:lvl1pPr>
            <a:lvl2pPr marL="457200" marR="0" lvl="1" indent="0" algn="l" rtl="0">
              <a:spcBef>
                <a:spcPts val="0"/>
              </a:spcBef>
              <a:buNone/>
              <a:defRPr sz="1800" b="0" i="0" u="none" strike="noStrike" cap="none"/>
            </a:lvl2pPr>
            <a:lvl3pPr marL="914400" marR="0" lvl="2" indent="0" algn="l" rtl="0">
              <a:spcBef>
                <a:spcPts val="0"/>
              </a:spcBef>
              <a:buNone/>
              <a:defRPr sz="1800" b="0" i="0" u="none" strike="noStrike" cap="none"/>
            </a:lvl3pPr>
            <a:lvl4pPr marL="1371600" marR="0" lvl="3" indent="0" algn="l" rtl="0">
              <a:spcBef>
                <a:spcPts val="0"/>
              </a:spcBef>
              <a:buNone/>
              <a:defRPr sz="1800" b="0" i="0" u="none" strike="noStrike" cap="none"/>
            </a:lvl4pPr>
            <a:lvl5pPr marL="1828800" marR="0" lvl="4" indent="0" algn="l" rtl="0">
              <a:spcBef>
                <a:spcPts val="0"/>
              </a:spcBef>
              <a:buNone/>
              <a:defRPr sz="1800" b="0" i="0" u="none" strike="noStrike" cap="none"/>
            </a:lvl5pPr>
            <a:lvl6pPr marL="2286000" marR="0" lvl="5" indent="0" algn="l" rtl="0">
              <a:spcBef>
                <a:spcPts val="0"/>
              </a:spcBef>
              <a:buNone/>
              <a:defRPr sz="1800" b="0" i="0" u="none" strike="noStrike" cap="none"/>
            </a:lvl6pPr>
            <a:lvl7pPr marL="2743200" marR="0" lvl="6" indent="0" algn="l" rtl="0">
              <a:spcBef>
                <a:spcPts val="0"/>
              </a:spcBef>
              <a:buNone/>
              <a:defRPr sz="1800" b="0" i="0" u="none" strike="noStrike" cap="none"/>
            </a:lvl7pPr>
            <a:lvl8pPr marL="3200400" marR="0" lvl="7" indent="0" algn="l" rtl="0">
              <a:spcBef>
                <a:spcPts val="0"/>
              </a:spcBef>
              <a:buNone/>
              <a:defRPr sz="1800" b="0" i="0" u="none" strike="noStrike" cap="none"/>
            </a:lvl8pPr>
            <a:lvl9pPr marL="3657600" marR="0" lvl="8" indent="0" algn="l" rtl="0">
              <a:spcBef>
                <a:spcPts val="0"/>
              </a:spcBef>
              <a:buNone/>
              <a:defRPr sz="1800" b="0" i="0" u="none" strike="noStrike" cap="none"/>
            </a:lvl9pPr>
          </a:lstStyle>
          <a:p>
            <a:endParaRPr/>
          </a:p>
        </p:txBody>
      </p:sp>
      <p:sp>
        <p:nvSpPr>
          <p:cNvPr id="7" name="Shape 7"/>
          <p:cNvSpPr txBox="1">
            <a:spLocks noGrp="1"/>
          </p:cNvSpPr>
          <p:nvPr>
            <p:ph type="ftr" idx="11"/>
          </p:nvPr>
        </p:nvSpPr>
        <p:spPr>
          <a:xfrm>
            <a:off x="0" y="8685211"/>
            <a:ext cx="2971799" cy="457200"/>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1pPr>
            <a:lvl2pPr marL="457200" marR="0" lvl="1"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2pPr>
            <a:lvl3pPr marL="914400" marR="0" lvl="2"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3pPr>
            <a:lvl4pPr marL="1371600" marR="0" lvl="3"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4pPr>
            <a:lvl5pPr marL="1828800" marR="0" lvl="4"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5pPr>
            <a:lvl6pPr marL="2286000" marR="0" lvl="5"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6pPr>
            <a:lvl7pPr marL="3200400" marR="0" lvl="6"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7pPr>
            <a:lvl8pPr marL="4572000" marR="0" lvl="7"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8pPr>
            <a:lvl9pPr marL="6400800" marR="0" lvl="8" indent="0" algn="l" rtl="0">
              <a:lnSpc>
                <a:spcPct val="100000"/>
              </a:lnSpc>
              <a:spcBef>
                <a:spcPts val="0"/>
              </a:spcBef>
              <a:spcAft>
                <a:spcPts val="0"/>
              </a:spcAft>
              <a:buNone/>
              <a:defRPr sz="1200" b="0" i="0" u="none" strike="noStrike" cap="none">
                <a:solidFill>
                  <a:srgbClr val="000000"/>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rgbClr val="000000"/>
              </a:buClr>
              <a:buSzPct val="25000"/>
              <a:buFont typeface="Arial"/>
              <a:buNone/>
            </a:pPr>
            <a:fld id="{00000000-1234-1234-1234-123412341234}" type="slidenum">
              <a:rPr lang="en-US" sz="1200" b="0" i="0" u="none" strike="noStrike" cap="none">
                <a:solidFill>
                  <a:srgbClr val="000000"/>
                </a:solidFill>
                <a:latin typeface="Arial"/>
                <a:ea typeface="Arial"/>
                <a:cs typeface="Arial"/>
                <a:sym typeface="Arial"/>
              </a:rPr>
              <a:t>‹#›</a:t>
            </a:fld>
            <a:endParaRPr lang="en-US" sz="12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1405794377"/>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60" name="Shape 6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18" name="Shape 1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24" name="Shape 1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30" name="Shape 13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36" name="Shape 13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42" name="Shape 14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55" name="Shape 15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64" name="Shape 16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73" name="Shape 17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79" name="Shape 1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Shape 18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85" name="Shape 18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66" name="Shape 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Shape 19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91" name="Shape 19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Shape 19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97" name="Shape 19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Shape 20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Shape 20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09" name="Shape 20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Shape 21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19" name="Shape 21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Shape 22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25" name="Shape 2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Shape 23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31" name="Shape 2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Shape 23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37" name="Shape 23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Shape 24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43" name="Shape 24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Shape 24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49" name="Shape 2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72" name="Shape 7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Shape 25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57" name="Shape 25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Shape 26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64" name="Shape 26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Shape 26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70" name="Shape 27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Shape 27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76" name="Shape 27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Shape 28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84" name="Shape 28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Shape 28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90" name="Shape 29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Shape 29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296" name="Shape 2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Shape 30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302" name="Shape 30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78" name="Shape 7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84" name="Shape 8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90" name="Shape 9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00" name="Shape 10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06" name="Shape 10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12" name="Shape 1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3"/>
        <p:cNvGrpSpPr/>
        <p:nvPr/>
      </p:nvGrpSpPr>
      <p:grpSpPr>
        <a:xfrm>
          <a:off x="0" y="0"/>
          <a:ext cx="0" cy="0"/>
          <a:chOff x="0" y="0"/>
          <a:chExt cx="0" cy="0"/>
        </a:xfrm>
      </p:grpSpPr>
      <p:sp>
        <p:nvSpPr>
          <p:cNvPr id="14" name="Shape 14"/>
          <p:cNvSpPr txBox="1">
            <a:spLocks noGrp="1"/>
          </p:cNvSpPr>
          <p:nvPr>
            <p:ph type="ctrTitle"/>
          </p:nvPr>
        </p:nvSpPr>
        <p:spPr>
          <a:xfrm>
            <a:off x="311708" y="992766"/>
            <a:ext cx="8520600" cy="27369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5" name="Shape 15"/>
          <p:cNvSpPr txBox="1">
            <a:spLocks noGrp="1"/>
          </p:cNvSpPr>
          <p:nvPr>
            <p:ph type="subTitle" idx="1"/>
          </p:nvPr>
        </p:nvSpPr>
        <p:spPr>
          <a:xfrm>
            <a:off x="311700" y="3778833"/>
            <a:ext cx="8520600" cy="10569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6" name="Shape 16"/>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US"/>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311700" y="1474833"/>
            <a:ext cx="8520600" cy="26181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50" name="Shape 50"/>
          <p:cNvSpPr txBox="1">
            <a:spLocks noGrp="1"/>
          </p:cNvSpPr>
          <p:nvPr>
            <p:ph type="body" idx="1"/>
          </p:nvPr>
        </p:nvSpPr>
        <p:spPr>
          <a:xfrm>
            <a:off x="311700" y="4202966"/>
            <a:ext cx="8520600" cy="17343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1" name="Shape 51"/>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US"/>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2"/>
        <p:cNvGrpSpPr/>
        <p:nvPr/>
      </p:nvGrpSpPr>
      <p:grpSpPr>
        <a:xfrm>
          <a:off x="0" y="0"/>
          <a:ext cx="0" cy="0"/>
          <a:chOff x="0" y="0"/>
          <a:chExt cx="0" cy="0"/>
        </a:xfrm>
      </p:grpSpPr>
      <p:sp>
        <p:nvSpPr>
          <p:cNvPr id="53" name="Shape 53"/>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US"/>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457200" y="277812"/>
            <a:ext cx="8229600" cy="1139700"/>
          </a:xfrm>
          <a:prstGeom prst="rect">
            <a:avLst/>
          </a:prstGeom>
          <a:noFill/>
          <a:ln>
            <a:noFill/>
          </a:ln>
        </p:spPr>
        <p:txBody>
          <a:bodyPr lIns="91425" tIns="91425" rIns="91425" bIns="91425" anchor="t" anchorCtr="0"/>
          <a:lstStyle>
            <a:lvl1pPr marL="0" marR="0" lvl="0" indent="0" algn="l" rtl="0">
              <a:spcBef>
                <a:spcPts val="0"/>
              </a:spcBef>
              <a:spcAft>
                <a:spcPts val="0"/>
              </a:spcAft>
              <a:buClr>
                <a:srgbClr val="000000"/>
              </a:buClr>
              <a:buNone/>
              <a:defRPr sz="4200" b="0" i="0" u="none" strike="noStrike" cap="none">
                <a:solidFill>
                  <a:srgbClr val="000000"/>
                </a:solidFill>
              </a:defRPr>
            </a:lvl1pPr>
            <a:lvl2pPr marL="0" marR="0" lvl="1" indent="0" algn="l" rtl="0">
              <a:spcBef>
                <a:spcPts val="0"/>
              </a:spcBef>
              <a:spcAft>
                <a:spcPts val="0"/>
              </a:spcAft>
              <a:buClr>
                <a:srgbClr val="000000"/>
              </a:buClr>
              <a:buNone/>
              <a:defRPr sz="4200" b="0" i="0" u="none" strike="noStrike" cap="none">
                <a:solidFill>
                  <a:srgbClr val="000000"/>
                </a:solidFill>
              </a:defRPr>
            </a:lvl2pPr>
            <a:lvl3pPr marL="0" marR="0" lvl="2" indent="0" algn="l" rtl="0">
              <a:spcBef>
                <a:spcPts val="0"/>
              </a:spcBef>
              <a:spcAft>
                <a:spcPts val="0"/>
              </a:spcAft>
              <a:buClr>
                <a:srgbClr val="000000"/>
              </a:buClr>
              <a:buNone/>
              <a:defRPr sz="4200" b="0" i="0" u="none" strike="noStrike" cap="none">
                <a:solidFill>
                  <a:srgbClr val="000000"/>
                </a:solidFill>
              </a:defRPr>
            </a:lvl3pPr>
            <a:lvl4pPr marL="0" marR="0" lvl="3" indent="0" algn="l" rtl="0">
              <a:spcBef>
                <a:spcPts val="0"/>
              </a:spcBef>
              <a:spcAft>
                <a:spcPts val="0"/>
              </a:spcAft>
              <a:buClr>
                <a:srgbClr val="000000"/>
              </a:buClr>
              <a:buNone/>
              <a:defRPr sz="4200" b="0" i="0" u="none" strike="noStrike" cap="none">
                <a:solidFill>
                  <a:srgbClr val="000000"/>
                </a:solidFill>
              </a:defRPr>
            </a:lvl4pPr>
            <a:lvl5pPr marL="0" marR="0" lvl="4" indent="0" algn="l" rtl="0">
              <a:spcBef>
                <a:spcPts val="0"/>
              </a:spcBef>
              <a:spcAft>
                <a:spcPts val="0"/>
              </a:spcAft>
              <a:buClr>
                <a:srgbClr val="000000"/>
              </a:buClr>
              <a:buNone/>
              <a:defRPr sz="4200" b="0" i="0" u="none" strike="noStrike" cap="none">
                <a:solidFill>
                  <a:srgbClr val="000000"/>
                </a:solidFill>
              </a:defRPr>
            </a:lvl5pPr>
            <a:lvl6pPr marL="457200" marR="0" lvl="5" indent="0" algn="l" rtl="0">
              <a:spcBef>
                <a:spcPts val="0"/>
              </a:spcBef>
              <a:spcAft>
                <a:spcPts val="0"/>
              </a:spcAft>
              <a:buClr>
                <a:srgbClr val="000000"/>
              </a:buClr>
              <a:buNone/>
              <a:defRPr sz="4200" b="0" i="0" u="none" strike="noStrike" cap="none">
                <a:solidFill>
                  <a:srgbClr val="000000"/>
                </a:solidFill>
              </a:defRPr>
            </a:lvl6pPr>
            <a:lvl7pPr marL="914400" marR="0" lvl="6" indent="0" algn="l" rtl="0">
              <a:spcBef>
                <a:spcPts val="0"/>
              </a:spcBef>
              <a:spcAft>
                <a:spcPts val="0"/>
              </a:spcAft>
              <a:buClr>
                <a:srgbClr val="000000"/>
              </a:buClr>
              <a:buNone/>
              <a:defRPr sz="4200" b="0" i="0" u="none" strike="noStrike" cap="none">
                <a:solidFill>
                  <a:srgbClr val="000000"/>
                </a:solidFill>
              </a:defRPr>
            </a:lvl7pPr>
            <a:lvl8pPr marL="1371600" marR="0" lvl="7" indent="0" algn="l" rtl="0">
              <a:spcBef>
                <a:spcPts val="0"/>
              </a:spcBef>
              <a:spcAft>
                <a:spcPts val="0"/>
              </a:spcAft>
              <a:buClr>
                <a:srgbClr val="000000"/>
              </a:buClr>
              <a:buNone/>
              <a:defRPr sz="4200" b="0" i="0" u="none" strike="noStrike" cap="none">
                <a:solidFill>
                  <a:srgbClr val="000000"/>
                </a:solidFill>
              </a:defRPr>
            </a:lvl8pPr>
            <a:lvl9pPr marL="1828800" marR="0" lvl="8" indent="0" algn="l" rtl="0">
              <a:spcBef>
                <a:spcPts val="0"/>
              </a:spcBef>
              <a:spcAft>
                <a:spcPts val="0"/>
              </a:spcAft>
              <a:buClr>
                <a:srgbClr val="000000"/>
              </a:buClr>
              <a:buNone/>
              <a:defRPr sz="4200" b="0" i="0" u="none" strike="noStrike" cap="none">
                <a:solidFill>
                  <a:srgbClr val="000000"/>
                </a:solidFill>
              </a:defRPr>
            </a:lvl9pPr>
          </a:lstStyle>
          <a:p>
            <a:endParaRPr/>
          </a:p>
        </p:txBody>
      </p:sp>
      <p:sp>
        <p:nvSpPr>
          <p:cNvPr id="56" name="Shape 56"/>
          <p:cNvSpPr txBox="1">
            <a:spLocks noGrp="1"/>
          </p:cNvSpPr>
          <p:nvPr>
            <p:ph type="body" idx="1"/>
          </p:nvPr>
        </p:nvSpPr>
        <p:spPr>
          <a:xfrm>
            <a:off x="457200" y="1600200"/>
            <a:ext cx="8229600" cy="4530600"/>
          </a:xfrm>
          <a:prstGeom prst="rect">
            <a:avLst/>
          </a:prstGeom>
          <a:noFill/>
          <a:ln>
            <a:noFill/>
          </a:ln>
        </p:spPr>
        <p:txBody>
          <a:bodyPr lIns="91425" tIns="91425" rIns="91425" bIns="91425" anchor="t" anchorCtr="0"/>
          <a:lstStyle>
            <a:lvl1pPr marL="342900" marR="0" lvl="0" indent="-219075" algn="l" rtl="0">
              <a:spcBef>
                <a:spcPts val="600"/>
              </a:spcBef>
              <a:spcAft>
                <a:spcPts val="0"/>
              </a:spcAft>
              <a:buClr>
                <a:srgbClr val="000000"/>
              </a:buClr>
              <a:buSzPct val="64999"/>
              <a:buFont typeface="Noto Sans Symbols"/>
              <a:buChar char="■"/>
              <a:defRPr sz="3000" b="0" i="0" u="none" strike="noStrike" cap="none">
                <a:solidFill>
                  <a:srgbClr val="000000"/>
                </a:solidFill>
                <a:latin typeface="Arial"/>
                <a:ea typeface="Arial"/>
                <a:cs typeface="Arial"/>
                <a:sym typeface="Arial"/>
              </a:defRPr>
            </a:lvl1pPr>
            <a:lvl2pPr marL="669925" marR="0" lvl="1" indent="-227965" algn="l" rtl="0">
              <a:spcBef>
                <a:spcPts val="520"/>
              </a:spcBef>
              <a:spcAft>
                <a:spcPts val="0"/>
              </a:spcAft>
              <a:buClr>
                <a:srgbClr val="000000"/>
              </a:buClr>
              <a:buSzPct val="60000"/>
              <a:buFont typeface="Noto Sans Symbols"/>
              <a:buChar char="❑"/>
              <a:defRPr sz="2600" b="0" i="0" u="none" strike="noStrike" cap="none">
                <a:solidFill>
                  <a:srgbClr val="000000"/>
                </a:solidFill>
                <a:latin typeface="Arial"/>
                <a:ea typeface="Arial"/>
                <a:cs typeface="Arial"/>
                <a:sym typeface="Arial"/>
              </a:defRPr>
            </a:lvl2pPr>
            <a:lvl3pPr marL="1022350" marR="0" lvl="2" indent="-271144" algn="l" rtl="0">
              <a:spcBef>
                <a:spcPts val="440"/>
              </a:spcBef>
              <a:spcAft>
                <a:spcPts val="0"/>
              </a:spcAft>
              <a:buClr>
                <a:srgbClr val="000000"/>
              </a:buClr>
              <a:buSzPct val="65000"/>
              <a:buFont typeface="Noto Sans Symbols"/>
              <a:buChar char="■"/>
              <a:defRPr sz="2200" b="0" i="0" u="none" strike="noStrike" cap="none">
                <a:solidFill>
                  <a:srgbClr val="000000"/>
                </a:solidFill>
                <a:latin typeface="Arial"/>
                <a:ea typeface="Arial"/>
                <a:cs typeface="Arial"/>
                <a:sym typeface="Arial"/>
              </a:defRPr>
            </a:lvl3pPr>
            <a:lvl4pPr marL="1339850" marR="0" lvl="3" indent="-234950" algn="l" rtl="0">
              <a:spcBef>
                <a:spcPts val="400"/>
              </a:spcBef>
              <a:spcAft>
                <a:spcPts val="0"/>
              </a:spcAft>
              <a:buClr>
                <a:schemeClr val="accent2"/>
              </a:buClr>
              <a:buSzPct val="70000"/>
              <a:buFont typeface="Noto Sans Symbols"/>
              <a:buChar char="❑"/>
              <a:defRPr sz="2000" b="0" i="0" u="none" strike="noStrike" cap="none">
                <a:solidFill>
                  <a:schemeClr val="dk1"/>
                </a:solidFill>
                <a:latin typeface="Arial"/>
                <a:ea typeface="Arial"/>
                <a:cs typeface="Arial"/>
                <a:sym typeface="Arial"/>
              </a:defRPr>
            </a:lvl4pPr>
            <a:lvl5pPr marL="1681162" marR="0" lvl="4" indent="-252412" algn="l" rtl="0">
              <a:spcBef>
                <a:spcPts val="400"/>
              </a:spcBef>
              <a:spcAft>
                <a:spcPts val="0"/>
              </a:spcAft>
              <a:buClr>
                <a:srgbClr val="000000"/>
              </a:buClr>
              <a:buSzPct val="75000"/>
              <a:buFont typeface="Noto Sans Symbols"/>
              <a:buChar char="▪"/>
              <a:defRPr sz="2000" b="0" i="0" u="none" strike="noStrike" cap="none">
                <a:solidFill>
                  <a:srgbClr val="000000"/>
                </a:solidFill>
                <a:latin typeface="Arial"/>
                <a:ea typeface="Arial"/>
                <a:cs typeface="Arial"/>
                <a:sym typeface="Arial"/>
              </a:defRPr>
            </a:lvl5pPr>
            <a:lvl6pPr marL="2138362" marR="0" lvl="5" indent="-252412" algn="l" rtl="0">
              <a:spcBef>
                <a:spcPts val="400"/>
              </a:spcBef>
              <a:spcAft>
                <a:spcPts val="0"/>
              </a:spcAft>
              <a:buClr>
                <a:srgbClr val="000000"/>
              </a:buClr>
              <a:buSzPct val="75000"/>
              <a:buFont typeface="Noto Sans Symbols"/>
              <a:buChar char="▪"/>
              <a:defRPr sz="2000" b="0" i="0" u="none" strike="noStrike" cap="none">
                <a:solidFill>
                  <a:srgbClr val="000000"/>
                </a:solidFill>
                <a:latin typeface="Arial"/>
                <a:ea typeface="Arial"/>
                <a:cs typeface="Arial"/>
                <a:sym typeface="Arial"/>
              </a:defRPr>
            </a:lvl6pPr>
            <a:lvl7pPr marL="2595562" marR="0" lvl="6" indent="-252412" algn="l" rtl="0">
              <a:spcBef>
                <a:spcPts val="400"/>
              </a:spcBef>
              <a:spcAft>
                <a:spcPts val="0"/>
              </a:spcAft>
              <a:buClr>
                <a:srgbClr val="000000"/>
              </a:buClr>
              <a:buSzPct val="75000"/>
              <a:buFont typeface="Noto Sans Symbols"/>
              <a:buChar char="▪"/>
              <a:defRPr sz="2000" b="0" i="0" u="none" strike="noStrike" cap="none">
                <a:solidFill>
                  <a:srgbClr val="000000"/>
                </a:solidFill>
                <a:latin typeface="Arial"/>
                <a:ea typeface="Arial"/>
                <a:cs typeface="Arial"/>
                <a:sym typeface="Arial"/>
              </a:defRPr>
            </a:lvl7pPr>
            <a:lvl8pPr marL="3052762" marR="0" lvl="7" indent="-252412" algn="l" rtl="0">
              <a:spcBef>
                <a:spcPts val="400"/>
              </a:spcBef>
              <a:spcAft>
                <a:spcPts val="0"/>
              </a:spcAft>
              <a:buClr>
                <a:srgbClr val="000000"/>
              </a:buClr>
              <a:buSzPct val="75000"/>
              <a:buFont typeface="Noto Sans Symbols"/>
              <a:buChar char="▪"/>
              <a:defRPr sz="2000" b="0" i="0" u="none" strike="noStrike" cap="none">
                <a:solidFill>
                  <a:srgbClr val="000000"/>
                </a:solidFill>
                <a:latin typeface="Arial"/>
                <a:ea typeface="Arial"/>
                <a:cs typeface="Arial"/>
                <a:sym typeface="Arial"/>
              </a:defRPr>
            </a:lvl8pPr>
            <a:lvl9pPr marL="3509962" marR="0" lvl="8" indent="-252412" algn="l" rtl="0">
              <a:spcBef>
                <a:spcPts val="400"/>
              </a:spcBef>
              <a:spcAft>
                <a:spcPts val="0"/>
              </a:spcAft>
              <a:buClr>
                <a:srgbClr val="000000"/>
              </a:buClr>
              <a:buSzPct val="75000"/>
              <a:buFont typeface="Noto Sans Symbols"/>
              <a:buChar char="▪"/>
              <a:defRPr sz="2000" b="0" i="0" u="none" strike="noStrike" cap="none">
                <a:solidFill>
                  <a:srgbClr val="000000"/>
                </a:solidFill>
                <a:latin typeface="Arial"/>
                <a:ea typeface="Arial"/>
                <a:cs typeface="Arial"/>
                <a:sym typeface="Arial"/>
              </a:defRPr>
            </a:lvl9pPr>
          </a:lstStyle>
          <a:p>
            <a:endParaRPr/>
          </a:p>
        </p:txBody>
      </p:sp>
      <p:sp>
        <p:nvSpPr>
          <p:cNvPr id="57" name="Shape 57"/>
          <p:cNvSpPr txBox="1">
            <a:spLocks noGrp="1"/>
          </p:cNvSpPr>
          <p:nvPr>
            <p:ph type="sldNum" idx="12"/>
          </p:nvPr>
        </p:nvSpPr>
        <p:spPr>
          <a:xfrm>
            <a:off x="6553200" y="6243637"/>
            <a:ext cx="2133600" cy="457199"/>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Garamond"/>
              <a:buNone/>
            </a:pPr>
            <a:fld id="{00000000-1234-1234-1234-123412341234}" type="slidenum">
              <a:rPr lang="en-US" sz="1200" b="0" i="0" u="none">
                <a:solidFill>
                  <a:schemeClr val="dk1"/>
                </a:solidFill>
                <a:latin typeface="Garamond"/>
                <a:ea typeface="Garamond"/>
                <a:cs typeface="Garamond"/>
                <a:sym typeface="Garamond"/>
              </a:rPr>
              <a:t>‹#›</a:t>
            </a:fld>
            <a:endParaRPr lang="en-US" sz="1200" b="0" i="0" u="none">
              <a:solidFill>
                <a:schemeClr val="dk1"/>
              </a:solidFill>
              <a:latin typeface="Garamond"/>
              <a:ea typeface="Garamond"/>
              <a:cs typeface="Garamond"/>
              <a:sym typeface="Garamon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311700" y="2867800"/>
            <a:ext cx="8520600" cy="11223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9" name="Shape 19"/>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US"/>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536633"/>
            <a:ext cx="8520600" cy="4555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US"/>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6" name="Shape 26"/>
          <p:cNvSpPr txBox="1">
            <a:spLocks noGrp="1"/>
          </p:cNvSpPr>
          <p:nvPr>
            <p:ph type="body" idx="1"/>
          </p:nvPr>
        </p:nvSpPr>
        <p:spPr>
          <a:xfrm>
            <a:off x="311700" y="1536633"/>
            <a:ext cx="3999900" cy="45552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7" name="Shape 27"/>
          <p:cNvSpPr txBox="1">
            <a:spLocks noGrp="1"/>
          </p:cNvSpPr>
          <p:nvPr>
            <p:ph type="body" idx="2"/>
          </p:nvPr>
        </p:nvSpPr>
        <p:spPr>
          <a:xfrm>
            <a:off x="4832400" y="1536633"/>
            <a:ext cx="3999900" cy="45552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8" name="Shape 2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US"/>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1" name="Shape 31"/>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US"/>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311700" y="740800"/>
            <a:ext cx="2808000" cy="1007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4" name="Shape 34"/>
          <p:cNvSpPr txBox="1">
            <a:spLocks noGrp="1"/>
          </p:cNvSpPr>
          <p:nvPr>
            <p:ph type="body" idx="1"/>
          </p:nvPr>
        </p:nvSpPr>
        <p:spPr>
          <a:xfrm>
            <a:off x="311700" y="1852800"/>
            <a:ext cx="2808000" cy="42393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5" name="Shape 3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US"/>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490250" y="600200"/>
            <a:ext cx="6367800" cy="54543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8" name="Shape 38"/>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US"/>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9"/>
        <p:cNvGrpSpPr/>
        <p:nvPr/>
      </p:nvGrpSpPr>
      <p:grpSpPr>
        <a:xfrm>
          <a:off x="0" y="0"/>
          <a:ext cx="0" cy="0"/>
          <a:chOff x="0" y="0"/>
          <a:chExt cx="0" cy="0"/>
        </a:xfrm>
      </p:grpSpPr>
      <p:sp>
        <p:nvSpPr>
          <p:cNvPr id="40" name="Shape 40"/>
          <p:cNvSpPr/>
          <p:nvPr/>
        </p:nvSpPr>
        <p:spPr>
          <a:xfrm>
            <a:off x="4572000" y="-166"/>
            <a:ext cx="4572000" cy="68580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41" name="Shape 41"/>
          <p:cNvSpPr txBox="1">
            <a:spLocks noGrp="1"/>
          </p:cNvSpPr>
          <p:nvPr>
            <p:ph type="title"/>
          </p:nvPr>
        </p:nvSpPr>
        <p:spPr>
          <a:xfrm>
            <a:off x="265500" y="1644233"/>
            <a:ext cx="4045200" cy="19764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42" name="Shape 42"/>
          <p:cNvSpPr txBox="1">
            <a:spLocks noGrp="1"/>
          </p:cNvSpPr>
          <p:nvPr>
            <p:ph type="subTitle" idx="1"/>
          </p:nvPr>
        </p:nvSpPr>
        <p:spPr>
          <a:xfrm>
            <a:off x="265500" y="3737433"/>
            <a:ext cx="4045200" cy="16467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43" name="Shape 43"/>
          <p:cNvSpPr txBox="1">
            <a:spLocks noGrp="1"/>
          </p:cNvSpPr>
          <p:nvPr>
            <p:ph type="body" idx="2"/>
          </p:nvPr>
        </p:nvSpPr>
        <p:spPr>
          <a:xfrm>
            <a:off x="4939500" y="965433"/>
            <a:ext cx="3837000" cy="49269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4" name="Shape 44"/>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US"/>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5"/>
        <p:cNvGrpSpPr/>
        <p:nvPr/>
      </p:nvGrpSpPr>
      <p:grpSpPr>
        <a:xfrm>
          <a:off x="0" y="0"/>
          <a:ext cx="0" cy="0"/>
          <a:chOff x="0" y="0"/>
          <a:chExt cx="0" cy="0"/>
        </a:xfrm>
      </p:grpSpPr>
      <p:sp>
        <p:nvSpPr>
          <p:cNvPr id="46" name="Shape 46"/>
          <p:cNvSpPr txBox="1">
            <a:spLocks noGrp="1"/>
          </p:cNvSpPr>
          <p:nvPr>
            <p:ph type="body" idx="1"/>
          </p:nvPr>
        </p:nvSpPr>
        <p:spPr>
          <a:xfrm>
            <a:off x="311700" y="5640766"/>
            <a:ext cx="5998800" cy="8067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7" name="Shape 47"/>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en-US"/>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311700" y="593366"/>
            <a:ext cx="8520600" cy="7635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11" name="Shape 11"/>
          <p:cNvSpPr txBox="1">
            <a:spLocks noGrp="1"/>
          </p:cNvSpPr>
          <p:nvPr>
            <p:ph type="body" idx="1"/>
          </p:nvPr>
        </p:nvSpPr>
        <p:spPr>
          <a:xfrm>
            <a:off x="311700" y="1536633"/>
            <a:ext cx="8520600" cy="4555200"/>
          </a:xfrm>
          <a:prstGeom prst="rect">
            <a:avLst/>
          </a:prstGeom>
          <a:noFill/>
          <a:ln>
            <a:noFill/>
          </a:ln>
        </p:spPr>
        <p:txBody>
          <a:bodyPr lIns="91425" tIns="91425" rIns="91425" bIns="91425" anchor="t" anchorCtr="0"/>
          <a:lstStyle>
            <a:lvl1pPr lvl="0">
              <a:lnSpc>
                <a:spcPct val="115000"/>
              </a:lnSpc>
              <a:spcBef>
                <a:spcPts val="0"/>
              </a:spcBef>
              <a:spcAft>
                <a:spcPts val="1600"/>
              </a:spcAft>
              <a:buSzPct val="100000"/>
              <a:defRPr sz="1800"/>
            </a:lvl1pPr>
            <a:lvl2pPr lvl="1">
              <a:lnSpc>
                <a:spcPct val="115000"/>
              </a:lnSpc>
              <a:spcBef>
                <a:spcPts val="0"/>
              </a:spcBef>
              <a:spcAft>
                <a:spcPts val="1600"/>
              </a:spcAft>
              <a:defRPr/>
            </a:lvl2pPr>
            <a:lvl3pPr lvl="2">
              <a:lnSpc>
                <a:spcPct val="115000"/>
              </a:lnSpc>
              <a:spcBef>
                <a:spcPts val="0"/>
              </a:spcBef>
              <a:spcAft>
                <a:spcPts val="1600"/>
              </a:spcAft>
              <a:defRPr/>
            </a:lvl3pPr>
            <a:lvl4pPr lvl="3">
              <a:lnSpc>
                <a:spcPct val="115000"/>
              </a:lnSpc>
              <a:spcBef>
                <a:spcPts val="0"/>
              </a:spcBef>
              <a:spcAft>
                <a:spcPts val="1600"/>
              </a:spcAft>
              <a:defRPr/>
            </a:lvl4pPr>
            <a:lvl5pPr lvl="4">
              <a:lnSpc>
                <a:spcPct val="115000"/>
              </a:lnSpc>
              <a:spcBef>
                <a:spcPts val="0"/>
              </a:spcBef>
              <a:spcAft>
                <a:spcPts val="1600"/>
              </a:spcAft>
              <a:defRPr/>
            </a:lvl5pPr>
            <a:lvl6pPr lvl="5">
              <a:lnSpc>
                <a:spcPct val="115000"/>
              </a:lnSpc>
              <a:spcBef>
                <a:spcPts val="0"/>
              </a:spcBef>
              <a:spcAft>
                <a:spcPts val="1600"/>
              </a:spcAft>
              <a:defRPr/>
            </a:lvl6pPr>
            <a:lvl7pPr lvl="6">
              <a:lnSpc>
                <a:spcPct val="115000"/>
              </a:lnSpc>
              <a:spcBef>
                <a:spcPts val="0"/>
              </a:spcBef>
              <a:spcAft>
                <a:spcPts val="1600"/>
              </a:spcAft>
              <a:defRPr/>
            </a:lvl7pPr>
            <a:lvl8pPr lvl="7">
              <a:lnSpc>
                <a:spcPct val="115000"/>
              </a:lnSpc>
              <a:spcBef>
                <a:spcPts val="0"/>
              </a:spcBef>
              <a:spcAft>
                <a:spcPts val="1600"/>
              </a:spcAft>
              <a:defRPr/>
            </a:lvl8pPr>
            <a:lvl9pPr lvl="8">
              <a:lnSpc>
                <a:spcPct val="115000"/>
              </a:lnSpc>
              <a:spcBef>
                <a:spcPts val="0"/>
              </a:spcBef>
              <a:spcAft>
                <a:spcPts val="1600"/>
              </a:spcAft>
              <a:defRPr/>
            </a:lvl9pPr>
          </a:lstStyle>
          <a:p>
            <a:endParaRPr/>
          </a:p>
        </p:txBody>
      </p:sp>
      <p:sp>
        <p:nvSpPr>
          <p:cNvPr id="12" name="Shape 12"/>
          <p:cNvSpPr txBox="1">
            <a:spLocks noGrp="1"/>
          </p:cNvSpPr>
          <p:nvPr>
            <p:ph type="sldNum" idx="12"/>
          </p:nvPr>
        </p:nvSpPr>
        <p:spPr>
          <a:xfrm>
            <a:off x="8472457" y="6217622"/>
            <a:ext cx="548700" cy="5247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US" sz="1000">
                <a:solidFill>
                  <a:schemeClr val="dk2"/>
                </a:solidFill>
              </a:rPr>
              <a:t>‹#›</a:t>
            </a:fld>
            <a:endParaRPr lang="en-US"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 Id="rId3"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5.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9.xml"/><Relationship Id="rId3"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0.xml"/><Relationship Id="rId3" Type="http://schemas.openxmlformats.org/officeDocument/2006/relationships/image" Target="../media/image8.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3.xml"/><Relationship Id="rId3" Type="http://schemas.openxmlformats.org/officeDocument/2006/relationships/image" Target="../media/image9.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ctrTitle"/>
          </p:nvPr>
        </p:nvSpPr>
        <p:spPr>
          <a:xfrm>
            <a:off x="311708" y="992766"/>
            <a:ext cx="8520600" cy="27369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5000" b="0" i="0" u="none" strike="noStrike" cap="none">
                <a:solidFill>
                  <a:srgbClr val="000000"/>
                </a:solidFill>
              </a:rPr>
              <a:t>ICS 143 - Principles of  </a:t>
            </a:r>
            <a:br>
              <a:rPr lang="en-US" sz="5000" b="0" i="0" u="none" strike="noStrike" cap="none">
                <a:solidFill>
                  <a:srgbClr val="000000"/>
                </a:solidFill>
              </a:rPr>
            </a:br>
            <a:r>
              <a:rPr lang="en-US" sz="5000" b="0" i="0" u="none" strike="noStrike" cap="none">
                <a:solidFill>
                  <a:srgbClr val="000000"/>
                </a:solidFill>
              </a:rPr>
              <a:t>Operating Systems</a:t>
            </a:r>
          </a:p>
        </p:txBody>
      </p:sp>
      <p:sp>
        <p:nvSpPr>
          <p:cNvPr id="63" name="Shape 63"/>
          <p:cNvSpPr txBox="1">
            <a:spLocks noGrp="1"/>
          </p:cNvSpPr>
          <p:nvPr>
            <p:ph type="subTitle" idx="1"/>
          </p:nvPr>
        </p:nvSpPr>
        <p:spPr>
          <a:xfrm>
            <a:off x="511758" y="3839725"/>
            <a:ext cx="8520600" cy="10569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accent1"/>
              </a:buClr>
              <a:buSzPct val="25000"/>
              <a:buFont typeface="Noto Sans Symbols"/>
              <a:buNone/>
            </a:pPr>
            <a:r>
              <a:rPr lang="en-US" sz="2000" b="0" i="0" u="none" strike="noStrike" cap="none" dirty="0" smtClean="0">
                <a:latin typeface="Arial"/>
                <a:ea typeface="Arial"/>
                <a:cs typeface="Arial"/>
                <a:sym typeface="Arial"/>
              </a:rPr>
              <a:t>Lecture Set 6 Part 2 - </a:t>
            </a:r>
            <a:r>
              <a:rPr lang="en-US" sz="2000" b="0" i="0" u="none" strike="noStrike" cap="none" dirty="0">
                <a:latin typeface="Arial"/>
                <a:ea typeface="Arial"/>
                <a:cs typeface="Arial"/>
                <a:sym typeface="Arial"/>
              </a:rPr>
              <a:t>Virtual Memory</a:t>
            </a:r>
          </a:p>
          <a:p>
            <a:pPr marL="0" marR="0" lvl="0" indent="0" algn="l" rtl="0">
              <a:lnSpc>
                <a:spcPct val="100000"/>
              </a:lnSpc>
              <a:spcBef>
                <a:spcPts val="400"/>
              </a:spcBef>
              <a:spcAft>
                <a:spcPts val="0"/>
              </a:spcAft>
              <a:buClr>
                <a:schemeClr val="accent1"/>
              </a:buClr>
              <a:buSzPct val="25000"/>
              <a:buFont typeface="Noto Sans Symbols"/>
              <a:buNone/>
            </a:pPr>
            <a:r>
              <a:rPr lang="en-US" sz="2000" dirty="0" smtClean="0"/>
              <a:t>Prof</a:t>
            </a:r>
            <a:r>
              <a:rPr lang="en-US" sz="2000" dirty="0"/>
              <a:t>. </a:t>
            </a:r>
            <a:r>
              <a:rPr lang="en-US" sz="2000" b="0" i="0" u="none" strike="noStrike" cap="none" dirty="0">
                <a:latin typeface="Arial"/>
                <a:ea typeface="Arial"/>
                <a:cs typeface="Arial"/>
                <a:sym typeface="Arial"/>
              </a:rPr>
              <a:t>Nalini </a:t>
            </a:r>
            <a:r>
              <a:rPr lang="en-US" sz="2000" b="0" i="0" u="none" strike="noStrike" cap="none" dirty="0" err="1">
                <a:latin typeface="Arial"/>
                <a:ea typeface="Arial"/>
                <a:cs typeface="Arial"/>
                <a:sym typeface="Arial"/>
              </a:rPr>
              <a:t>Venkatasubramanian</a:t>
            </a:r>
            <a:endParaRPr lang="en-US" sz="2000" b="0" i="0" u="none" strike="noStrike" cap="none" dirty="0">
              <a:latin typeface="Arial"/>
              <a:ea typeface="Arial"/>
              <a:cs typeface="Arial"/>
              <a:sym typeface="Arial"/>
            </a:endParaRPr>
          </a:p>
          <a:p>
            <a:pPr marL="0" marR="0" lvl="0" indent="0" algn="l" rtl="0">
              <a:lnSpc>
                <a:spcPct val="100000"/>
              </a:lnSpc>
              <a:spcBef>
                <a:spcPts val="400"/>
              </a:spcBef>
              <a:spcAft>
                <a:spcPts val="0"/>
              </a:spcAft>
              <a:buClr>
                <a:schemeClr val="accent1"/>
              </a:buClr>
              <a:buSzPct val="25000"/>
              <a:buFont typeface="Noto Sans Symbols"/>
              <a:buNone/>
            </a:pPr>
            <a:r>
              <a:rPr lang="en-US" sz="2000" b="0" i="0" u="none" strike="noStrike" cap="none" dirty="0" err="1" smtClean="0">
                <a:latin typeface="Arial"/>
                <a:ea typeface="Arial"/>
                <a:cs typeface="Arial"/>
                <a:sym typeface="Arial"/>
              </a:rPr>
              <a:t>nalini</a:t>
            </a:r>
            <a:r>
              <a:rPr lang="en-US" sz="2000" b="0" i="0" u="none" strike="noStrike" cap="none" dirty="0" err="1">
                <a:latin typeface="Arial"/>
                <a:ea typeface="Arial"/>
                <a:cs typeface="Arial"/>
                <a:sym typeface="Arial"/>
              </a:rPr>
              <a:t>@ics.uci.edu</a:t>
            </a:r>
            <a:endParaRPr lang="en-US" sz="2000" b="0" i="0" u="none" strike="noStrike" cap="none" dirty="0">
              <a:latin typeface="Arial"/>
              <a:ea typeface="Arial"/>
              <a:cs typeface="Arial"/>
              <a:sym typeface="Arial"/>
            </a:endParaRPr>
          </a:p>
        </p:txBody>
      </p:sp>
    </p:spTree>
  </p:cSld>
  <p:clrMapOvr>
    <a:masterClrMapping/>
  </p:clrMapOvr>
  <p:transition xmlns:p14="http://schemas.microsoft.com/office/powerpoint/2010/mai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Demand Paging Example</a:t>
            </a:r>
          </a:p>
        </p:txBody>
      </p:sp>
      <p:sp>
        <p:nvSpPr>
          <p:cNvPr id="121" name="Shape 121"/>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rgbClr val="000000"/>
              </a:buClr>
              <a:buSzPct val="64999"/>
              <a:buFont typeface="Arial"/>
              <a:buChar char="■"/>
            </a:pPr>
            <a:r>
              <a:rPr lang="en-US" sz="3000" b="0" i="0" u="none" strike="noStrike" cap="none"/>
              <a:t>Memory Access time  = 1 microsecond</a:t>
            </a:r>
          </a:p>
          <a:p>
            <a:pPr marL="342900" marR="0" lvl="0" indent="-342900" algn="l" rtl="0">
              <a:lnSpc>
                <a:spcPct val="100000"/>
              </a:lnSpc>
              <a:spcBef>
                <a:spcPts val="600"/>
              </a:spcBef>
              <a:spcAft>
                <a:spcPts val="0"/>
              </a:spcAft>
              <a:buClr>
                <a:srgbClr val="000000"/>
              </a:buClr>
              <a:buSzPct val="64999"/>
              <a:buFont typeface="Arial"/>
              <a:buChar char="■"/>
            </a:pPr>
            <a:r>
              <a:rPr lang="en-US" sz="3000" b="0" i="0" u="none" strike="noStrike" cap="none"/>
              <a:t>50% of the time the page that is being replaced has been modified and therefore needs to be swapped out.</a:t>
            </a:r>
          </a:p>
          <a:p>
            <a:pPr marL="342900" marR="0" lvl="0" indent="-342900" algn="l" rtl="0">
              <a:lnSpc>
                <a:spcPct val="100000"/>
              </a:lnSpc>
              <a:spcBef>
                <a:spcPts val="600"/>
              </a:spcBef>
              <a:spcAft>
                <a:spcPts val="0"/>
              </a:spcAft>
              <a:buClr>
                <a:srgbClr val="000000"/>
              </a:buClr>
              <a:buSzPct val="64999"/>
              <a:buFont typeface="Arial"/>
              <a:buChar char="■"/>
            </a:pPr>
            <a:r>
              <a:rPr lang="en-US" sz="3000" b="0" i="0" u="none" strike="noStrike" cap="none"/>
              <a:t>Swap Page Time = 10 msec = 10,000 microsec</a:t>
            </a:r>
          </a:p>
          <a:p>
            <a:pPr marL="669925" marR="0" lvl="1" indent="-327025" algn="l" rtl="0">
              <a:lnSpc>
                <a:spcPct val="100000"/>
              </a:lnSpc>
              <a:spcBef>
                <a:spcPts val="520"/>
              </a:spcBef>
              <a:spcAft>
                <a:spcPts val="0"/>
              </a:spcAft>
              <a:buClr>
                <a:schemeClr val="accent2"/>
              </a:buClr>
              <a:buSzPct val="25000"/>
              <a:buFont typeface="Noto Sans Symbols"/>
              <a:buNone/>
            </a:pPr>
            <a:r>
              <a:rPr lang="en-US" sz="2600" b="0" i="0" u="none" strike="noStrike" cap="none"/>
              <a:t>EAT = (1-p) *1 + p (15000) ≈1 + 15000p microsec</a:t>
            </a:r>
          </a:p>
          <a:p>
            <a:pPr marL="342900" marR="0" lvl="0" indent="-342900" algn="l" rtl="0">
              <a:lnSpc>
                <a:spcPct val="100000"/>
              </a:lnSpc>
              <a:spcBef>
                <a:spcPts val="600"/>
              </a:spcBef>
              <a:spcAft>
                <a:spcPts val="0"/>
              </a:spcAft>
              <a:buClr>
                <a:srgbClr val="000000"/>
              </a:buClr>
              <a:buSzPct val="64999"/>
              <a:buFont typeface="Arial"/>
              <a:buChar char="■"/>
            </a:pPr>
            <a:r>
              <a:rPr lang="en-US" sz="3000" b="0" i="0" u="none" strike="noStrike" cap="none"/>
              <a:t>EAT is directly proportional to the page fault rate.</a:t>
            </a:r>
          </a:p>
        </p:txBody>
      </p:sp>
    </p:spTree>
  </p:cSld>
  <p:clrMapOvr>
    <a:masterClrMapping/>
  </p:clrMapOvr>
  <p:transition xmlns:p14="http://schemas.microsoft.com/office/powerpoint/2010/mai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Page Replacement</a:t>
            </a:r>
          </a:p>
        </p:txBody>
      </p:sp>
      <p:sp>
        <p:nvSpPr>
          <p:cNvPr id="127" name="Shape 127"/>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rgbClr val="000000"/>
              </a:buClr>
              <a:buSzPct val="64999"/>
              <a:buFont typeface="Arial"/>
              <a:buChar char="■"/>
            </a:pPr>
            <a:r>
              <a:rPr lang="en-US" sz="3000" b="0" i="0" u="none" strike="noStrike" cap="none"/>
              <a:t>Prevent over-allocation of memory by modifying page fault service routine to include page replacement.</a:t>
            </a:r>
          </a:p>
          <a:p>
            <a:pPr marL="342900" marR="0" lvl="0" indent="-342900" algn="l" rtl="0">
              <a:lnSpc>
                <a:spcPct val="100000"/>
              </a:lnSpc>
              <a:spcBef>
                <a:spcPts val="600"/>
              </a:spcBef>
              <a:spcAft>
                <a:spcPts val="0"/>
              </a:spcAft>
              <a:buClr>
                <a:srgbClr val="000000"/>
              </a:buClr>
              <a:buSzPct val="64999"/>
              <a:buFont typeface="Arial"/>
              <a:buChar char="■"/>
            </a:pPr>
            <a:r>
              <a:rPr lang="en-US" sz="3000" b="0" i="0" u="none" strike="noStrike" cap="none"/>
              <a:t>Use modify(dirty) bit to reduce overhead of page transfers - only modified pages are written to disk.</a:t>
            </a:r>
          </a:p>
          <a:p>
            <a:pPr marL="342900" marR="0" lvl="0" indent="-342900" algn="l" rtl="0">
              <a:lnSpc>
                <a:spcPct val="100000"/>
              </a:lnSpc>
              <a:spcBef>
                <a:spcPts val="600"/>
              </a:spcBef>
              <a:spcAft>
                <a:spcPts val="0"/>
              </a:spcAft>
              <a:buClr>
                <a:srgbClr val="000000"/>
              </a:buClr>
              <a:buSzPct val="64999"/>
              <a:buFont typeface="Arial"/>
              <a:buChar char="■"/>
            </a:pPr>
            <a:r>
              <a:rPr lang="en-US" sz="3000" b="0" i="0" u="none" strike="noStrike" cap="none"/>
              <a:t>Page replacement</a:t>
            </a:r>
          </a:p>
          <a:p>
            <a:pPr marL="1022350" marR="0" lvl="2" indent="-361950" algn="l" rtl="0">
              <a:lnSpc>
                <a:spcPct val="100000"/>
              </a:lnSpc>
              <a:spcBef>
                <a:spcPts val="440"/>
              </a:spcBef>
              <a:spcAft>
                <a:spcPts val="0"/>
              </a:spcAft>
              <a:buClr>
                <a:srgbClr val="000000"/>
              </a:buClr>
              <a:buSzPct val="65000"/>
              <a:buFont typeface="Arial"/>
              <a:buChar char="■"/>
            </a:pPr>
            <a:r>
              <a:rPr lang="en-US" sz="2200" b="0" i="0" u="none" strike="noStrike" cap="none"/>
              <a:t>large virtual memory can be provided on a smaller physical memory.</a:t>
            </a:r>
          </a:p>
        </p:txBody>
      </p:sp>
    </p:spTree>
  </p:cSld>
  <p:clrMapOvr>
    <a:masterClrMapping/>
  </p:clrMapOvr>
  <p:transition xmlns:p14="http://schemas.microsoft.com/office/powerpoint/2010/mai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Page Replacement Algorithms</a:t>
            </a:r>
          </a:p>
        </p:txBody>
      </p:sp>
      <p:sp>
        <p:nvSpPr>
          <p:cNvPr id="133" name="Shape 133"/>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rgbClr val="000000"/>
              </a:buClr>
              <a:buSzPct val="64999"/>
              <a:buFont typeface="Arial"/>
              <a:buChar char="■"/>
            </a:pPr>
            <a:r>
              <a:rPr lang="en-US" sz="3000" b="0" i="0" u="none" strike="noStrike" cap="none"/>
              <a:t>Want lowest page-fault rate.</a:t>
            </a:r>
          </a:p>
          <a:p>
            <a:pPr marL="342900" marR="0" lvl="0" indent="-342900" algn="l" rtl="0">
              <a:lnSpc>
                <a:spcPct val="100000"/>
              </a:lnSpc>
              <a:spcBef>
                <a:spcPts val="600"/>
              </a:spcBef>
              <a:spcAft>
                <a:spcPts val="0"/>
              </a:spcAft>
              <a:buClr>
                <a:srgbClr val="000000"/>
              </a:buClr>
              <a:buSzPct val="64999"/>
              <a:buFont typeface="Arial"/>
              <a:buChar char="■"/>
            </a:pPr>
            <a:r>
              <a:rPr lang="en-US" sz="3000" b="0" i="0" u="none" strike="noStrike" cap="none"/>
              <a:t>Evaluate algorithm by running it on a particular string of memory references (reference string) and computing the number of page faults on that string.</a:t>
            </a:r>
          </a:p>
          <a:p>
            <a:pPr marL="342900" marR="0" lvl="0" indent="-342900" algn="l" rtl="0">
              <a:lnSpc>
                <a:spcPct val="100000"/>
              </a:lnSpc>
              <a:spcBef>
                <a:spcPts val="600"/>
              </a:spcBef>
              <a:spcAft>
                <a:spcPts val="0"/>
              </a:spcAft>
              <a:buClr>
                <a:srgbClr val="000000"/>
              </a:buClr>
              <a:buSzPct val="64999"/>
              <a:buFont typeface="Arial"/>
              <a:buChar char="■"/>
            </a:pPr>
            <a:r>
              <a:rPr lang="en-US" sz="3000" b="0" i="0" u="none" strike="noStrike" cap="none"/>
              <a:t>Assume reference string in examples to follow is</a:t>
            </a:r>
          </a:p>
          <a:p>
            <a:pPr marL="1022350" marR="0" lvl="2" indent="-361950" algn="l" rtl="0">
              <a:lnSpc>
                <a:spcPct val="100000"/>
              </a:lnSpc>
              <a:spcBef>
                <a:spcPts val="440"/>
              </a:spcBef>
              <a:spcAft>
                <a:spcPts val="0"/>
              </a:spcAft>
              <a:buClr>
                <a:schemeClr val="accent1"/>
              </a:buClr>
              <a:buSzPct val="25000"/>
              <a:buFont typeface="Noto Sans Symbols"/>
              <a:buNone/>
            </a:pPr>
            <a:r>
              <a:rPr lang="en-US" sz="2200" b="0" i="0" u="none" strike="noStrike" cap="none"/>
              <a:t>1, 2, 3, 4, 1, 2, 5, 1, 2, 3, 4, 5.</a:t>
            </a:r>
          </a:p>
        </p:txBody>
      </p:sp>
    </p:spTree>
  </p:cSld>
  <p:clrMapOvr>
    <a:masterClrMapping/>
  </p:clrMapOvr>
  <p:transition xmlns:p14="http://schemas.microsoft.com/office/powerpoint/2010/mai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Page Replacement Strategies</a:t>
            </a:r>
          </a:p>
        </p:txBody>
      </p:sp>
      <p:sp>
        <p:nvSpPr>
          <p:cNvPr id="139" name="Shape 139"/>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1143000" marR="0" lvl="2" indent="-228600" algn="l" rtl="0">
              <a:lnSpc>
                <a:spcPct val="80000"/>
              </a:lnSpc>
              <a:spcBef>
                <a:spcPts val="0"/>
              </a:spcBef>
              <a:spcAft>
                <a:spcPts val="0"/>
              </a:spcAft>
              <a:buClr>
                <a:srgbClr val="000000"/>
              </a:buClr>
              <a:buSzPct val="64999"/>
              <a:buFont typeface="Arial"/>
              <a:buChar char="■"/>
            </a:pPr>
            <a:r>
              <a:rPr lang="en-US" sz="2000" b="0" i="0" u="none" strike="noStrike" cap="none"/>
              <a:t>The Principle of Optimality</a:t>
            </a:r>
          </a:p>
          <a:p>
            <a:pPr marL="1600200" marR="0" lvl="3" indent="-228600" algn="l" rtl="0">
              <a:lnSpc>
                <a:spcPct val="80000"/>
              </a:lnSpc>
              <a:spcBef>
                <a:spcPts val="360"/>
              </a:spcBef>
              <a:spcAft>
                <a:spcPts val="0"/>
              </a:spcAft>
              <a:buClr>
                <a:srgbClr val="000000"/>
              </a:buClr>
              <a:buSzPct val="70000"/>
              <a:buFont typeface="Arial"/>
              <a:buChar char="❑"/>
            </a:pPr>
            <a:r>
              <a:rPr lang="en-US" sz="1800" b="0" i="0" u="none" strike="noStrike" cap="none">
                <a:solidFill>
                  <a:srgbClr val="000000"/>
                </a:solidFill>
              </a:rPr>
              <a:t>Replace the page that will not be used again the farthest time into the future.</a:t>
            </a:r>
          </a:p>
          <a:p>
            <a:pPr marL="1143000" marR="0" lvl="2" indent="-228600" algn="l" rtl="0">
              <a:lnSpc>
                <a:spcPct val="80000"/>
              </a:lnSpc>
              <a:spcBef>
                <a:spcPts val="400"/>
              </a:spcBef>
              <a:spcAft>
                <a:spcPts val="0"/>
              </a:spcAft>
              <a:buClr>
                <a:srgbClr val="000000"/>
              </a:buClr>
              <a:buSzPct val="64999"/>
              <a:buFont typeface="Arial"/>
              <a:buChar char="■"/>
            </a:pPr>
            <a:r>
              <a:rPr lang="en-US" sz="2000" b="0" i="0" u="none" strike="noStrike" cap="none"/>
              <a:t>Random Page Replacement</a:t>
            </a:r>
          </a:p>
          <a:p>
            <a:pPr marL="1600200" marR="0" lvl="3" indent="-228600" algn="l" rtl="0">
              <a:lnSpc>
                <a:spcPct val="80000"/>
              </a:lnSpc>
              <a:spcBef>
                <a:spcPts val="360"/>
              </a:spcBef>
              <a:spcAft>
                <a:spcPts val="0"/>
              </a:spcAft>
              <a:buClr>
                <a:srgbClr val="000000"/>
              </a:buClr>
              <a:buSzPct val="70000"/>
              <a:buFont typeface="Arial"/>
              <a:buChar char="❑"/>
            </a:pPr>
            <a:r>
              <a:rPr lang="en-US" sz="1800" b="0" i="0" u="none" strike="noStrike" cap="none">
                <a:solidFill>
                  <a:srgbClr val="000000"/>
                </a:solidFill>
              </a:rPr>
              <a:t>Choose a page randomly</a:t>
            </a:r>
          </a:p>
          <a:p>
            <a:pPr marL="1143000" marR="0" lvl="2" indent="-228600" algn="l" rtl="0">
              <a:lnSpc>
                <a:spcPct val="80000"/>
              </a:lnSpc>
              <a:spcBef>
                <a:spcPts val="400"/>
              </a:spcBef>
              <a:spcAft>
                <a:spcPts val="0"/>
              </a:spcAft>
              <a:buClr>
                <a:srgbClr val="000000"/>
              </a:buClr>
              <a:buSzPct val="64999"/>
              <a:buFont typeface="Arial"/>
              <a:buChar char="■"/>
            </a:pPr>
            <a:r>
              <a:rPr lang="en-US" sz="2000" b="0" i="0" u="none" strike="noStrike" cap="none"/>
              <a:t>FIFO - First in First Out</a:t>
            </a:r>
          </a:p>
          <a:p>
            <a:pPr marL="1600200" marR="0" lvl="3" indent="-228600" algn="l" rtl="0">
              <a:lnSpc>
                <a:spcPct val="80000"/>
              </a:lnSpc>
              <a:spcBef>
                <a:spcPts val="360"/>
              </a:spcBef>
              <a:spcAft>
                <a:spcPts val="0"/>
              </a:spcAft>
              <a:buClr>
                <a:srgbClr val="000000"/>
              </a:buClr>
              <a:buSzPct val="70000"/>
              <a:buFont typeface="Arial"/>
              <a:buChar char="❑"/>
            </a:pPr>
            <a:r>
              <a:rPr lang="en-US" sz="1800" b="0" i="0" u="none" strike="noStrike" cap="none">
                <a:solidFill>
                  <a:srgbClr val="000000"/>
                </a:solidFill>
              </a:rPr>
              <a:t>Replace the page that has been in memory the longest.</a:t>
            </a:r>
          </a:p>
          <a:p>
            <a:pPr marL="1143000" marR="0" lvl="2" indent="-228600" algn="l" rtl="0">
              <a:lnSpc>
                <a:spcPct val="80000"/>
              </a:lnSpc>
              <a:spcBef>
                <a:spcPts val="400"/>
              </a:spcBef>
              <a:spcAft>
                <a:spcPts val="0"/>
              </a:spcAft>
              <a:buClr>
                <a:srgbClr val="000000"/>
              </a:buClr>
              <a:buSzPct val="64999"/>
              <a:buFont typeface="Arial"/>
              <a:buChar char="■"/>
            </a:pPr>
            <a:r>
              <a:rPr lang="en-US" sz="2000" b="0" i="0" u="none" strike="noStrike" cap="none"/>
              <a:t>LRU - Least Recently Used</a:t>
            </a:r>
          </a:p>
          <a:p>
            <a:pPr marL="1600200" marR="0" lvl="3" indent="-228600" algn="l" rtl="0">
              <a:lnSpc>
                <a:spcPct val="80000"/>
              </a:lnSpc>
              <a:spcBef>
                <a:spcPts val="360"/>
              </a:spcBef>
              <a:spcAft>
                <a:spcPts val="0"/>
              </a:spcAft>
              <a:buClr>
                <a:srgbClr val="000000"/>
              </a:buClr>
              <a:buSzPct val="70000"/>
              <a:buFont typeface="Arial"/>
              <a:buChar char="❑"/>
            </a:pPr>
            <a:r>
              <a:rPr lang="en-US" sz="1800" b="0" i="0" u="none" strike="noStrike" cap="none">
                <a:solidFill>
                  <a:srgbClr val="000000"/>
                </a:solidFill>
              </a:rPr>
              <a:t>Replace the page that has not been used for the longest time.</a:t>
            </a:r>
          </a:p>
          <a:p>
            <a:pPr marL="1143000" marR="0" lvl="2" indent="-228600" algn="l" rtl="0">
              <a:lnSpc>
                <a:spcPct val="80000"/>
              </a:lnSpc>
              <a:spcBef>
                <a:spcPts val="400"/>
              </a:spcBef>
              <a:spcAft>
                <a:spcPts val="0"/>
              </a:spcAft>
              <a:buClr>
                <a:srgbClr val="000000"/>
              </a:buClr>
              <a:buSzPct val="64999"/>
              <a:buFont typeface="Arial"/>
              <a:buChar char="■"/>
            </a:pPr>
            <a:r>
              <a:rPr lang="en-US" sz="2000" b="0" i="0" u="none" strike="noStrike" cap="none"/>
              <a:t>LFU - Least Frequently Used</a:t>
            </a:r>
          </a:p>
          <a:p>
            <a:pPr marL="1600200" marR="0" lvl="3" indent="-228600" algn="l" rtl="0">
              <a:lnSpc>
                <a:spcPct val="80000"/>
              </a:lnSpc>
              <a:spcBef>
                <a:spcPts val="360"/>
              </a:spcBef>
              <a:spcAft>
                <a:spcPts val="0"/>
              </a:spcAft>
              <a:buClr>
                <a:srgbClr val="000000"/>
              </a:buClr>
              <a:buSzPct val="70000"/>
              <a:buFont typeface="Arial"/>
              <a:buChar char="❑"/>
            </a:pPr>
            <a:r>
              <a:rPr lang="en-US" sz="1800" b="0" i="0" u="none" strike="noStrike" cap="none">
                <a:solidFill>
                  <a:srgbClr val="000000"/>
                </a:solidFill>
              </a:rPr>
              <a:t>Replace the page that is used least often.</a:t>
            </a:r>
          </a:p>
          <a:p>
            <a:pPr marL="1143000" marR="0" lvl="2" indent="-228600" algn="l" rtl="0">
              <a:lnSpc>
                <a:spcPct val="80000"/>
              </a:lnSpc>
              <a:spcBef>
                <a:spcPts val="400"/>
              </a:spcBef>
              <a:spcAft>
                <a:spcPts val="0"/>
              </a:spcAft>
              <a:buClr>
                <a:srgbClr val="000000"/>
              </a:buClr>
              <a:buSzPct val="64999"/>
              <a:buFont typeface="Arial"/>
              <a:buChar char="■"/>
            </a:pPr>
            <a:r>
              <a:rPr lang="en-US" sz="2000" b="0" i="0" u="none" strike="noStrike" cap="none"/>
              <a:t>NUR - Not Used Recently</a:t>
            </a:r>
          </a:p>
          <a:p>
            <a:pPr marL="1600200" marR="0" lvl="3" indent="-228600" algn="l" rtl="0">
              <a:lnSpc>
                <a:spcPct val="80000"/>
              </a:lnSpc>
              <a:spcBef>
                <a:spcPts val="360"/>
              </a:spcBef>
              <a:spcAft>
                <a:spcPts val="0"/>
              </a:spcAft>
              <a:buClr>
                <a:srgbClr val="000000"/>
              </a:buClr>
              <a:buSzPct val="70000"/>
              <a:buFont typeface="Arial"/>
              <a:buChar char="❑"/>
            </a:pPr>
            <a:r>
              <a:rPr lang="en-US" sz="1800" b="0" i="0" u="none" strike="noStrike" cap="none">
                <a:solidFill>
                  <a:srgbClr val="000000"/>
                </a:solidFill>
              </a:rPr>
              <a:t>An approximation to LRU</a:t>
            </a:r>
          </a:p>
          <a:p>
            <a:pPr marL="1143000" marR="0" lvl="2" indent="-228600" algn="l" rtl="0">
              <a:lnSpc>
                <a:spcPct val="80000"/>
              </a:lnSpc>
              <a:spcBef>
                <a:spcPts val="400"/>
              </a:spcBef>
              <a:spcAft>
                <a:spcPts val="0"/>
              </a:spcAft>
              <a:buClr>
                <a:srgbClr val="000000"/>
              </a:buClr>
              <a:buSzPct val="64999"/>
              <a:buFont typeface="Arial"/>
              <a:buChar char="■"/>
            </a:pPr>
            <a:r>
              <a:rPr lang="en-US" sz="2000" b="0" i="0" u="none" strike="noStrike" cap="none"/>
              <a:t>Working Set</a:t>
            </a:r>
          </a:p>
          <a:p>
            <a:pPr marL="1600200" marR="0" lvl="3" indent="-228600" algn="l" rtl="0">
              <a:lnSpc>
                <a:spcPct val="80000"/>
              </a:lnSpc>
              <a:spcBef>
                <a:spcPts val="360"/>
              </a:spcBef>
              <a:spcAft>
                <a:spcPts val="0"/>
              </a:spcAft>
              <a:buClr>
                <a:srgbClr val="000000"/>
              </a:buClr>
              <a:buSzPct val="70000"/>
              <a:buFont typeface="Arial"/>
              <a:buChar char="❑"/>
            </a:pPr>
            <a:r>
              <a:rPr lang="en-US" sz="1800" b="0" i="0" u="none" strike="noStrike" cap="none">
                <a:solidFill>
                  <a:srgbClr val="000000"/>
                </a:solidFill>
              </a:rPr>
              <a:t> Keep in memory those pages that the process is actively using</a:t>
            </a:r>
          </a:p>
        </p:txBody>
      </p:sp>
    </p:spTree>
  </p:cSld>
  <p:clrMapOvr>
    <a:masterClrMapping/>
  </p:clrMapOvr>
  <p:transition xmlns:p14="http://schemas.microsoft.com/office/powerpoint/2010/mai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Shape 144"/>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First-In-First-Out (FIFO) Algorithm</a:t>
            </a:r>
          </a:p>
        </p:txBody>
      </p:sp>
      <p:sp>
        <p:nvSpPr>
          <p:cNvPr id="145" name="Shape 145"/>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669925" marR="0" lvl="1" indent="-327025" algn="l" rtl="0">
              <a:lnSpc>
                <a:spcPct val="100000"/>
              </a:lnSpc>
              <a:spcBef>
                <a:spcPts val="0"/>
              </a:spcBef>
              <a:spcAft>
                <a:spcPts val="0"/>
              </a:spcAft>
              <a:buClr>
                <a:schemeClr val="accent2"/>
              </a:buClr>
              <a:buSzPct val="25000"/>
              <a:buFont typeface="Noto Sans Symbols"/>
              <a:buNone/>
            </a:pPr>
            <a:r>
              <a:rPr lang="en-US" sz="2600" b="0" i="0" u="none" strike="noStrike" cap="none"/>
              <a:t>Reference String: 1,2,3,4,1,2,5,1,2,3,4,5</a:t>
            </a:r>
          </a:p>
          <a:p>
            <a:pPr marL="342900" marR="0" lvl="0" indent="-342900" algn="l" rtl="0">
              <a:lnSpc>
                <a:spcPct val="100000"/>
              </a:lnSpc>
              <a:spcBef>
                <a:spcPts val="600"/>
              </a:spcBef>
              <a:spcAft>
                <a:spcPts val="0"/>
              </a:spcAft>
              <a:buClr>
                <a:srgbClr val="000000"/>
              </a:buClr>
              <a:buSzPct val="64999"/>
              <a:buFont typeface="Arial"/>
              <a:buChar char="■"/>
            </a:pPr>
            <a:r>
              <a:rPr lang="en-US" sz="3000" b="0" i="0" u="none" strike="noStrike" cap="none"/>
              <a:t>Assume x frames ( x  pages can be in memory at a time per process)</a:t>
            </a:r>
          </a:p>
          <a:p>
            <a:pPr marL="342900" marR="0" lvl="0" indent="-342900" algn="l" rtl="0">
              <a:spcBef>
                <a:spcPts val="600"/>
              </a:spcBef>
              <a:spcAft>
                <a:spcPts val="0"/>
              </a:spcAft>
              <a:buClr>
                <a:schemeClr val="accent1"/>
              </a:buClr>
              <a:buSzPct val="64999"/>
              <a:buFont typeface="Noto Sans Symbols"/>
              <a:buNone/>
            </a:pPr>
            <a:endParaRPr sz="3000" b="0" i="0" u="none" strike="noStrike" cap="none"/>
          </a:p>
        </p:txBody>
      </p:sp>
      <p:pic>
        <p:nvPicPr>
          <p:cNvPr id="146" name="Shape 146"/>
          <p:cNvPicPr preferRelativeResize="0"/>
          <p:nvPr/>
        </p:nvPicPr>
        <p:blipFill rotWithShape="1">
          <a:blip r:embed="rId3">
            <a:alphaModFix/>
          </a:blip>
          <a:srcRect/>
          <a:stretch/>
        </p:blipFill>
        <p:spPr>
          <a:xfrm>
            <a:off x="2819400" y="3352800"/>
            <a:ext cx="3179762" cy="795337"/>
          </a:xfrm>
          <a:prstGeom prst="rect">
            <a:avLst/>
          </a:prstGeom>
          <a:noFill/>
          <a:ln w="19050" cap="flat" cmpd="sng">
            <a:solidFill>
              <a:schemeClr val="dk1"/>
            </a:solidFill>
            <a:prstDash val="solid"/>
            <a:miter/>
            <a:headEnd type="none" w="med" len="med"/>
            <a:tailEnd type="none" w="med" len="med"/>
          </a:ln>
        </p:spPr>
      </p:pic>
      <p:pic>
        <p:nvPicPr>
          <p:cNvPr id="147" name="Shape 147"/>
          <p:cNvPicPr preferRelativeResize="0"/>
          <p:nvPr/>
        </p:nvPicPr>
        <p:blipFill rotWithShape="1">
          <a:blip r:embed="rId4">
            <a:alphaModFix/>
          </a:blip>
          <a:srcRect/>
          <a:stretch/>
        </p:blipFill>
        <p:spPr>
          <a:xfrm>
            <a:off x="2814636" y="4394200"/>
            <a:ext cx="3205162" cy="1033462"/>
          </a:xfrm>
          <a:prstGeom prst="rect">
            <a:avLst/>
          </a:prstGeom>
          <a:noFill/>
          <a:ln w="19050" cap="flat" cmpd="sng">
            <a:solidFill>
              <a:schemeClr val="dk1"/>
            </a:solidFill>
            <a:prstDash val="solid"/>
            <a:miter/>
            <a:headEnd type="none" w="med" len="med"/>
            <a:tailEnd type="none" w="med" len="med"/>
          </a:ln>
        </p:spPr>
      </p:pic>
      <p:sp>
        <p:nvSpPr>
          <p:cNvPr id="148" name="Shape 148"/>
          <p:cNvSpPr txBox="1"/>
          <p:nvPr/>
        </p:nvSpPr>
        <p:spPr>
          <a:xfrm>
            <a:off x="6156325" y="3668712"/>
            <a:ext cx="1150936"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Times New Roman"/>
              <a:buNone/>
            </a:pPr>
            <a:r>
              <a:rPr lang="en-US" sz="1400" b="1" i="0" u="none">
                <a:solidFill>
                  <a:schemeClr val="dk1"/>
                </a:solidFill>
                <a:latin typeface="Times New Roman"/>
                <a:ea typeface="Times New Roman"/>
                <a:cs typeface="Times New Roman"/>
                <a:sym typeface="Times New Roman"/>
              </a:rPr>
              <a:t>9 Page faults</a:t>
            </a:r>
          </a:p>
        </p:txBody>
      </p:sp>
      <p:sp>
        <p:nvSpPr>
          <p:cNvPr id="149" name="Shape 149"/>
          <p:cNvSpPr txBox="1"/>
          <p:nvPr/>
        </p:nvSpPr>
        <p:spPr>
          <a:xfrm>
            <a:off x="6096000" y="4648200"/>
            <a:ext cx="1239836"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Times New Roman"/>
              <a:buNone/>
            </a:pPr>
            <a:r>
              <a:rPr lang="en-US" sz="1400" b="1" i="0" u="none">
                <a:solidFill>
                  <a:schemeClr val="dk1"/>
                </a:solidFill>
                <a:latin typeface="Times New Roman"/>
                <a:ea typeface="Times New Roman"/>
                <a:cs typeface="Times New Roman"/>
                <a:sym typeface="Times New Roman"/>
              </a:rPr>
              <a:t>10 Page faults</a:t>
            </a:r>
          </a:p>
        </p:txBody>
      </p:sp>
      <p:sp>
        <p:nvSpPr>
          <p:cNvPr id="150" name="Shape 150"/>
          <p:cNvSpPr txBox="1"/>
          <p:nvPr/>
        </p:nvSpPr>
        <p:spPr>
          <a:xfrm>
            <a:off x="1066800" y="5613400"/>
            <a:ext cx="7540625" cy="33654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Times New Roman"/>
              <a:buNone/>
            </a:pPr>
            <a:r>
              <a:rPr lang="en-US" sz="1600" b="1" i="0" u="none">
                <a:solidFill>
                  <a:schemeClr val="dk1"/>
                </a:solidFill>
                <a:latin typeface="Times New Roman"/>
                <a:ea typeface="Times New Roman"/>
                <a:cs typeface="Times New Roman"/>
                <a:sym typeface="Times New Roman"/>
              </a:rPr>
              <a:t>FIFO Replacement - </a:t>
            </a:r>
            <a:r>
              <a:rPr lang="en-US" sz="1600" b="1" i="1" u="none">
                <a:latin typeface="Times New Roman"/>
                <a:ea typeface="Times New Roman"/>
                <a:cs typeface="Times New Roman"/>
                <a:sym typeface="Times New Roman"/>
              </a:rPr>
              <a:t>Belady’s Anomaly</a:t>
            </a:r>
            <a:r>
              <a:rPr lang="en-US" sz="1600" b="1" i="0" u="none">
                <a:latin typeface="Times New Roman"/>
                <a:ea typeface="Times New Roman"/>
                <a:cs typeface="Times New Roman"/>
                <a:sym typeface="Times New Roman"/>
              </a:rPr>
              <a:t> -- m</a:t>
            </a:r>
            <a:r>
              <a:rPr lang="en-US" sz="1600" b="1" i="0" u="none">
                <a:solidFill>
                  <a:schemeClr val="dk1"/>
                </a:solidFill>
                <a:latin typeface="Times New Roman"/>
                <a:ea typeface="Times New Roman"/>
                <a:cs typeface="Times New Roman"/>
                <a:sym typeface="Times New Roman"/>
              </a:rPr>
              <a:t>ore frames does not mean less page faults</a:t>
            </a:r>
          </a:p>
        </p:txBody>
      </p:sp>
      <p:sp>
        <p:nvSpPr>
          <p:cNvPr id="151" name="Shape 151"/>
          <p:cNvSpPr txBox="1"/>
          <p:nvPr/>
        </p:nvSpPr>
        <p:spPr>
          <a:xfrm>
            <a:off x="1676400" y="3581400"/>
            <a:ext cx="841374"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Times New Roman"/>
              <a:buNone/>
            </a:pPr>
            <a:r>
              <a:rPr lang="en-US" sz="1400" b="1" i="0" u="none">
                <a:solidFill>
                  <a:schemeClr val="dk1"/>
                </a:solidFill>
                <a:latin typeface="Times New Roman"/>
                <a:ea typeface="Times New Roman"/>
                <a:cs typeface="Times New Roman"/>
                <a:sym typeface="Times New Roman"/>
              </a:rPr>
              <a:t>3 frames</a:t>
            </a:r>
          </a:p>
        </p:txBody>
      </p:sp>
      <p:sp>
        <p:nvSpPr>
          <p:cNvPr id="152" name="Shape 152"/>
          <p:cNvSpPr txBox="1"/>
          <p:nvPr/>
        </p:nvSpPr>
        <p:spPr>
          <a:xfrm>
            <a:off x="1524000" y="4876800"/>
            <a:ext cx="841374"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Times New Roman"/>
              <a:buNone/>
            </a:pPr>
            <a:r>
              <a:rPr lang="en-US" sz="1400" b="1" i="0" u="none">
                <a:solidFill>
                  <a:schemeClr val="dk1"/>
                </a:solidFill>
                <a:latin typeface="Times New Roman"/>
                <a:ea typeface="Times New Roman"/>
                <a:cs typeface="Times New Roman"/>
                <a:sym typeface="Times New Roman"/>
              </a:rPr>
              <a:t>4 frames</a:t>
            </a:r>
          </a:p>
        </p:txBody>
      </p:sp>
    </p:spTree>
  </p:cSld>
  <p:clrMapOvr>
    <a:masterClrMapping/>
  </p:clrMapOvr>
  <p:transition xmlns:p14="http://schemas.microsoft.com/office/powerpoint/2010/mai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Shape 157"/>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Optimal Algorithm</a:t>
            </a:r>
          </a:p>
        </p:txBody>
      </p:sp>
      <p:sp>
        <p:nvSpPr>
          <p:cNvPr id="158" name="Shape 158"/>
          <p:cNvSpPr txBox="1">
            <a:spLocks noGrp="1"/>
          </p:cNvSpPr>
          <p:nvPr>
            <p:ph type="body" idx="1"/>
          </p:nvPr>
        </p:nvSpPr>
        <p:spPr>
          <a:xfrm>
            <a:off x="457200" y="1600200"/>
            <a:ext cx="8229600" cy="4530600"/>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rgbClr val="000000"/>
              </a:buClr>
              <a:buSzPct val="64999"/>
              <a:buFont typeface="Arial"/>
              <a:buChar char="■"/>
            </a:pPr>
            <a:r>
              <a:rPr lang="en-US" sz="3000" b="0" i="0" u="none" strike="noStrike" cap="none"/>
              <a:t>Replace page that will not be used for longest period of time.</a:t>
            </a:r>
          </a:p>
          <a:p>
            <a:pPr marL="669925" marR="0" lvl="1" indent="-327025" algn="l" rtl="0">
              <a:lnSpc>
                <a:spcPct val="100000"/>
              </a:lnSpc>
              <a:spcBef>
                <a:spcPts val="520"/>
              </a:spcBef>
              <a:spcAft>
                <a:spcPts val="0"/>
              </a:spcAft>
              <a:buClr>
                <a:srgbClr val="000000"/>
              </a:buClr>
              <a:buSzPct val="60000"/>
              <a:buFont typeface="Arial"/>
              <a:buChar char="❑"/>
            </a:pPr>
            <a:r>
              <a:rPr lang="en-US" sz="2600" b="0" i="0" u="none" strike="noStrike" cap="none"/>
              <a:t>How do you know this???</a:t>
            </a:r>
          </a:p>
          <a:p>
            <a:pPr marL="669925" marR="0" lvl="1" indent="-327025" algn="l" rtl="0">
              <a:lnSpc>
                <a:spcPct val="100000"/>
              </a:lnSpc>
              <a:spcBef>
                <a:spcPts val="520"/>
              </a:spcBef>
              <a:spcAft>
                <a:spcPts val="0"/>
              </a:spcAft>
              <a:buClr>
                <a:srgbClr val="000000"/>
              </a:buClr>
              <a:buSzPct val="60000"/>
              <a:buFont typeface="Arial"/>
              <a:buChar char="❑"/>
            </a:pPr>
            <a:r>
              <a:rPr lang="en-US" sz="2600" b="0" i="0" u="none" strike="noStrike" cap="none"/>
              <a:t>Generally used to measure how well an algorithm performs.</a:t>
            </a:r>
          </a:p>
          <a:p>
            <a:pPr marL="669925" marR="0" lvl="1" indent="-327025" algn="l" rtl="0">
              <a:lnSpc>
                <a:spcPct val="100000"/>
              </a:lnSpc>
              <a:spcBef>
                <a:spcPts val="520"/>
              </a:spcBef>
              <a:spcAft>
                <a:spcPts val="0"/>
              </a:spcAft>
              <a:buClr>
                <a:schemeClr val="accent2"/>
              </a:buClr>
              <a:buSzPct val="60000"/>
              <a:buFont typeface="Noto Sans Symbols"/>
              <a:buNone/>
            </a:pPr>
            <a:endParaRPr sz="2600" b="0" i="0" u="none" strike="noStrike" cap="none"/>
          </a:p>
          <a:p>
            <a:pPr marL="342900" marR="0" lvl="0" indent="-342900" algn="l" rtl="0">
              <a:spcBef>
                <a:spcPts val="520"/>
              </a:spcBef>
              <a:spcAft>
                <a:spcPts val="0"/>
              </a:spcAft>
              <a:buClr>
                <a:schemeClr val="accent1"/>
              </a:buClr>
              <a:buSzPct val="64999"/>
              <a:buFont typeface="Noto Sans Symbols"/>
              <a:buNone/>
            </a:pPr>
            <a:endParaRPr sz="2600" b="0" i="0" u="none" strike="noStrike" cap="none"/>
          </a:p>
        </p:txBody>
      </p:sp>
      <p:pic>
        <p:nvPicPr>
          <p:cNvPr id="159" name="Shape 159"/>
          <p:cNvPicPr preferRelativeResize="0"/>
          <p:nvPr/>
        </p:nvPicPr>
        <p:blipFill rotWithShape="1">
          <a:blip r:embed="rId3">
            <a:alphaModFix/>
          </a:blip>
          <a:srcRect/>
          <a:stretch/>
        </p:blipFill>
        <p:spPr>
          <a:xfrm>
            <a:off x="2814636" y="4289425"/>
            <a:ext cx="2671761" cy="1138236"/>
          </a:xfrm>
          <a:prstGeom prst="rect">
            <a:avLst/>
          </a:prstGeom>
          <a:noFill/>
          <a:ln w="19050" cap="flat" cmpd="sng">
            <a:solidFill>
              <a:schemeClr val="dk1"/>
            </a:solidFill>
            <a:prstDash val="solid"/>
            <a:miter/>
            <a:headEnd type="none" w="med" len="med"/>
            <a:tailEnd type="none" w="med" len="med"/>
          </a:ln>
        </p:spPr>
      </p:pic>
      <p:sp>
        <p:nvSpPr>
          <p:cNvPr id="160" name="Shape 160"/>
          <p:cNvSpPr txBox="1"/>
          <p:nvPr/>
        </p:nvSpPr>
        <p:spPr>
          <a:xfrm>
            <a:off x="6096000" y="4648200"/>
            <a:ext cx="1150936"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Times New Roman"/>
              <a:buNone/>
            </a:pPr>
            <a:r>
              <a:rPr lang="en-US" sz="1400" b="1" i="0" u="none">
                <a:solidFill>
                  <a:schemeClr val="dk1"/>
                </a:solidFill>
                <a:latin typeface="Times New Roman"/>
                <a:ea typeface="Times New Roman"/>
                <a:cs typeface="Times New Roman"/>
                <a:sym typeface="Times New Roman"/>
              </a:rPr>
              <a:t>6 Page faults</a:t>
            </a:r>
          </a:p>
        </p:txBody>
      </p:sp>
      <p:sp>
        <p:nvSpPr>
          <p:cNvPr id="161" name="Shape 161"/>
          <p:cNvSpPr txBox="1"/>
          <p:nvPr/>
        </p:nvSpPr>
        <p:spPr>
          <a:xfrm>
            <a:off x="1524000" y="4876800"/>
            <a:ext cx="841374"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Times New Roman"/>
              <a:buNone/>
            </a:pPr>
            <a:r>
              <a:rPr lang="en-US" sz="1400" b="1" i="0" u="none">
                <a:solidFill>
                  <a:schemeClr val="dk1"/>
                </a:solidFill>
                <a:latin typeface="Times New Roman"/>
                <a:ea typeface="Times New Roman"/>
                <a:cs typeface="Times New Roman"/>
                <a:sym typeface="Times New Roman"/>
              </a:rPr>
              <a:t>4 frames</a:t>
            </a:r>
          </a:p>
        </p:txBody>
      </p:sp>
    </p:spTree>
  </p:cSld>
  <p:clrMapOvr>
    <a:masterClrMapping/>
  </p:clrMapOvr>
  <p:transition xmlns:p14="http://schemas.microsoft.com/office/powerpoint/2010/mai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Shape 166"/>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Least Recently Used (LRU) Algorithm</a:t>
            </a:r>
          </a:p>
        </p:txBody>
      </p:sp>
      <p:sp>
        <p:nvSpPr>
          <p:cNvPr id="167" name="Shape 167"/>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669925" marR="0" lvl="1" indent="-327025" algn="l" rtl="0">
              <a:lnSpc>
                <a:spcPct val="100000"/>
              </a:lnSpc>
              <a:spcBef>
                <a:spcPts val="0"/>
              </a:spcBef>
              <a:spcAft>
                <a:spcPts val="0"/>
              </a:spcAft>
              <a:buClr>
                <a:srgbClr val="000000"/>
              </a:buClr>
              <a:buSzPct val="60000"/>
              <a:buFont typeface="Arial"/>
              <a:buChar char="❑"/>
            </a:pPr>
            <a:r>
              <a:rPr lang="en-US" sz="2600" b="0" i="0" u="none" strike="noStrike" cap="none"/>
              <a:t>Use recent past as an approximation of near future.</a:t>
            </a:r>
          </a:p>
          <a:p>
            <a:pPr marL="669925" marR="0" lvl="1" indent="-327025" algn="l" rtl="0">
              <a:lnSpc>
                <a:spcPct val="100000"/>
              </a:lnSpc>
              <a:spcBef>
                <a:spcPts val="520"/>
              </a:spcBef>
              <a:spcAft>
                <a:spcPts val="0"/>
              </a:spcAft>
              <a:buClr>
                <a:srgbClr val="000000"/>
              </a:buClr>
              <a:buSzPct val="60000"/>
              <a:buFont typeface="Arial"/>
              <a:buChar char="❑"/>
            </a:pPr>
            <a:r>
              <a:rPr lang="en-US" sz="2600" b="0" i="0" u="none" strike="noStrike" cap="none"/>
              <a:t>Choose the page that has not been used for the longest period of time.</a:t>
            </a:r>
          </a:p>
          <a:p>
            <a:pPr marL="669925" marR="0" lvl="1" indent="-327025" algn="l" rtl="0">
              <a:lnSpc>
                <a:spcPct val="100000"/>
              </a:lnSpc>
              <a:spcBef>
                <a:spcPts val="520"/>
              </a:spcBef>
              <a:spcAft>
                <a:spcPts val="0"/>
              </a:spcAft>
              <a:buClr>
                <a:srgbClr val="000000"/>
              </a:buClr>
              <a:buSzPct val="60000"/>
              <a:buFont typeface="Arial"/>
              <a:buChar char="❑"/>
            </a:pPr>
            <a:r>
              <a:rPr lang="en-US" sz="2600" b="0" i="0" u="none" strike="noStrike" cap="none"/>
              <a:t>May require hardware assistance to implement.</a:t>
            </a:r>
          </a:p>
          <a:p>
            <a:pPr marL="669925" marR="0" lvl="1" indent="-327025" algn="l" rtl="0">
              <a:lnSpc>
                <a:spcPct val="100000"/>
              </a:lnSpc>
              <a:spcBef>
                <a:spcPts val="520"/>
              </a:spcBef>
              <a:spcAft>
                <a:spcPts val="0"/>
              </a:spcAft>
              <a:buClr>
                <a:srgbClr val="000000"/>
              </a:buClr>
              <a:buSzPct val="60000"/>
              <a:buFont typeface="Arial"/>
              <a:buChar char="❑"/>
            </a:pPr>
            <a:r>
              <a:rPr lang="en-US" sz="2600" b="0" i="0" u="none" strike="noStrike" cap="none"/>
              <a:t>Reference String: 1,2,3,4,1,2,5,1,2,3,4,5</a:t>
            </a:r>
          </a:p>
          <a:p>
            <a:pPr marL="669925" marR="0" lvl="1" indent="-327025" algn="l" rtl="0">
              <a:lnSpc>
                <a:spcPct val="100000"/>
              </a:lnSpc>
              <a:spcBef>
                <a:spcPts val="520"/>
              </a:spcBef>
              <a:spcAft>
                <a:spcPts val="0"/>
              </a:spcAft>
              <a:buClr>
                <a:schemeClr val="accent2"/>
              </a:buClr>
              <a:buSzPct val="60000"/>
              <a:buFont typeface="Noto Sans Symbols"/>
              <a:buNone/>
            </a:pPr>
            <a:endParaRPr sz="2600" b="0" i="0" u="none" strike="noStrike" cap="none"/>
          </a:p>
          <a:p>
            <a:pPr marL="342900" marR="0" lvl="0" indent="-342900" algn="l" rtl="0">
              <a:spcBef>
                <a:spcPts val="520"/>
              </a:spcBef>
              <a:spcAft>
                <a:spcPts val="0"/>
              </a:spcAft>
              <a:buClr>
                <a:schemeClr val="accent1"/>
              </a:buClr>
              <a:buSzPct val="64999"/>
              <a:buFont typeface="Noto Sans Symbols"/>
              <a:buNone/>
            </a:pPr>
            <a:endParaRPr sz="2600" b="0" i="0" u="none" strike="noStrike" cap="none"/>
          </a:p>
        </p:txBody>
      </p:sp>
      <p:pic>
        <p:nvPicPr>
          <p:cNvPr id="168" name="Shape 168"/>
          <p:cNvPicPr preferRelativeResize="0"/>
          <p:nvPr/>
        </p:nvPicPr>
        <p:blipFill rotWithShape="1">
          <a:blip r:embed="rId3">
            <a:alphaModFix/>
          </a:blip>
          <a:srcRect/>
          <a:stretch/>
        </p:blipFill>
        <p:spPr>
          <a:xfrm>
            <a:off x="2900361" y="4492625"/>
            <a:ext cx="3649662" cy="1171575"/>
          </a:xfrm>
          <a:prstGeom prst="rect">
            <a:avLst/>
          </a:prstGeom>
          <a:noFill/>
          <a:ln w="19050" cap="flat" cmpd="sng">
            <a:solidFill>
              <a:schemeClr val="dk1"/>
            </a:solidFill>
            <a:prstDash val="solid"/>
            <a:miter/>
            <a:headEnd type="none" w="med" len="med"/>
            <a:tailEnd type="none" w="med" len="med"/>
          </a:ln>
        </p:spPr>
      </p:pic>
      <p:sp>
        <p:nvSpPr>
          <p:cNvPr id="169" name="Shape 169"/>
          <p:cNvSpPr txBox="1"/>
          <p:nvPr/>
        </p:nvSpPr>
        <p:spPr>
          <a:xfrm>
            <a:off x="6858000" y="5029200"/>
            <a:ext cx="1150936"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Times New Roman"/>
              <a:buNone/>
            </a:pPr>
            <a:r>
              <a:rPr lang="en-US" sz="1400" b="1" i="0" u="none">
                <a:solidFill>
                  <a:schemeClr val="dk1"/>
                </a:solidFill>
                <a:latin typeface="Times New Roman"/>
                <a:ea typeface="Times New Roman"/>
                <a:cs typeface="Times New Roman"/>
                <a:sym typeface="Times New Roman"/>
              </a:rPr>
              <a:t>8 Page faults</a:t>
            </a:r>
          </a:p>
        </p:txBody>
      </p:sp>
      <p:sp>
        <p:nvSpPr>
          <p:cNvPr id="170" name="Shape 170"/>
          <p:cNvSpPr txBox="1"/>
          <p:nvPr/>
        </p:nvSpPr>
        <p:spPr>
          <a:xfrm>
            <a:off x="1524000" y="4648200"/>
            <a:ext cx="841374"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Times New Roman"/>
              <a:buNone/>
            </a:pPr>
            <a:r>
              <a:rPr lang="en-US" sz="1400" b="1" i="0" u="none">
                <a:solidFill>
                  <a:schemeClr val="dk1"/>
                </a:solidFill>
                <a:latin typeface="Times New Roman"/>
                <a:ea typeface="Times New Roman"/>
                <a:cs typeface="Times New Roman"/>
                <a:sym typeface="Times New Roman"/>
              </a:rPr>
              <a:t>4 frames</a:t>
            </a:r>
          </a:p>
        </p:txBody>
      </p:sp>
    </p:spTree>
  </p:cSld>
  <p:clrMapOvr>
    <a:masterClrMapping/>
  </p:clrMapOvr>
  <p:transition xmlns:p14="http://schemas.microsoft.com/office/powerpoint/2010/mai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Implementation of LRU algorithm</a:t>
            </a:r>
          </a:p>
        </p:txBody>
      </p:sp>
      <p:sp>
        <p:nvSpPr>
          <p:cNvPr id="176" name="Shape 176"/>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rgbClr val="000000"/>
              </a:buClr>
              <a:buSzPct val="64999"/>
              <a:buFont typeface="Arial"/>
              <a:buChar char="■"/>
            </a:pPr>
            <a:r>
              <a:rPr lang="en-US" sz="2600" b="0" i="0" u="none" strike="noStrike" cap="none"/>
              <a:t>Counter Implementation</a:t>
            </a:r>
          </a:p>
          <a:p>
            <a:pPr marL="1339850" marR="0" lvl="3" indent="-323850" algn="l" rtl="0">
              <a:lnSpc>
                <a:spcPct val="100000"/>
              </a:lnSpc>
              <a:spcBef>
                <a:spcPts val="360"/>
              </a:spcBef>
              <a:spcAft>
                <a:spcPts val="0"/>
              </a:spcAft>
              <a:buClr>
                <a:srgbClr val="000000"/>
              </a:buClr>
              <a:buSzPct val="70000"/>
              <a:buFont typeface="Arial"/>
              <a:buChar char="❑"/>
            </a:pPr>
            <a:r>
              <a:rPr lang="en-US" sz="1800" b="0" i="0" u="none" strike="noStrike" cap="none">
                <a:solidFill>
                  <a:srgbClr val="000000"/>
                </a:solidFill>
              </a:rPr>
              <a:t>Every page entry has a counter; every time page is referenced through this entry, copy the clock into the counter.</a:t>
            </a:r>
          </a:p>
          <a:p>
            <a:pPr marL="1339850" marR="0" lvl="3" indent="-323850" algn="l" rtl="0">
              <a:lnSpc>
                <a:spcPct val="100000"/>
              </a:lnSpc>
              <a:spcBef>
                <a:spcPts val="360"/>
              </a:spcBef>
              <a:spcAft>
                <a:spcPts val="0"/>
              </a:spcAft>
              <a:buClr>
                <a:srgbClr val="000000"/>
              </a:buClr>
              <a:buSzPct val="70000"/>
              <a:buFont typeface="Arial"/>
              <a:buChar char="❑"/>
            </a:pPr>
            <a:r>
              <a:rPr lang="en-US" sz="1800" b="0" i="0" u="none" strike="noStrike" cap="none">
                <a:solidFill>
                  <a:srgbClr val="000000"/>
                </a:solidFill>
              </a:rPr>
              <a:t>When a page needs to be changes, look at the counters to determine which page to change (page with smallest time value). </a:t>
            </a:r>
          </a:p>
          <a:p>
            <a:pPr marL="342900" marR="0" lvl="0" indent="-342900" algn="l" rtl="0">
              <a:lnSpc>
                <a:spcPct val="100000"/>
              </a:lnSpc>
              <a:spcBef>
                <a:spcPts val="520"/>
              </a:spcBef>
              <a:spcAft>
                <a:spcPts val="0"/>
              </a:spcAft>
              <a:buClr>
                <a:srgbClr val="000000"/>
              </a:buClr>
              <a:buSzPct val="64999"/>
              <a:buFont typeface="Arial"/>
              <a:buChar char="■"/>
            </a:pPr>
            <a:r>
              <a:rPr lang="en-US" sz="2600" b="0" i="0" u="none" strike="noStrike" cap="none"/>
              <a:t>Stack Implementation</a:t>
            </a:r>
          </a:p>
          <a:p>
            <a:pPr marL="1022350" marR="0" lvl="2" indent="-361950" algn="l" rtl="0">
              <a:lnSpc>
                <a:spcPct val="100000"/>
              </a:lnSpc>
              <a:spcBef>
                <a:spcPts val="400"/>
              </a:spcBef>
              <a:spcAft>
                <a:spcPts val="0"/>
              </a:spcAft>
              <a:buClr>
                <a:srgbClr val="000000"/>
              </a:buClr>
              <a:buSzPct val="64999"/>
              <a:buFont typeface="Arial"/>
              <a:buChar char="■"/>
            </a:pPr>
            <a:r>
              <a:rPr lang="en-US" sz="2000" b="0" i="0" u="none" strike="noStrike" cap="none"/>
              <a:t>Keeps a stack of page numbers in  a doubly linked form</a:t>
            </a:r>
          </a:p>
          <a:p>
            <a:pPr marL="1022350" marR="0" lvl="2" indent="-361950" algn="l" rtl="0">
              <a:lnSpc>
                <a:spcPct val="100000"/>
              </a:lnSpc>
              <a:spcBef>
                <a:spcPts val="400"/>
              </a:spcBef>
              <a:spcAft>
                <a:spcPts val="0"/>
              </a:spcAft>
              <a:buClr>
                <a:srgbClr val="000000"/>
              </a:buClr>
              <a:buSzPct val="64999"/>
              <a:buFont typeface="Arial"/>
              <a:buChar char="■"/>
            </a:pPr>
            <a:r>
              <a:rPr lang="en-US" sz="2000" b="0" i="0" u="none" strike="noStrike" cap="none"/>
              <a:t>Page referenced</a:t>
            </a:r>
          </a:p>
          <a:p>
            <a:pPr marL="1339850" marR="0" lvl="3" indent="-323850" algn="l" rtl="0">
              <a:lnSpc>
                <a:spcPct val="100000"/>
              </a:lnSpc>
              <a:spcBef>
                <a:spcPts val="360"/>
              </a:spcBef>
              <a:spcAft>
                <a:spcPts val="0"/>
              </a:spcAft>
              <a:buClr>
                <a:srgbClr val="000000"/>
              </a:buClr>
              <a:buSzPct val="70000"/>
              <a:buFont typeface="Arial"/>
              <a:buChar char="❑"/>
            </a:pPr>
            <a:r>
              <a:rPr lang="en-US" sz="1800" b="0" i="0" u="none" strike="noStrike" cap="none">
                <a:solidFill>
                  <a:srgbClr val="000000"/>
                </a:solidFill>
              </a:rPr>
              <a:t>move it to the top</a:t>
            </a:r>
          </a:p>
          <a:p>
            <a:pPr marL="1339850" marR="0" lvl="3" indent="-323850" algn="l" rtl="0">
              <a:lnSpc>
                <a:spcPct val="100000"/>
              </a:lnSpc>
              <a:spcBef>
                <a:spcPts val="360"/>
              </a:spcBef>
              <a:spcAft>
                <a:spcPts val="0"/>
              </a:spcAft>
              <a:buClr>
                <a:srgbClr val="000000"/>
              </a:buClr>
              <a:buSzPct val="70000"/>
              <a:buFont typeface="Arial"/>
              <a:buChar char="❑"/>
            </a:pPr>
            <a:r>
              <a:rPr lang="en-US" sz="1800" b="0" i="0" u="none" strike="noStrike" cap="none">
                <a:solidFill>
                  <a:srgbClr val="000000"/>
                </a:solidFill>
              </a:rPr>
              <a:t>requires 6 pointers to be changed</a:t>
            </a:r>
          </a:p>
          <a:p>
            <a:pPr marL="1022350" marR="0" lvl="2" indent="-361950" algn="l" rtl="0">
              <a:lnSpc>
                <a:spcPct val="100000"/>
              </a:lnSpc>
              <a:spcBef>
                <a:spcPts val="400"/>
              </a:spcBef>
              <a:spcAft>
                <a:spcPts val="0"/>
              </a:spcAft>
              <a:buClr>
                <a:srgbClr val="000000"/>
              </a:buClr>
              <a:buSzPct val="64999"/>
              <a:buFont typeface="Arial"/>
              <a:buChar char="■"/>
            </a:pPr>
            <a:r>
              <a:rPr lang="en-US" sz="2000" b="0" i="0" u="none" strike="noStrike" cap="none"/>
              <a:t>No search required for replacement</a:t>
            </a:r>
          </a:p>
        </p:txBody>
      </p:sp>
    </p:spTree>
  </p:cSld>
  <p:clrMapOvr>
    <a:masterClrMapping/>
  </p:clrMapOvr>
  <p:transition xmlns:p14="http://schemas.microsoft.com/office/powerpoint/2010/mai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Shape 181"/>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LRU Approximation Algorithms</a:t>
            </a:r>
          </a:p>
        </p:txBody>
      </p:sp>
      <p:sp>
        <p:nvSpPr>
          <p:cNvPr id="182" name="Shape 182"/>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669925" marR="0" lvl="1" indent="-327025" algn="l" rtl="0">
              <a:lnSpc>
                <a:spcPct val="90000"/>
              </a:lnSpc>
              <a:spcBef>
                <a:spcPts val="0"/>
              </a:spcBef>
              <a:spcAft>
                <a:spcPts val="0"/>
              </a:spcAft>
              <a:buClr>
                <a:srgbClr val="000000"/>
              </a:buClr>
              <a:buSzPct val="60000"/>
              <a:buFont typeface="Arial"/>
              <a:buChar char="❑"/>
            </a:pPr>
            <a:r>
              <a:rPr lang="en-US" sz="2600" b="0" i="0" u="none" strike="noStrike" cap="none"/>
              <a:t>Reference Bit</a:t>
            </a:r>
          </a:p>
          <a:p>
            <a:pPr marL="1339850" marR="0" lvl="3" indent="-323850" algn="l" rtl="0">
              <a:lnSpc>
                <a:spcPct val="90000"/>
              </a:lnSpc>
              <a:spcBef>
                <a:spcPts val="400"/>
              </a:spcBef>
              <a:spcAft>
                <a:spcPts val="0"/>
              </a:spcAft>
              <a:buClr>
                <a:srgbClr val="000000"/>
              </a:buClr>
              <a:buSzPct val="70000"/>
              <a:buFont typeface="Arial"/>
              <a:buChar char="❑"/>
            </a:pPr>
            <a:r>
              <a:rPr lang="en-US" sz="2000" b="0" i="0" u="none" strike="noStrike" cap="none">
                <a:solidFill>
                  <a:srgbClr val="000000"/>
                </a:solidFill>
              </a:rPr>
              <a:t>With each page, associate a bit, initially = 0.</a:t>
            </a:r>
          </a:p>
          <a:p>
            <a:pPr marL="1339850" marR="0" lvl="3" indent="-323850" algn="l" rtl="0">
              <a:lnSpc>
                <a:spcPct val="90000"/>
              </a:lnSpc>
              <a:spcBef>
                <a:spcPts val="400"/>
              </a:spcBef>
              <a:spcAft>
                <a:spcPts val="0"/>
              </a:spcAft>
              <a:buClr>
                <a:srgbClr val="000000"/>
              </a:buClr>
              <a:buSzPct val="70000"/>
              <a:buFont typeface="Arial"/>
              <a:buChar char="❑"/>
            </a:pPr>
            <a:r>
              <a:rPr lang="en-US" sz="2000" b="0" i="0" u="none" strike="noStrike" cap="none">
                <a:solidFill>
                  <a:srgbClr val="000000"/>
                </a:solidFill>
              </a:rPr>
              <a:t>When page is referenced, bit is set to 1.</a:t>
            </a:r>
          </a:p>
          <a:p>
            <a:pPr marL="1339850" marR="0" lvl="3" indent="-323850" algn="l" rtl="0">
              <a:lnSpc>
                <a:spcPct val="90000"/>
              </a:lnSpc>
              <a:spcBef>
                <a:spcPts val="400"/>
              </a:spcBef>
              <a:spcAft>
                <a:spcPts val="0"/>
              </a:spcAft>
              <a:buClr>
                <a:srgbClr val="000000"/>
              </a:buClr>
              <a:buSzPct val="70000"/>
              <a:buFont typeface="Arial"/>
              <a:buChar char="❑"/>
            </a:pPr>
            <a:r>
              <a:rPr lang="en-US" sz="2000" b="0" i="0" u="none" strike="noStrike" cap="none">
                <a:solidFill>
                  <a:srgbClr val="000000"/>
                </a:solidFill>
              </a:rPr>
              <a:t>Replace the one which is 0 (if one exists). Do not know order however.</a:t>
            </a:r>
          </a:p>
          <a:p>
            <a:pPr marL="669925" marR="0" lvl="1" indent="-327025" algn="l" rtl="0">
              <a:lnSpc>
                <a:spcPct val="90000"/>
              </a:lnSpc>
              <a:spcBef>
                <a:spcPts val="520"/>
              </a:spcBef>
              <a:spcAft>
                <a:spcPts val="0"/>
              </a:spcAft>
              <a:buClr>
                <a:srgbClr val="000000"/>
              </a:buClr>
              <a:buSzPct val="60000"/>
              <a:buFont typeface="Arial"/>
              <a:buChar char="❑"/>
            </a:pPr>
            <a:r>
              <a:rPr lang="en-US" sz="2600" b="0" i="0" u="none" strike="noStrike" cap="none"/>
              <a:t>Additional Reference Bits Algorithm</a:t>
            </a:r>
          </a:p>
          <a:p>
            <a:pPr marL="1339850" marR="0" lvl="3" indent="-323850" algn="l" rtl="0">
              <a:lnSpc>
                <a:spcPct val="90000"/>
              </a:lnSpc>
              <a:spcBef>
                <a:spcPts val="400"/>
              </a:spcBef>
              <a:spcAft>
                <a:spcPts val="0"/>
              </a:spcAft>
              <a:buClr>
                <a:srgbClr val="000000"/>
              </a:buClr>
              <a:buSzPct val="70000"/>
              <a:buFont typeface="Arial"/>
              <a:buChar char="❑"/>
            </a:pPr>
            <a:r>
              <a:rPr lang="en-US" sz="2000" b="0" i="0" u="none" strike="noStrike" cap="none">
                <a:solidFill>
                  <a:srgbClr val="000000"/>
                </a:solidFill>
              </a:rPr>
              <a:t>Record reference bits at regular intervals.</a:t>
            </a:r>
          </a:p>
          <a:p>
            <a:pPr marL="1339850" marR="0" lvl="3" indent="-323850" algn="l" rtl="0">
              <a:lnSpc>
                <a:spcPct val="90000"/>
              </a:lnSpc>
              <a:spcBef>
                <a:spcPts val="400"/>
              </a:spcBef>
              <a:spcAft>
                <a:spcPts val="0"/>
              </a:spcAft>
              <a:buClr>
                <a:srgbClr val="000000"/>
              </a:buClr>
              <a:buSzPct val="70000"/>
              <a:buFont typeface="Arial"/>
              <a:buChar char="❑"/>
            </a:pPr>
            <a:r>
              <a:rPr lang="en-US" sz="2000" b="0" i="0" u="none" strike="noStrike" cap="none">
                <a:solidFill>
                  <a:srgbClr val="000000"/>
                </a:solidFill>
              </a:rPr>
              <a:t>Keep 8 bits (say) for each page in a table in memory.</a:t>
            </a:r>
          </a:p>
          <a:p>
            <a:pPr marL="1339850" marR="0" lvl="3" indent="-323850" algn="l" rtl="0">
              <a:lnSpc>
                <a:spcPct val="90000"/>
              </a:lnSpc>
              <a:spcBef>
                <a:spcPts val="400"/>
              </a:spcBef>
              <a:spcAft>
                <a:spcPts val="0"/>
              </a:spcAft>
              <a:buClr>
                <a:srgbClr val="000000"/>
              </a:buClr>
              <a:buSzPct val="70000"/>
              <a:buFont typeface="Arial"/>
              <a:buChar char="❑"/>
            </a:pPr>
            <a:r>
              <a:rPr lang="en-US" sz="2000" b="0" i="0" u="none" strike="noStrike" cap="none">
                <a:solidFill>
                  <a:srgbClr val="000000"/>
                </a:solidFill>
              </a:rPr>
              <a:t>Periodically, shift reference bit into high-order bit, I.e. shift other bits to the right, dropping the lowest bit.</a:t>
            </a:r>
          </a:p>
          <a:p>
            <a:pPr marL="1339850" marR="0" lvl="3" indent="-323850" algn="l" rtl="0">
              <a:lnSpc>
                <a:spcPct val="90000"/>
              </a:lnSpc>
              <a:spcBef>
                <a:spcPts val="400"/>
              </a:spcBef>
              <a:spcAft>
                <a:spcPts val="0"/>
              </a:spcAft>
              <a:buClr>
                <a:srgbClr val="000000"/>
              </a:buClr>
              <a:buSzPct val="70000"/>
              <a:buFont typeface="Arial"/>
              <a:buChar char="❑"/>
            </a:pPr>
            <a:r>
              <a:rPr lang="en-US" sz="2000" b="0" i="0" u="none" strike="noStrike" cap="none">
                <a:solidFill>
                  <a:srgbClr val="000000"/>
                </a:solidFill>
              </a:rPr>
              <a:t>During page replacement, interpret 8bits as unsigned integer.</a:t>
            </a:r>
          </a:p>
          <a:p>
            <a:pPr marL="1339850" marR="0" lvl="3" indent="-323850" algn="l" rtl="0">
              <a:lnSpc>
                <a:spcPct val="90000"/>
              </a:lnSpc>
              <a:spcBef>
                <a:spcPts val="400"/>
              </a:spcBef>
              <a:spcAft>
                <a:spcPts val="0"/>
              </a:spcAft>
              <a:buClr>
                <a:srgbClr val="000000"/>
              </a:buClr>
              <a:buSzPct val="70000"/>
              <a:buFont typeface="Arial"/>
              <a:buChar char="❑"/>
            </a:pPr>
            <a:r>
              <a:rPr lang="en-US" sz="2000" b="0" i="0" u="none" strike="noStrike" cap="none">
                <a:solidFill>
                  <a:srgbClr val="000000"/>
                </a:solidFill>
              </a:rPr>
              <a:t>The page with the lowest number is the LRU page.</a:t>
            </a:r>
          </a:p>
        </p:txBody>
      </p:sp>
    </p:spTree>
  </p:cSld>
  <p:clrMapOvr>
    <a:masterClrMapping/>
  </p:clrMapOvr>
  <p:transition xmlns:p14="http://schemas.microsoft.com/office/powerpoint/2010/mai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Shape 187"/>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LRU Approximation Algorithms</a:t>
            </a:r>
          </a:p>
        </p:txBody>
      </p:sp>
      <p:sp>
        <p:nvSpPr>
          <p:cNvPr id="188" name="Shape 188"/>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669925" marR="0" lvl="1" indent="-327025" algn="l" rtl="0">
              <a:lnSpc>
                <a:spcPct val="90000"/>
              </a:lnSpc>
              <a:spcBef>
                <a:spcPts val="0"/>
              </a:spcBef>
              <a:spcAft>
                <a:spcPts val="0"/>
              </a:spcAft>
              <a:buClr>
                <a:srgbClr val="000000"/>
              </a:buClr>
              <a:buSzPct val="60000"/>
              <a:buFont typeface="Arial"/>
              <a:buChar char="❑"/>
            </a:pPr>
            <a:r>
              <a:rPr lang="en-US" sz="2600" b="0" i="0" u="none" strike="noStrike" cap="none"/>
              <a:t>Second Chance</a:t>
            </a:r>
          </a:p>
          <a:p>
            <a:pPr marL="1022350" marR="0" lvl="2" indent="-361950" algn="l" rtl="0">
              <a:lnSpc>
                <a:spcPct val="90000"/>
              </a:lnSpc>
              <a:spcBef>
                <a:spcPts val="440"/>
              </a:spcBef>
              <a:spcAft>
                <a:spcPts val="0"/>
              </a:spcAft>
              <a:buClr>
                <a:srgbClr val="000000"/>
              </a:buClr>
              <a:buSzPct val="65000"/>
              <a:buFont typeface="Arial"/>
              <a:buChar char="■"/>
            </a:pPr>
            <a:r>
              <a:rPr lang="en-US" sz="2200" b="0" i="0" u="none" strike="noStrike" cap="none"/>
              <a:t>FIFO (clock) replacement algorithm</a:t>
            </a:r>
          </a:p>
          <a:p>
            <a:pPr marL="1022350" marR="0" lvl="2" indent="-361950" algn="l" rtl="0">
              <a:lnSpc>
                <a:spcPct val="90000"/>
              </a:lnSpc>
              <a:spcBef>
                <a:spcPts val="440"/>
              </a:spcBef>
              <a:spcAft>
                <a:spcPts val="0"/>
              </a:spcAft>
              <a:buClr>
                <a:srgbClr val="000000"/>
              </a:buClr>
              <a:buSzPct val="65000"/>
              <a:buFont typeface="Arial"/>
              <a:buChar char="■"/>
            </a:pPr>
            <a:r>
              <a:rPr lang="en-US" sz="2200" b="0" i="0" u="none" strike="noStrike" cap="none"/>
              <a:t>Need a reference bit.</a:t>
            </a:r>
          </a:p>
          <a:p>
            <a:pPr marL="1022350" marR="0" lvl="2" indent="-361950" algn="l" rtl="0">
              <a:lnSpc>
                <a:spcPct val="90000"/>
              </a:lnSpc>
              <a:spcBef>
                <a:spcPts val="440"/>
              </a:spcBef>
              <a:spcAft>
                <a:spcPts val="0"/>
              </a:spcAft>
              <a:buClr>
                <a:srgbClr val="000000"/>
              </a:buClr>
              <a:buSzPct val="65000"/>
              <a:buFont typeface="Arial"/>
              <a:buChar char="■"/>
            </a:pPr>
            <a:r>
              <a:rPr lang="en-US" sz="2200" b="0" i="0" u="none" strike="noStrike" cap="none"/>
              <a:t>When a page is selected, inspect the reference bit.</a:t>
            </a:r>
          </a:p>
          <a:p>
            <a:pPr marL="1022350" marR="0" lvl="2" indent="-361950" algn="l" rtl="0">
              <a:lnSpc>
                <a:spcPct val="90000"/>
              </a:lnSpc>
              <a:spcBef>
                <a:spcPts val="440"/>
              </a:spcBef>
              <a:spcAft>
                <a:spcPts val="0"/>
              </a:spcAft>
              <a:buClr>
                <a:srgbClr val="000000"/>
              </a:buClr>
              <a:buSzPct val="65000"/>
              <a:buFont typeface="Arial"/>
              <a:buChar char="■"/>
            </a:pPr>
            <a:r>
              <a:rPr lang="en-US" sz="2200" b="0" i="0" u="none" strike="noStrike" cap="none"/>
              <a:t>If the reference bit = 0, replace the page.</a:t>
            </a:r>
          </a:p>
          <a:p>
            <a:pPr marL="1022350" marR="0" lvl="2" indent="-361950" algn="l" rtl="0">
              <a:lnSpc>
                <a:spcPct val="90000"/>
              </a:lnSpc>
              <a:spcBef>
                <a:spcPts val="440"/>
              </a:spcBef>
              <a:spcAft>
                <a:spcPts val="0"/>
              </a:spcAft>
              <a:buClr>
                <a:srgbClr val="000000"/>
              </a:buClr>
              <a:buSzPct val="65000"/>
              <a:buFont typeface="Arial"/>
              <a:buChar char="■"/>
            </a:pPr>
            <a:r>
              <a:rPr lang="en-US" sz="2200" b="0" i="0" u="none" strike="noStrike" cap="none"/>
              <a:t>If page to be replaced (in clock order) has reference bit = 1, then</a:t>
            </a:r>
          </a:p>
          <a:p>
            <a:pPr marL="1339850" marR="0" lvl="3" indent="-323850" algn="l" rtl="0">
              <a:lnSpc>
                <a:spcPct val="90000"/>
              </a:lnSpc>
              <a:spcBef>
                <a:spcPts val="400"/>
              </a:spcBef>
              <a:spcAft>
                <a:spcPts val="0"/>
              </a:spcAft>
              <a:buClr>
                <a:srgbClr val="000000"/>
              </a:buClr>
              <a:buSzPct val="70000"/>
              <a:buFont typeface="Arial"/>
              <a:buChar char="❑"/>
            </a:pPr>
            <a:r>
              <a:rPr lang="en-US" sz="2000" b="0" i="0" u="none" strike="noStrike" cap="none">
                <a:solidFill>
                  <a:srgbClr val="000000"/>
                </a:solidFill>
              </a:rPr>
              <a:t>set reference bit to 0</a:t>
            </a:r>
          </a:p>
          <a:p>
            <a:pPr marL="1339850" marR="0" lvl="3" indent="-323850" algn="l" rtl="0">
              <a:lnSpc>
                <a:spcPct val="90000"/>
              </a:lnSpc>
              <a:spcBef>
                <a:spcPts val="400"/>
              </a:spcBef>
              <a:spcAft>
                <a:spcPts val="0"/>
              </a:spcAft>
              <a:buClr>
                <a:srgbClr val="000000"/>
              </a:buClr>
              <a:buSzPct val="70000"/>
              <a:buFont typeface="Arial"/>
              <a:buChar char="❑"/>
            </a:pPr>
            <a:r>
              <a:rPr lang="en-US" sz="2000" b="0" i="0" u="none" strike="noStrike" cap="none">
                <a:solidFill>
                  <a:srgbClr val="000000"/>
                </a:solidFill>
              </a:rPr>
              <a:t>leave page in memory</a:t>
            </a:r>
          </a:p>
          <a:p>
            <a:pPr marL="1339850" marR="0" lvl="3" indent="-323850" algn="l" rtl="0">
              <a:lnSpc>
                <a:spcPct val="90000"/>
              </a:lnSpc>
              <a:spcBef>
                <a:spcPts val="400"/>
              </a:spcBef>
              <a:spcAft>
                <a:spcPts val="0"/>
              </a:spcAft>
              <a:buClr>
                <a:srgbClr val="000000"/>
              </a:buClr>
              <a:buSzPct val="70000"/>
              <a:buFont typeface="Arial"/>
              <a:buChar char="❑"/>
            </a:pPr>
            <a:r>
              <a:rPr lang="en-US" sz="2000" b="0" i="0" u="none" strike="noStrike" cap="none">
                <a:solidFill>
                  <a:srgbClr val="000000"/>
                </a:solidFill>
              </a:rPr>
              <a:t>replace next page (in clock order) subject to same rules.</a:t>
            </a:r>
          </a:p>
          <a:p>
            <a:pPr marL="342900" marR="0" lvl="0" indent="-342900" algn="l" rtl="0">
              <a:spcBef>
                <a:spcPts val="400"/>
              </a:spcBef>
              <a:spcAft>
                <a:spcPts val="0"/>
              </a:spcAft>
              <a:buClr>
                <a:schemeClr val="accent1"/>
              </a:buClr>
              <a:buSzPct val="64999"/>
              <a:buFont typeface="Noto Sans Symbols"/>
              <a:buNone/>
            </a:pPr>
            <a:endParaRPr sz="2000" b="0" i="0" u="none" strike="noStrike" cap="none"/>
          </a:p>
        </p:txBody>
      </p:sp>
    </p:spTree>
  </p:cSld>
  <p:clrMapOvr>
    <a:masterClrMapping/>
  </p:clrMapOvr>
  <p:transition xmlns:p14="http://schemas.microsoft.com/office/powerpoint/2010/mai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Virtual Memory</a:t>
            </a:r>
          </a:p>
        </p:txBody>
      </p:sp>
      <p:sp>
        <p:nvSpPr>
          <p:cNvPr id="69" name="Shape 69"/>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rgbClr val="000000"/>
              </a:buClr>
              <a:buSzPct val="64999"/>
              <a:buFont typeface="Arial"/>
              <a:buChar char="■"/>
            </a:pPr>
            <a:r>
              <a:rPr lang="en-US" sz="3000" b="0" i="0" u="none" strike="noStrike" cap="none"/>
              <a:t>Background</a:t>
            </a:r>
          </a:p>
          <a:p>
            <a:pPr marL="342900" marR="0" lvl="0" indent="-342900" algn="l" rtl="0">
              <a:lnSpc>
                <a:spcPct val="100000"/>
              </a:lnSpc>
              <a:spcBef>
                <a:spcPts val="600"/>
              </a:spcBef>
              <a:spcAft>
                <a:spcPts val="0"/>
              </a:spcAft>
              <a:buClr>
                <a:srgbClr val="000000"/>
              </a:buClr>
              <a:buSzPct val="64999"/>
              <a:buFont typeface="Arial"/>
              <a:buChar char="■"/>
            </a:pPr>
            <a:r>
              <a:rPr lang="en-US" sz="3000" b="0" i="0" u="none" strike="noStrike" cap="none"/>
              <a:t>Demand paging</a:t>
            </a:r>
          </a:p>
          <a:p>
            <a:pPr marL="669925" marR="0" lvl="1" indent="-327025" algn="l" rtl="0">
              <a:lnSpc>
                <a:spcPct val="100000"/>
              </a:lnSpc>
              <a:spcBef>
                <a:spcPts val="520"/>
              </a:spcBef>
              <a:spcAft>
                <a:spcPts val="0"/>
              </a:spcAft>
              <a:buClr>
                <a:srgbClr val="000000"/>
              </a:buClr>
              <a:buSzPct val="60000"/>
              <a:buFont typeface="Arial"/>
              <a:buChar char="❑"/>
            </a:pPr>
            <a:r>
              <a:rPr lang="en-US" sz="2600" b="0" i="0" u="none" strike="noStrike" cap="none"/>
              <a:t>Performance  of demand paging</a:t>
            </a:r>
          </a:p>
          <a:p>
            <a:pPr marL="342900" marR="0" lvl="0" indent="-342900" algn="l" rtl="0">
              <a:lnSpc>
                <a:spcPct val="100000"/>
              </a:lnSpc>
              <a:spcBef>
                <a:spcPts val="600"/>
              </a:spcBef>
              <a:spcAft>
                <a:spcPts val="0"/>
              </a:spcAft>
              <a:buClr>
                <a:srgbClr val="000000"/>
              </a:buClr>
              <a:buSzPct val="64999"/>
              <a:buFont typeface="Arial"/>
              <a:buChar char="■"/>
            </a:pPr>
            <a:r>
              <a:rPr lang="en-US" sz="3000" b="0" i="0" u="none" strike="noStrike" cap="none"/>
              <a:t>Page Replacement</a:t>
            </a:r>
          </a:p>
          <a:p>
            <a:pPr marL="669925" marR="0" lvl="1" indent="-327025" algn="l" rtl="0">
              <a:lnSpc>
                <a:spcPct val="100000"/>
              </a:lnSpc>
              <a:spcBef>
                <a:spcPts val="520"/>
              </a:spcBef>
              <a:spcAft>
                <a:spcPts val="0"/>
              </a:spcAft>
              <a:buClr>
                <a:srgbClr val="000000"/>
              </a:buClr>
              <a:buSzPct val="60000"/>
              <a:buFont typeface="Arial"/>
              <a:buChar char="❑"/>
            </a:pPr>
            <a:r>
              <a:rPr lang="en-US" sz="2600" b="0" i="0" u="none" strike="noStrike" cap="none"/>
              <a:t>Page Replacement Algorithms</a:t>
            </a:r>
          </a:p>
          <a:p>
            <a:pPr marL="342900" marR="0" lvl="0" indent="-342900" algn="l" rtl="0">
              <a:lnSpc>
                <a:spcPct val="100000"/>
              </a:lnSpc>
              <a:spcBef>
                <a:spcPts val="600"/>
              </a:spcBef>
              <a:spcAft>
                <a:spcPts val="0"/>
              </a:spcAft>
              <a:buClr>
                <a:srgbClr val="000000"/>
              </a:buClr>
              <a:buSzPct val="64999"/>
              <a:buFont typeface="Arial"/>
              <a:buChar char="■"/>
            </a:pPr>
            <a:r>
              <a:rPr lang="en-US" sz="3000" b="0" i="0" u="none" strike="noStrike" cap="none"/>
              <a:t>Allocation of Frames</a:t>
            </a:r>
          </a:p>
          <a:p>
            <a:pPr marL="342900" marR="0" lvl="0" indent="-342900" algn="l" rtl="0">
              <a:lnSpc>
                <a:spcPct val="100000"/>
              </a:lnSpc>
              <a:spcBef>
                <a:spcPts val="600"/>
              </a:spcBef>
              <a:spcAft>
                <a:spcPts val="0"/>
              </a:spcAft>
              <a:buClr>
                <a:srgbClr val="000000"/>
              </a:buClr>
              <a:buSzPct val="64999"/>
              <a:buFont typeface="Arial"/>
              <a:buChar char="■"/>
            </a:pPr>
            <a:r>
              <a:rPr lang="en-US" sz="3000" b="0" i="0" u="none" strike="noStrike" cap="none"/>
              <a:t>Thrashing</a:t>
            </a:r>
          </a:p>
          <a:p>
            <a:pPr marL="342900" marR="0" lvl="0" indent="-342900" algn="l" rtl="0">
              <a:lnSpc>
                <a:spcPct val="100000"/>
              </a:lnSpc>
              <a:spcBef>
                <a:spcPts val="600"/>
              </a:spcBef>
              <a:spcAft>
                <a:spcPts val="0"/>
              </a:spcAft>
              <a:buClr>
                <a:srgbClr val="000000"/>
              </a:buClr>
              <a:buSzPct val="64999"/>
              <a:buFont typeface="Arial"/>
              <a:buChar char="■"/>
            </a:pPr>
            <a:r>
              <a:rPr lang="en-US" sz="3000" b="0" i="0" u="none" strike="noStrike" cap="none"/>
              <a:t>Demand Segmentation</a:t>
            </a:r>
          </a:p>
        </p:txBody>
      </p:sp>
    </p:spTree>
  </p:cSld>
  <p:clrMapOvr>
    <a:masterClrMapping/>
  </p:clrMapOvr>
  <p:transition xmlns:p14="http://schemas.microsoft.com/office/powerpoint/2010/mai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Shape 193"/>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LRU Approximation Algorithms</a:t>
            </a:r>
          </a:p>
        </p:txBody>
      </p:sp>
      <p:sp>
        <p:nvSpPr>
          <p:cNvPr id="194" name="Shape 194"/>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742950" marR="0" lvl="1" indent="-285750" algn="l" rtl="0">
              <a:lnSpc>
                <a:spcPct val="100000"/>
              </a:lnSpc>
              <a:spcBef>
                <a:spcPts val="0"/>
              </a:spcBef>
              <a:spcAft>
                <a:spcPts val="0"/>
              </a:spcAft>
              <a:buClr>
                <a:srgbClr val="000000"/>
              </a:buClr>
              <a:buSzPct val="59999"/>
              <a:buFont typeface="Arial"/>
              <a:buChar char="❑"/>
            </a:pPr>
            <a:r>
              <a:rPr lang="en-US" sz="2200" b="0" i="0" u="none" strike="noStrike" cap="none"/>
              <a:t>Enhanced Second Chance</a:t>
            </a:r>
          </a:p>
          <a:p>
            <a:pPr marL="1143000" marR="0" lvl="2" indent="-228600" algn="l" rtl="0">
              <a:lnSpc>
                <a:spcPct val="100000"/>
              </a:lnSpc>
              <a:spcBef>
                <a:spcPts val="400"/>
              </a:spcBef>
              <a:spcAft>
                <a:spcPts val="0"/>
              </a:spcAft>
              <a:buClr>
                <a:srgbClr val="000000"/>
              </a:buClr>
              <a:buSzPct val="64999"/>
              <a:buFont typeface="Arial"/>
              <a:buChar char="■"/>
            </a:pPr>
            <a:r>
              <a:rPr lang="en-US" sz="2000" b="0" i="0" u="none" strike="noStrike" cap="none"/>
              <a:t>Need a reference bit and a modify bit as an ordered pair.</a:t>
            </a:r>
          </a:p>
          <a:p>
            <a:pPr marL="1143000" marR="0" lvl="2" indent="-228600" algn="l" rtl="0">
              <a:lnSpc>
                <a:spcPct val="100000"/>
              </a:lnSpc>
              <a:spcBef>
                <a:spcPts val="400"/>
              </a:spcBef>
              <a:spcAft>
                <a:spcPts val="0"/>
              </a:spcAft>
              <a:buClr>
                <a:srgbClr val="000000"/>
              </a:buClr>
              <a:buSzPct val="64999"/>
              <a:buFont typeface="Arial"/>
              <a:buChar char="■"/>
            </a:pPr>
            <a:r>
              <a:rPr lang="en-US" sz="2000" b="0" i="0" u="none" strike="noStrike" cap="none"/>
              <a:t>4 situations are possible:</a:t>
            </a:r>
          </a:p>
          <a:p>
            <a:pPr marL="1600200" marR="0" lvl="3" indent="-228600" algn="l" rtl="0">
              <a:lnSpc>
                <a:spcPct val="100000"/>
              </a:lnSpc>
              <a:spcBef>
                <a:spcPts val="360"/>
              </a:spcBef>
              <a:spcAft>
                <a:spcPts val="0"/>
              </a:spcAft>
              <a:buClr>
                <a:srgbClr val="000000"/>
              </a:buClr>
              <a:buSzPct val="70000"/>
              <a:buFont typeface="Arial"/>
              <a:buChar char="❑"/>
            </a:pPr>
            <a:r>
              <a:rPr lang="en-US" sz="1800" b="0" i="0" u="none" strike="noStrike" cap="none">
                <a:solidFill>
                  <a:srgbClr val="000000"/>
                </a:solidFill>
              </a:rPr>
              <a:t>(0,0) - neither recently used nor modified - best page to replace.</a:t>
            </a:r>
          </a:p>
          <a:p>
            <a:pPr marL="1600200" marR="0" lvl="3" indent="-228600" algn="l" rtl="0">
              <a:lnSpc>
                <a:spcPct val="100000"/>
              </a:lnSpc>
              <a:spcBef>
                <a:spcPts val="360"/>
              </a:spcBef>
              <a:spcAft>
                <a:spcPts val="0"/>
              </a:spcAft>
              <a:buClr>
                <a:srgbClr val="000000"/>
              </a:buClr>
              <a:buSzPct val="70000"/>
              <a:buFont typeface="Arial"/>
              <a:buChar char="❑"/>
            </a:pPr>
            <a:r>
              <a:rPr lang="en-US" sz="1800" b="0" i="0" u="none" strike="noStrike" cap="none">
                <a:solidFill>
                  <a:srgbClr val="000000"/>
                </a:solidFill>
              </a:rPr>
              <a:t>(0,1) - not recently used, but modified - not quite as good, because the page will need to be written out before replacement.</a:t>
            </a:r>
          </a:p>
          <a:p>
            <a:pPr marL="1600200" marR="0" lvl="3" indent="-228600" algn="l" rtl="0">
              <a:lnSpc>
                <a:spcPct val="100000"/>
              </a:lnSpc>
              <a:spcBef>
                <a:spcPts val="360"/>
              </a:spcBef>
              <a:spcAft>
                <a:spcPts val="0"/>
              </a:spcAft>
              <a:buClr>
                <a:srgbClr val="000000"/>
              </a:buClr>
              <a:buSzPct val="70000"/>
              <a:buFont typeface="Arial"/>
              <a:buChar char="❑"/>
            </a:pPr>
            <a:r>
              <a:rPr lang="en-US" sz="1800" b="0" i="0" u="none" strike="noStrike" cap="none">
                <a:solidFill>
                  <a:srgbClr val="000000"/>
                </a:solidFill>
              </a:rPr>
              <a:t>(1,0) - recently used but clean - probably will be used again soon.</a:t>
            </a:r>
          </a:p>
          <a:p>
            <a:pPr marL="1600200" marR="0" lvl="3" indent="-228600" algn="l" rtl="0">
              <a:lnSpc>
                <a:spcPct val="100000"/>
              </a:lnSpc>
              <a:spcBef>
                <a:spcPts val="360"/>
              </a:spcBef>
              <a:spcAft>
                <a:spcPts val="0"/>
              </a:spcAft>
              <a:buClr>
                <a:srgbClr val="000000"/>
              </a:buClr>
              <a:buSzPct val="70000"/>
              <a:buFont typeface="Arial"/>
              <a:buChar char="❑"/>
            </a:pPr>
            <a:r>
              <a:rPr lang="en-US" sz="1800" b="0" i="0" u="none" strike="noStrike" cap="none">
                <a:solidFill>
                  <a:srgbClr val="000000"/>
                </a:solidFill>
              </a:rPr>
              <a:t>(1,1) - probably will be used again, will need to write out before replacement.</a:t>
            </a:r>
          </a:p>
          <a:p>
            <a:pPr marL="1600200" marR="0" lvl="3" indent="-228600" algn="l" rtl="0">
              <a:lnSpc>
                <a:spcPct val="100000"/>
              </a:lnSpc>
              <a:spcBef>
                <a:spcPts val="360"/>
              </a:spcBef>
              <a:spcAft>
                <a:spcPts val="0"/>
              </a:spcAft>
              <a:buClr>
                <a:srgbClr val="000000"/>
              </a:buClr>
              <a:buSzPct val="70000"/>
              <a:buFont typeface="Arial"/>
              <a:buChar char="❑"/>
            </a:pPr>
            <a:r>
              <a:rPr lang="en-US" sz="1800" b="0" i="0" u="none" strike="noStrike" cap="none">
                <a:solidFill>
                  <a:srgbClr val="000000"/>
                </a:solidFill>
              </a:rPr>
              <a:t>Used in the Macintosh virtual memory management scheme</a:t>
            </a:r>
          </a:p>
        </p:txBody>
      </p:sp>
    </p:spTree>
  </p:cSld>
  <p:clrMapOvr>
    <a:masterClrMapping/>
  </p:clrMapOvr>
  <p:transition xmlns:p14="http://schemas.microsoft.com/office/powerpoint/2010/mai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Shape 199"/>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Counting Algorithms</a:t>
            </a:r>
          </a:p>
        </p:txBody>
      </p:sp>
      <p:sp>
        <p:nvSpPr>
          <p:cNvPr id="200" name="Shape 200"/>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rgbClr val="000000"/>
              </a:buClr>
              <a:buSzPct val="64999"/>
              <a:buFont typeface="Arial"/>
              <a:buChar char="■"/>
            </a:pPr>
            <a:r>
              <a:rPr lang="en-US" sz="3000" b="0" i="0" u="none" strike="noStrike" cap="none"/>
              <a:t>Keep a counter of the number of references that have been made to each page.</a:t>
            </a:r>
          </a:p>
          <a:p>
            <a:pPr marL="669925" marR="0" lvl="1" indent="-327025" algn="l" rtl="0">
              <a:lnSpc>
                <a:spcPct val="90000"/>
              </a:lnSpc>
              <a:spcBef>
                <a:spcPts val="520"/>
              </a:spcBef>
              <a:spcAft>
                <a:spcPts val="0"/>
              </a:spcAft>
              <a:buClr>
                <a:srgbClr val="000000"/>
              </a:buClr>
              <a:buSzPct val="60000"/>
              <a:buFont typeface="Arial"/>
              <a:buChar char="❑"/>
            </a:pPr>
            <a:r>
              <a:rPr lang="en-US" sz="2600" b="0" i="0" u="none" strike="noStrike" cap="none"/>
              <a:t>LFU (least frequently used) algorithm</a:t>
            </a:r>
          </a:p>
          <a:p>
            <a:pPr marL="1022350" marR="0" lvl="2" indent="-361950" algn="l" rtl="0">
              <a:lnSpc>
                <a:spcPct val="90000"/>
              </a:lnSpc>
              <a:spcBef>
                <a:spcPts val="440"/>
              </a:spcBef>
              <a:spcAft>
                <a:spcPts val="0"/>
              </a:spcAft>
              <a:buClr>
                <a:srgbClr val="000000"/>
              </a:buClr>
              <a:buSzPct val="65000"/>
              <a:buFont typeface="Arial"/>
              <a:buChar char="■"/>
            </a:pPr>
            <a:r>
              <a:rPr lang="en-US" sz="2200" b="0" i="0" u="none" strike="noStrike" cap="none"/>
              <a:t>replaces page with smallest count.</a:t>
            </a:r>
          </a:p>
          <a:p>
            <a:pPr marL="1022350" marR="0" lvl="2" indent="-361950" algn="l" rtl="0">
              <a:lnSpc>
                <a:spcPct val="90000"/>
              </a:lnSpc>
              <a:spcBef>
                <a:spcPts val="440"/>
              </a:spcBef>
              <a:spcAft>
                <a:spcPts val="0"/>
              </a:spcAft>
              <a:buClr>
                <a:srgbClr val="000000"/>
              </a:buClr>
              <a:buSzPct val="65000"/>
              <a:buFont typeface="Arial"/>
              <a:buChar char="■"/>
            </a:pPr>
            <a:r>
              <a:rPr lang="en-US" sz="2200" b="0" i="0" u="none" strike="noStrike" cap="none"/>
              <a:t>Rationale : frequently used page should have a large reference count.</a:t>
            </a:r>
          </a:p>
          <a:p>
            <a:pPr marL="1339850" marR="0" lvl="3" indent="-323850" algn="l" rtl="0">
              <a:lnSpc>
                <a:spcPct val="90000"/>
              </a:lnSpc>
              <a:spcBef>
                <a:spcPts val="400"/>
              </a:spcBef>
              <a:spcAft>
                <a:spcPts val="0"/>
              </a:spcAft>
              <a:buClr>
                <a:srgbClr val="000000"/>
              </a:buClr>
              <a:buSzPct val="70000"/>
              <a:buFont typeface="Arial"/>
              <a:buChar char="❑"/>
            </a:pPr>
            <a:r>
              <a:rPr lang="en-US" sz="2000" b="0" i="0" u="none" strike="noStrike" cap="none">
                <a:solidFill>
                  <a:srgbClr val="000000"/>
                </a:solidFill>
              </a:rPr>
              <a:t>Variation - shift bits right, exponentially decaying count.</a:t>
            </a:r>
          </a:p>
          <a:p>
            <a:pPr marL="669925" marR="0" lvl="1" indent="-327025" algn="l" rtl="0">
              <a:lnSpc>
                <a:spcPct val="90000"/>
              </a:lnSpc>
              <a:spcBef>
                <a:spcPts val="520"/>
              </a:spcBef>
              <a:spcAft>
                <a:spcPts val="0"/>
              </a:spcAft>
              <a:buClr>
                <a:srgbClr val="000000"/>
              </a:buClr>
              <a:buSzPct val="60000"/>
              <a:buFont typeface="Arial"/>
              <a:buChar char="❑"/>
            </a:pPr>
            <a:r>
              <a:rPr lang="en-US" sz="2600" b="0" i="0" u="none" strike="noStrike" cap="none"/>
              <a:t>MFU (most frequently used) algorithm</a:t>
            </a:r>
          </a:p>
          <a:p>
            <a:pPr marL="1022350" marR="0" lvl="2" indent="-361950" algn="l" rtl="0">
              <a:lnSpc>
                <a:spcPct val="90000"/>
              </a:lnSpc>
              <a:spcBef>
                <a:spcPts val="440"/>
              </a:spcBef>
              <a:spcAft>
                <a:spcPts val="0"/>
              </a:spcAft>
              <a:buClr>
                <a:srgbClr val="000000"/>
              </a:buClr>
              <a:buSzPct val="65000"/>
              <a:buFont typeface="Arial"/>
              <a:buChar char="■"/>
            </a:pPr>
            <a:r>
              <a:rPr lang="en-US" sz="2200" b="0" i="0" u="none" strike="noStrike" cap="none"/>
              <a:t>replaces page with highest count. </a:t>
            </a:r>
          </a:p>
          <a:p>
            <a:pPr marL="1022350" marR="0" lvl="2" indent="-361950" algn="l" rtl="0">
              <a:lnSpc>
                <a:spcPct val="90000"/>
              </a:lnSpc>
              <a:spcBef>
                <a:spcPts val="440"/>
              </a:spcBef>
              <a:spcAft>
                <a:spcPts val="0"/>
              </a:spcAft>
              <a:buClr>
                <a:srgbClr val="000000"/>
              </a:buClr>
              <a:buSzPct val="65000"/>
              <a:buFont typeface="Arial"/>
              <a:buChar char="■"/>
            </a:pPr>
            <a:r>
              <a:rPr lang="en-US" sz="2200" b="0" i="0" u="none" strike="noStrike" cap="none"/>
              <a:t>Based on the argument that the page with the smallest count was probably just brought in and has yet to be used.</a:t>
            </a:r>
          </a:p>
        </p:txBody>
      </p:sp>
    </p:spTree>
  </p:cSld>
  <p:clrMapOvr>
    <a:masterClrMapping/>
  </p:clrMapOvr>
  <p:transition xmlns:p14="http://schemas.microsoft.com/office/powerpoint/2010/mai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Shape 205"/>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Page Buffering Algorithm</a:t>
            </a:r>
          </a:p>
        </p:txBody>
      </p:sp>
      <p:sp>
        <p:nvSpPr>
          <p:cNvPr id="206" name="Shape 206"/>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rgbClr val="000000"/>
              </a:buClr>
              <a:buSzPct val="64999"/>
              <a:buFont typeface="Arial"/>
              <a:buChar char="■"/>
            </a:pPr>
            <a:r>
              <a:rPr lang="en-US" sz="2600" b="0" i="0" u="none" strike="noStrike" cap="none"/>
              <a:t>Keep pool of free frames</a:t>
            </a:r>
          </a:p>
          <a:p>
            <a:pPr marL="1143000" marR="0" lvl="2" indent="-228600" algn="l" rtl="0">
              <a:lnSpc>
                <a:spcPct val="90000"/>
              </a:lnSpc>
              <a:spcBef>
                <a:spcPts val="400"/>
              </a:spcBef>
              <a:spcAft>
                <a:spcPts val="0"/>
              </a:spcAft>
              <a:buClr>
                <a:srgbClr val="000000"/>
              </a:buClr>
              <a:buSzPct val="64999"/>
              <a:buFont typeface="Arial"/>
              <a:buChar char="■"/>
            </a:pPr>
            <a:r>
              <a:rPr lang="en-US" sz="2000" b="0" i="0" u="none" strike="noStrike" cap="none"/>
              <a:t>Solution 1</a:t>
            </a:r>
          </a:p>
          <a:p>
            <a:pPr marL="1600200" marR="0" lvl="3" indent="-228600" algn="l" rtl="0">
              <a:lnSpc>
                <a:spcPct val="90000"/>
              </a:lnSpc>
              <a:spcBef>
                <a:spcPts val="360"/>
              </a:spcBef>
              <a:spcAft>
                <a:spcPts val="0"/>
              </a:spcAft>
              <a:buClr>
                <a:srgbClr val="000000"/>
              </a:buClr>
              <a:buSzPct val="70000"/>
              <a:buFont typeface="Arial"/>
              <a:buChar char="❑"/>
            </a:pPr>
            <a:r>
              <a:rPr lang="en-US" sz="1800" b="0" i="0" u="none" strike="noStrike" cap="none">
                <a:solidFill>
                  <a:srgbClr val="000000"/>
                </a:solidFill>
              </a:rPr>
              <a:t>When a page fault occurs, choose victim frame.</a:t>
            </a:r>
          </a:p>
          <a:p>
            <a:pPr marL="1600200" marR="0" lvl="3" indent="-228600" algn="l" rtl="0">
              <a:lnSpc>
                <a:spcPct val="90000"/>
              </a:lnSpc>
              <a:spcBef>
                <a:spcPts val="360"/>
              </a:spcBef>
              <a:spcAft>
                <a:spcPts val="0"/>
              </a:spcAft>
              <a:buClr>
                <a:srgbClr val="000000"/>
              </a:buClr>
              <a:buSzPct val="70000"/>
              <a:buFont typeface="Arial"/>
              <a:buChar char="❑"/>
            </a:pPr>
            <a:r>
              <a:rPr lang="en-US" sz="1800" b="0" i="0" u="none" strike="noStrike" cap="none">
                <a:solidFill>
                  <a:srgbClr val="000000"/>
                </a:solidFill>
              </a:rPr>
              <a:t>Desired page is read into free frame from pool before victim is written out.</a:t>
            </a:r>
          </a:p>
          <a:p>
            <a:pPr marL="1600200" marR="0" lvl="3" indent="-228600" algn="l" rtl="0">
              <a:lnSpc>
                <a:spcPct val="90000"/>
              </a:lnSpc>
              <a:spcBef>
                <a:spcPts val="360"/>
              </a:spcBef>
              <a:spcAft>
                <a:spcPts val="0"/>
              </a:spcAft>
              <a:buClr>
                <a:srgbClr val="000000"/>
              </a:buClr>
              <a:buSzPct val="70000"/>
              <a:buFont typeface="Arial"/>
              <a:buChar char="❑"/>
            </a:pPr>
            <a:r>
              <a:rPr lang="en-US" sz="1800" b="0" i="0" u="none" strike="noStrike" cap="none">
                <a:solidFill>
                  <a:srgbClr val="000000"/>
                </a:solidFill>
              </a:rPr>
              <a:t>Allows process to restart soon, victim is later written out and added to free frame pool.</a:t>
            </a:r>
          </a:p>
          <a:p>
            <a:pPr marL="1143000" marR="0" lvl="2" indent="-228600" algn="l" rtl="0">
              <a:lnSpc>
                <a:spcPct val="90000"/>
              </a:lnSpc>
              <a:spcBef>
                <a:spcPts val="400"/>
              </a:spcBef>
              <a:spcAft>
                <a:spcPts val="0"/>
              </a:spcAft>
              <a:buClr>
                <a:srgbClr val="000000"/>
              </a:buClr>
              <a:buSzPct val="64999"/>
              <a:buFont typeface="Arial"/>
              <a:buChar char="■"/>
            </a:pPr>
            <a:r>
              <a:rPr lang="en-US" sz="2000" b="0" i="0" u="none" strike="noStrike" cap="none"/>
              <a:t>Solution 2</a:t>
            </a:r>
          </a:p>
          <a:p>
            <a:pPr marL="1600200" marR="0" lvl="3" indent="-228600" algn="l" rtl="0">
              <a:lnSpc>
                <a:spcPct val="90000"/>
              </a:lnSpc>
              <a:spcBef>
                <a:spcPts val="360"/>
              </a:spcBef>
              <a:spcAft>
                <a:spcPts val="0"/>
              </a:spcAft>
              <a:buClr>
                <a:srgbClr val="000000"/>
              </a:buClr>
              <a:buSzPct val="70000"/>
              <a:buFont typeface="Arial"/>
              <a:buChar char="❑"/>
            </a:pPr>
            <a:r>
              <a:rPr lang="en-US" sz="1800" b="0" i="0" u="none" strike="noStrike" cap="none">
                <a:solidFill>
                  <a:srgbClr val="000000"/>
                </a:solidFill>
              </a:rPr>
              <a:t>Maintain a list of modified pages. When paging device is idle, write modified pages to disk and clear modify bit.</a:t>
            </a:r>
          </a:p>
          <a:p>
            <a:pPr marL="1143000" marR="0" lvl="2" indent="-228600" algn="l" rtl="0">
              <a:lnSpc>
                <a:spcPct val="90000"/>
              </a:lnSpc>
              <a:spcBef>
                <a:spcPts val="400"/>
              </a:spcBef>
              <a:spcAft>
                <a:spcPts val="0"/>
              </a:spcAft>
              <a:buClr>
                <a:srgbClr val="000000"/>
              </a:buClr>
              <a:buSzPct val="64999"/>
              <a:buFont typeface="Arial"/>
              <a:buChar char="■"/>
            </a:pPr>
            <a:r>
              <a:rPr lang="en-US" sz="2000" b="0" i="0" u="none" strike="noStrike" cap="none"/>
              <a:t>Solution 3</a:t>
            </a:r>
          </a:p>
          <a:p>
            <a:pPr marL="1600200" marR="0" lvl="3" indent="-228600" algn="l" rtl="0">
              <a:lnSpc>
                <a:spcPct val="90000"/>
              </a:lnSpc>
              <a:spcBef>
                <a:spcPts val="360"/>
              </a:spcBef>
              <a:spcAft>
                <a:spcPts val="0"/>
              </a:spcAft>
              <a:buClr>
                <a:srgbClr val="000000"/>
              </a:buClr>
              <a:buSzPct val="70000"/>
              <a:buFont typeface="Arial"/>
              <a:buChar char="❑"/>
            </a:pPr>
            <a:r>
              <a:rPr lang="en-US" sz="1800" b="0" i="0" u="none" strike="noStrike" cap="none">
                <a:solidFill>
                  <a:srgbClr val="000000"/>
                </a:solidFill>
              </a:rPr>
              <a:t>Keep frame contents in pool of free frames and remember which page was in frame.. If desired page is in free frame pool, no need to page in.</a:t>
            </a:r>
          </a:p>
        </p:txBody>
      </p:sp>
    </p:spTree>
  </p:cSld>
  <p:clrMapOvr>
    <a:masterClrMapping/>
  </p:clrMapOvr>
  <p:transition xmlns:p14="http://schemas.microsoft.com/office/powerpoint/2010/mai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Shape 211"/>
          <p:cNvSpPr txBox="1">
            <a:spLocks noGrp="1"/>
          </p:cNvSpPr>
          <p:nvPr>
            <p:ph type="title"/>
          </p:nvPr>
        </p:nvSpPr>
        <p:spPr>
          <a:xfrm>
            <a:off x="311700" y="593366"/>
            <a:ext cx="8520600" cy="7635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solidFill>
                  <a:srgbClr val="000000"/>
                </a:solidFill>
              </a:rPr>
              <a:t>Protection Bits</a:t>
            </a:r>
          </a:p>
        </p:txBody>
      </p:sp>
      <p:pic>
        <p:nvPicPr>
          <p:cNvPr id="212" name="Shape 212"/>
          <p:cNvPicPr preferRelativeResize="0"/>
          <p:nvPr/>
        </p:nvPicPr>
        <p:blipFill rotWithShape="1">
          <a:blip r:embed="rId3">
            <a:alphaModFix/>
          </a:blip>
          <a:srcRect/>
          <a:stretch/>
        </p:blipFill>
        <p:spPr>
          <a:xfrm>
            <a:off x="1219200" y="2209800"/>
            <a:ext cx="7010400" cy="1009649"/>
          </a:xfrm>
          <a:prstGeom prst="rect">
            <a:avLst/>
          </a:prstGeom>
          <a:noFill/>
          <a:ln>
            <a:noFill/>
          </a:ln>
        </p:spPr>
      </p:pic>
      <p:pic>
        <p:nvPicPr>
          <p:cNvPr id="213" name="Shape 213"/>
          <p:cNvPicPr preferRelativeResize="0"/>
          <p:nvPr/>
        </p:nvPicPr>
        <p:blipFill rotWithShape="1">
          <a:blip r:embed="rId4">
            <a:alphaModFix/>
          </a:blip>
          <a:srcRect/>
          <a:stretch/>
        </p:blipFill>
        <p:spPr>
          <a:xfrm>
            <a:off x="1295400" y="3810000"/>
            <a:ext cx="7210425" cy="1028700"/>
          </a:xfrm>
          <a:prstGeom prst="rect">
            <a:avLst/>
          </a:prstGeom>
          <a:noFill/>
          <a:ln>
            <a:noFill/>
          </a:ln>
        </p:spPr>
      </p:pic>
      <p:sp>
        <p:nvSpPr>
          <p:cNvPr id="214" name="Shape 214"/>
          <p:cNvSpPr txBox="1"/>
          <p:nvPr/>
        </p:nvSpPr>
        <p:spPr>
          <a:xfrm>
            <a:off x="1508125" y="1814511"/>
            <a:ext cx="1557337" cy="33654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Times New Roman"/>
              <a:buNone/>
            </a:pPr>
            <a:r>
              <a:rPr lang="en-US" sz="1600" b="1" i="0" u="none">
                <a:solidFill>
                  <a:schemeClr val="dk1"/>
                </a:solidFill>
                <a:latin typeface="Times New Roman"/>
                <a:ea typeface="Times New Roman"/>
                <a:cs typeface="Times New Roman"/>
                <a:sym typeface="Times New Roman"/>
              </a:rPr>
              <a:t>Page Protection</a:t>
            </a:r>
          </a:p>
        </p:txBody>
      </p:sp>
      <p:sp>
        <p:nvSpPr>
          <p:cNvPr id="215" name="Shape 215"/>
          <p:cNvSpPr txBox="1"/>
          <p:nvPr/>
        </p:nvSpPr>
        <p:spPr>
          <a:xfrm>
            <a:off x="1295400" y="3429000"/>
            <a:ext cx="2327400" cy="3366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Times New Roman"/>
              <a:buNone/>
            </a:pPr>
            <a:r>
              <a:rPr lang="en-US" sz="1600" b="1" i="0" u="none">
                <a:solidFill>
                  <a:schemeClr val="dk1"/>
                </a:solidFill>
                <a:latin typeface="Times New Roman"/>
                <a:ea typeface="Times New Roman"/>
                <a:cs typeface="Times New Roman"/>
                <a:sym typeface="Times New Roman"/>
              </a:rPr>
              <a:t>Segmentation Protection</a:t>
            </a:r>
          </a:p>
        </p:txBody>
      </p:sp>
      <p:sp>
        <p:nvSpPr>
          <p:cNvPr id="216" name="Shape 216"/>
          <p:cNvSpPr txBox="1"/>
          <p:nvPr/>
        </p:nvSpPr>
        <p:spPr>
          <a:xfrm>
            <a:off x="2438400" y="5181600"/>
            <a:ext cx="4341900" cy="10701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accent1"/>
              </a:buClr>
              <a:buSzPct val="25000"/>
              <a:buFont typeface="Times New Roman"/>
              <a:buNone/>
            </a:pPr>
            <a:r>
              <a:rPr lang="en-US" sz="1600" b="1" i="0" u="none">
                <a:solidFill>
                  <a:schemeClr val="accent1"/>
                </a:solidFill>
                <a:latin typeface="Times New Roman"/>
                <a:ea typeface="Times New Roman"/>
                <a:cs typeface="Times New Roman"/>
                <a:sym typeface="Times New Roman"/>
              </a:rPr>
              <a:t>Reference</a:t>
            </a:r>
            <a:r>
              <a:rPr lang="en-US" sz="1600" b="1" i="0" u="none">
                <a:solidFill>
                  <a:schemeClr val="dk1"/>
                </a:solidFill>
                <a:latin typeface="Times New Roman"/>
                <a:ea typeface="Times New Roman"/>
                <a:cs typeface="Times New Roman"/>
                <a:sym typeface="Times New Roman"/>
              </a:rPr>
              <a:t> - </a:t>
            </a:r>
            <a:r>
              <a:rPr lang="en-US" sz="1600" b="1" i="1" u="none">
                <a:solidFill>
                  <a:schemeClr val="dk1"/>
                </a:solidFill>
                <a:latin typeface="Times New Roman"/>
                <a:ea typeface="Times New Roman"/>
                <a:cs typeface="Times New Roman"/>
                <a:sym typeface="Times New Roman"/>
              </a:rPr>
              <a:t>Page has been accessed</a:t>
            </a:r>
          </a:p>
          <a:p>
            <a:pPr marL="0" marR="0" lvl="0" indent="0" algn="l" rtl="0">
              <a:lnSpc>
                <a:spcPct val="100000"/>
              </a:lnSpc>
              <a:spcBef>
                <a:spcPts val="0"/>
              </a:spcBef>
              <a:spcAft>
                <a:spcPts val="0"/>
              </a:spcAft>
              <a:buClr>
                <a:schemeClr val="accent1"/>
              </a:buClr>
              <a:buSzPct val="25000"/>
              <a:buFont typeface="Times New Roman"/>
              <a:buNone/>
            </a:pPr>
            <a:r>
              <a:rPr lang="en-US" sz="1600" b="1" i="0" u="none">
                <a:solidFill>
                  <a:schemeClr val="accent1"/>
                </a:solidFill>
                <a:latin typeface="Times New Roman"/>
                <a:ea typeface="Times New Roman"/>
                <a:cs typeface="Times New Roman"/>
                <a:sym typeface="Times New Roman"/>
              </a:rPr>
              <a:t>Valid </a:t>
            </a:r>
            <a:r>
              <a:rPr lang="en-US" sz="1600" b="1" i="0" u="none">
                <a:solidFill>
                  <a:schemeClr val="dk1"/>
                </a:solidFill>
                <a:latin typeface="Times New Roman"/>
                <a:ea typeface="Times New Roman"/>
                <a:cs typeface="Times New Roman"/>
                <a:sym typeface="Times New Roman"/>
              </a:rPr>
              <a:t>        - </a:t>
            </a:r>
            <a:r>
              <a:rPr lang="en-US" sz="1600" b="1" i="1" u="none">
                <a:solidFill>
                  <a:schemeClr val="dk1"/>
                </a:solidFill>
                <a:latin typeface="Times New Roman"/>
                <a:ea typeface="Times New Roman"/>
                <a:cs typeface="Times New Roman"/>
                <a:sym typeface="Times New Roman"/>
              </a:rPr>
              <a:t>Page exists</a:t>
            </a:r>
          </a:p>
          <a:p>
            <a:pPr marL="0" marR="0" lvl="0" indent="0" algn="l" rtl="0">
              <a:lnSpc>
                <a:spcPct val="100000"/>
              </a:lnSpc>
              <a:spcBef>
                <a:spcPts val="0"/>
              </a:spcBef>
              <a:spcAft>
                <a:spcPts val="0"/>
              </a:spcAft>
              <a:buClr>
                <a:schemeClr val="accent1"/>
              </a:buClr>
              <a:buSzPct val="25000"/>
              <a:buFont typeface="Times New Roman"/>
              <a:buNone/>
            </a:pPr>
            <a:r>
              <a:rPr lang="en-US" sz="1600" b="1" i="0" u="none">
                <a:solidFill>
                  <a:schemeClr val="accent1"/>
                </a:solidFill>
                <a:latin typeface="Times New Roman"/>
                <a:ea typeface="Times New Roman"/>
                <a:cs typeface="Times New Roman"/>
                <a:sym typeface="Times New Roman"/>
              </a:rPr>
              <a:t>Resident</a:t>
            </a:r>
            <a:r>
              <a:rPr lang="en-US" sz="1600" b="1" i="0" u="none">
                <a:solidFill>
                  <a:schemeClr val="dk1"/>
                </a:solidFill>
                <a:latin typeface="Times New Roman"/>
                <a:ea typeface="Times New Roman"/>
                <a:cs typeface="Times New Roman"/>
                <a:sym typeface="Times New Roman"/>
              </a:rPr>
              <a:t>   - </a:t>
            </a:r>
            <a:r>
              <a:rPr lang="en-US" sz="1600" b="1" i="1" u="none">
                <a:solidFill>
                  <a:schemeClr val="dk1"/>
                </a:solidFill>
                <a:latin typeface="Times New Roman"/>
                <a:ea typeface="Times New Roman"/>
                <a:cs typeface="Times New Roman"/>
                <a:sym typeface="Times New Roman"/>
              </a:rPr>
              <a:t>Page is cached in primary memory</a:t>
            </a:r>
          </a:p>
          <a:p>
            <a:pPr marL="0" marR="0" lvl="0" indent="0" algn="l" rtl="0">
              <a:lnSpc>
                <a:spcPct val="100000"/>
              </a:lnSpc>
              <a:spcBef>
                <a:spcPts val="0"/>
              </a:spcBef>
              <a:spcAft>
                <a:spcPts val="0"/>
              </a:spcAft>
              <a:buClr>
                <a:schemeClr val="accent1"/>
              </a:buClr>
              <a:buSzPct val="25000"/>
              <a:buFont typeface="Times New Roman"/>
              <a:buNone/>
            </a:pPr>
            <a:r>
              <a:rPr lang="en-US" sz="1600" b="1" i="0" u="none">
                <a:solidFill>
                  <a:schemeClr val="accent1"/>
                </a:solidFill>
                <a:latin typeface="Times New Roman"/>
                <a:ea typeface="Times New Roman"/>
                <a:cs typeface="Times New Roman"/>
                <a:sym typeface="Times New Roman"/>
              </a:rPr>
              <a:t>Dirty</a:t>
            </a:r>
            <a:r>
              <a:rPr lang="en-US" sz="1600" b="1" i="0" u="none">
                <a:solidFill>
                  <a:schemeClr val="dk1"/>
                </a:solidFill>
                <a:latin typeface="Times New Roman"/>
                <a:ea typeface="Times New Roman"/>
                <a:cs typeface="Times New Roman"/>
                <a:sym typeface="Times New Roman"/>
              </a:rPr>
              <a:t>         - </a:t>
            </a:r>
            <a:r>
              <a:rPr lang="en-US" sz="1600" b="1" i="1" u="none">
                <a:solidFill>
                  <a:schemeClr val="dk1"/>
                </a:solidFill>
                <a:latin typeface="Times New Roman"/>
                <a:ea typeface="Times New Roman"/>
                <a:cs typeface="Times New Roman"/>
                <a:sym typeface="Times New Roman"/>
              </a:rPr>
              <a:t>Page has been changed since page in</a:t>
            </a:r>
          </a:p>
        </p:txBody>
      </p:sp>
    </p:spTree>
  </p:cSld>
  <p:clrMapOvr>
    <a:masterClrMapping/>
  </p:clrMapOvr>
  <p:transition xmlns:p14="http://schemas.microsoft.com/office/powerpoint/2010/mai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Shape 221"/>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Allocation of Frames</a:t>
            </a:r>
          </a:p>
        </p:txBody>
      </p:sp>
      <p:sp>
        <p:nvSpPr>
          <p:cNvPr id="222" name="Shape 222"/>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742950" marR="0" lvl="1" indent="-285750" algn="l" rtl="0">
              <a:lnSpc>
                <a:spcPct val="100000"/>
              </a:lnSpc>
              <a:spcBef>
                <a:spcPts val="0"/>
              </a:spcBef>
              <a:spcAft>
                <a:spcPts val="0"/>
              </a:spcAft>
              <a:buClr>
                <a:srgbClr val="000000"/>
              </a:buClr>
              <a:buSzPct val="59999"/>
              <a:buFont typeface="Arial"/>
              <a:buChar char="❑"/>
            </a:pPr>
            <a:r>
              <a:rPr lang="en-US" sz="2200" b="0" i="0" u="none" strike="noStrike" cap="none"/>
              <a:t>Single user case is simple </a:t>
            </a:r>
          </a:p>
          <a:p>
            <a:pPr marL="1600200" marR="0" lvl="3" indent="-228600" algn="l" rtl="0">
              <a:lnSpc>
                <a:spcPct val="100000"/>
              </a:lnSpc>
              <a:spcBef>
                <a:spcPts val="360"/>
              </a:spcBef>
              <a:spcAft>
                <a:spcPts val="0"/>
              </a:spcAft>
              <a:buClr>
                <a:srgbClr val="000000"/>
              </a:buClr>
              <a:buSzPct val="70000"/>
              <a:buFont typeface="Arial"/>
              <a:buChar char="❑"/>
            </a:pPr>
            <a:r>
              <a:rPr lang="en-US" sz="1800" b="0" i="0" u="none" strike="noStrike" cap="none">
                <a:solidFill>
                  <a:srgbClr val="000000"/>
                </a:solidFill>
              </a:rPr>
              <a:t>User is allocated any free frame</a:t>
            </a:r>
          </a:p>
          <a:p>
            <a:pPr marL="742950" marR="0" lvl="1" indent="-285750" algn="l" rtl="0">
              <a:lnSpc>
                <a:spcPct val="100000"/>
              </a:lnSpc>
              <a:spcBef>
                <a:spcPts val="440"/>
              </a:spcBef>
              <a:spcAft>
                <a:spcPts val="0"/>
              </a:spcAft>
              <a:buClr>
                <a:srgbClr val="000000"/>
              </a:buClr>
              <a:buSzPct val="59999"/>
              <a:buFont typeface="Arial"/>
              <a:buChar char="❑"/>
            </a:pPr>
            <a:r>
              <a:rPr lang="en-US" sz="2200" b="0" i="0" u="none" strike="noStrike" cap="none"/>
              <a:t>Problem: Demand paging + multiprogramming</a:t>
            </a:r>
          </a:p>
          <a:p>
            <a:pPr marL="1143000" marR="0" lvl="2" indent="-228600" algn="l" rtl="0">
              <a:lnSpc>
                <a:spcPct val="100000"/>
              </a:lnSpc>
              <a:spcBef>
                <a:spcPts val="400"/>
              </a:spcBef>
              <a:spcAft>
                <a:spcPts val="0"/>
              </a:spcAft>
              <a:buClr>
                <a:srgbClr val="000000"/>
              </a:buClr>
              <a:buSzPct val="64999"/>
              <a:buFont typeface="Arial"/>
              <a:buChar char="■"/>
            </a:pPr>
            <a:r>
              <a:rPr lang="en-US" sz="2000" b="0" i="0" u="none" strike="noStrike" cap="none"/>
              <a:t>Each process needs minimum number of pages based on instruction set architecture.</a:t>
            </a:r>
          </a:p>
          <a:p>
            <a:pPr marL="1143000" marR="0" lvl="2" indent="-228600" algn="l" rtl="0">
              <a:lnSpc>
                <a:spcPct val="100000"/>
              </a:lnSpc>
              <a:spcBef>
                <a:spcPts val="400"/>
              </a:spcBef>
              <a:spcAft>
                <a:spcPts val="0"/>
              </a:spcAft>
              <a:buClr>
                <a:srgbClr val="000000"/>
              </a:buClr>
              <a:buSzPct val="64999"/>
              <a:buFont typeface="Arial"/>
              <a:buChar char="■"/>
            </a:pPr>
            <a:r>
              <a:rPr lang="en-US" sz="2000" b="0" i="0" u="none" strike="noStrike" cap="none"/>
              <a:t>Example IBM 370: 6 pages to handle MVC (storage to storage move)  instruction</a:t>
            </a:r>
          </a:p>
          <a:p>
            <a:pPr marL="1600200" marR="0" lvl="3" indent="-228600" algn="l" rtl="0">
              <a:lnSpc>
                <a:spcPct val="100000"/>
              </a:lnSpc>
              <a:spcBef>
                <a:spcPts val="360"/>
              </a:spcBef>
              <a:spcAft>
                <a:spcPts val="0"/>
              </a:spcAft>
              <a:buClr>
                <a:srgbClr val="000000"/>
              </a:buClr>
              <a:buSzPct val="70000"/>
              <a:buFont typeface="Arial"/>
              <a:buChar char="❑"/>
            </a:pPr>
            <a:r>
              <a:rPr lang="en-US" sz="1800" b="0" i="0" u="none" strike="noStrike" cap="none">
                <a:solidFill>
                  <a:srgbClr val="000000"/>
                </a:solidFill>
              </a:rPr>
              <a:t>Instruction is 6 bytes, might span 2 pages.</a:t>
            </a:r>
          </a:p>
          <a:p>
            <a:pPr marL="1600200" marR="0" lvl="3" indent="-228600" algn="l" rtl="0">
              <a:lnSpc>
                <a:spcPct val="100000"/>
              </a:lnSpc>
              <a:spcBef>
                <a:spcPts val="360"/>
              </a:spcBef>
              <a:spcAft>
                <a:spcPts val="0"/>
              </a:spcAft>
              <a:buClr>
                <a:srgbClr val="000000"/>
              </a:buClr>
              <a:buSzPct val="70000"/>
              <a:buFont typeface="Arial"/>
              <a:buChar char="❑"/>
            </a:pPr>
            <a:r>
              <a:rPr lang="en-US" sz="1800" b="0" i="0" u="none" strike="noStrike" cap="none">
                <a:solidFill>
                  <a:srgbClr val="000000"/>
                </a:solidFill>
              </a:rPr>
              <a:t>2 pages to handle </a:t>
            </a:r>
            <a:r>
              <a:rPr lang="en-US" sz="1800" b="1" i="1" u="none" strike="noStrike" cap="none">
                <a:solidFill>
                  <a:srgbClr val="000000"/>
                </a:solidFill>
              </a:rPr>
              <a:t>from</a:t>
            </a:r>
            <a:r>
              <a:rPr lang="en-US" sz="1800" b="0" i="0" u="none" strike="noStrike" cap="none">
                <a:solidFill>
                  <a:srgbClr val="000000"/>
                </a:solidFill>
              </a:rPr>
              <a:t>.</a:t>
            </a:r>
          </a:p>
          <a:p>
            <a:pPr marL="1600200" marR="0" lvl="3" indent="-228600" algn="l" rtl="0">
              <a:lnSpc>
                <a:spcPct val="100000"/>
              </a:lnSpc>
              <a:spcBef>
                <a:spcPts val="360"/>
              </a:spcBef>
              <a:spcAft>
                <a:spcPts val="0"/>
              </a:spcAft>
              <a:buClr>
                <a:srgbClr val="000000"/>
              </a:buClr>
              <a:buSzPct val="70000"/>
              <a:buFont typeface="Arial"/>
              <a:buChar char="❑"/>
            </a:pPr>
            <a:r>
              <a:rPr lang="en-US" sz="1800" b="0" i="0" u="none" strike="noStrike" cap="none">
                <a:solidFill>
                  <a:srgbClr val="000000"/>
                </a:solidFill>
              </a:rPr>
              <a:t>2 pages to handle </a:t>
            </a:r>
            <a:r>
              <a:rPr lang="en-US" sz="1800" b="1" i="1" u="none" strike="noStrike" cap="none">
                <a:solidFill>
                  <a:srgbClr val="000000"/>
                </a:solidFill>
              </a:rPr>
              <a:t>to</a:t>
            </a:r>
            <a:r>
              <a:rPr lang="en-US" sz="1800" b="0" i="0" u="none" strike="noStrike" cap="none">
                <a:solidFill>
                  <a:srgbClr val="000000"/>
                </a:solidFill>
              </a:rPr>
              <a:t>.</a:t>
            </a:r>
          </a:p>
          <a:p>
            <a:pPr marL="1143000" marR="0" lvl="2" indent="-228600" algn="l" rtl="0">
              <a:lnSpc>
                <a:spcPct val="100000"/>
              </a:lnSpc>
              <a:spcBef>
                <a:spcPts val="400"/>
              </a:spcBef>
              <a:spcAft>
                <a:spcPts val="0"/>
              </a:spcAft>
              <a:buClr>
                <a:srgbClr val="000000"/>
              </a:buClr>
              <a:buSzPct val="64999"/>
              <a:buFont typeface="Arial"/>
              <a:buChar char="■"/>
            </a:pPr>
            <a:r>
              <a:rPr lang="en-US" sz="2000" b="0" i="0" u="none" strike="noStrike" cap="none"/>
              <a:t>Two major allocation schemes:</a:t>
            </a:r>
          </a:p>
          <a:p>
            <a:pPr marL="1600200" marR="0" lvl="3" indent="-228600" algn="l" rtl="0">
              <a:lnSpc>
                <a:spcPct val="100000"/>
              </a:lnSpc>
              <a:spcBef>
                <a:spcPts val="360"/>
              </a:spcBef>
              <a:spcAft>
                <a:spcPts val="0"/>
              </a:spcAft>
              <a:buClr>
                <a:srgbClr val="000000"/>
              </a:buClr>
              <a:buSzPct val="70000"/>
              <a:buFont typeface="Arial"/>
              <a:buChar char="❑"/>
            </a:pPr>
            <a:r>
              <a:rPr lang="en-US" sz="1800" b="0" i="0" u="none" strike="noStrike" cap="none">
                <a:solidFill>
                  <a:srgbClr val="000000"/>
                </a:solidFill>
              </a:rPr>
              <a:t>Fixed allocation</a:t>
            </a:r>
          </a:p>
          <a:p>
            <a:pPr marL="1600200" marR="0" lvl="3" indent="-228600" algn="l" rtl="0">
              <a:lnSpc>
                <a:spcPct val="100000"/>
              </a:lnSpc>
              <a:spcBef>
                <a:spcPts val="360"/>
              </a:spcBef>
              <a:spcAft>
                <a:spcPts val="0"/>
              </a:spcAft>
              <a:buClr>
                <a:srgbClr val="000000"/>
              </a:buClr>
              <a:buSzPct val="70000"/>
              <a:buFont typeface="Arial"/>
              <a:buChar char="❑"/>
            </a:pPr>
            <a:r>
              <a:rPr lang="en-US" sz="1800" b="0" i="0" u="none" strike="noStrike" cap="none">
                <a:solidFill>
                  <a:srgbClr val="000000"/>
                </a:solidFill>
              </a:rPr>
              <a:t>Priority allocation</a:t>
            </a:r>
          </a:p>
        </p:txBody>
      </p:sp>
    </p:spTree>
  </p:cSld>
  <p:clrMapOvr>
    <a:masterClrMapping/>
  </p:clrMapOvr>
  <p:transition xmlns:p14="http://schemas.microsoft.com/office/powerpoint/2010/mai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Shape 227"/>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Fixed Allocation</a:t>
            </a:r>
          </a:p>
        </p:txBody>
      </p:sp>
      <p:sp>
        <p:nvSpPr>
          <p:cNvPr id="228" name="Shape 228"/>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rgbClr val="000000"/>
              </a:buClr>
              <a:buSzPct val="64999"/>
              <a:buFont typeface="Arial"/>
              <a:buChar char="■"/>
            </a:pPr>
            <a:r>
              <a:rPr lang="en-US" sz="3000" b="0" i="0" u="none" strike="noStrike" cap="none"/>
              <a:t>Equal Allocation</a:t>
            </a:r>
          </a:p>
          <a:p>
            <a:pPr marL="1339850" marR="0" lvl="3" indent="-323850" algn="l" rtl="0">
              <a:lnSpc>
                <a:spcPct val="100000"/>
              </a:lnSpc>
              <a:spcBef>
                <a:spcPts val="400"/>
              </a:spcBef>
              <a:spcAft>
                <a:spcPts val="0"/>
              </a:spcAft>
              <a:buClr>
                <a:srgbClr val="000000"/>
              </a:buClr>
              <a:buSzPct val="70000"/>
              <a:buFont typeface="Arial"/>
              <a:buChar char="❑"/>
            </a:pPr>
            <a:r>
              <a:rPr lang="en-US" sz="2000" b="0" i="0" u="none" strike="noStrike" cap="none">
                <a:solidFill>
                  <a:srgbClr val="000000"/>
                </a:solidFill>
              </a:rPr>
              <a:t>E.g. If 100 frames and 5 processes, give each 20 pages.</a:t>
            </a:r>
          </a:p>
          <a:p>
            <a:pPr marL="342900" marR="0" lvl="0" indent="-342900" algn="l" rtl="0">
              <a:lnSpc>
                <a:spcPct val="100000"/>
              </a:lnSpc>
              <a:spcBef>
                <a:spcPts val="600"/>
              </a:spcBef>
              <a:spcAft>
                <a:spcPts val="0"/>
              </a:spcAft>
              <a:buClr>
                <a:srgbClr val="000000"/>
              </a:buClr>
              <a:buSzPct val="64999"/>
              <a:buFont typeface="Arial"/>
              <a:buChar char="■"/>
            </a:pPr>
            <a:r>
              <a:rPr lang="en-US" sz="3000" b="0" i="0" u="none" strike="noStrike" cap="none"/>
              <a:t>Proportional Allocation</a:t>
            </a:r>
          </a:p>
          <a:p>
            <a:pPr marL="1022350" marR="0" lvl="2" indent="-361950" algn="l" rtl="0">
              <a:lnSpc>
                <a:spcPct val="100000"/>
              </a:lnSpc>
              <a:spcBef>
                <a:spcPts val="440"/>
              </a:spcBef>
              <a:spcAft>
                <a:spcPts val="0"/>
              </a:spcAft>
              <a:buClr>
                <a:srgbClr val="000000"/>
              </a:buClr>
              <a:buSzPct val="65000"/>
              <a:buFont typeface="Arial"/>
              <a:buChar char="■"/>
            </a:pPr>
            <a:r>
              <a:rPr lang="en-US" sz="2200" b="0" i="0" u="none" strike="noStrike" cap="none"/>
              <a:t>Allocate according to the size of process</a:t>
            </a:r>
          </a:p>
          <a:p>
            <a:pPr marL="1339850" marR="0" lvl="3" indent="-323850" algn="l" rtl="0">
              <a:lnSpc>
                <a:spcPct val="100000"/>
              </a:lnSpc>
              <a:spcBef>
                <a:spcPts val="400"/>
              </a:spcBef>
              <a:spcAft>
                <a:spcPts val="0"/>
              </a:spcAft>
              <a:buClr>
                <a:srgbClr val="000000"/>
              </a:buClr>
              <a:buSzPct val="70000"/>
              <a:buFont typeface="Arial"/>
              <a:buChar char="❑"/>
            </a:pPr>
            <a:r>
              <a:rPr lang="en-US" sz="2000" b="0" i="1" u="none" strike="noStrike" cap="none">
                <a:solidFill>
                  <a:srgbClr val="000000"/>
                </a:solidFill>
              </a:rPr>
              <a:t>Sj</a:t>
            </a:r>
            <a:r>
              <a:rPr lang="en-US" sz="2000" b="0" i="0" u="none" strike="noStrike" cap="none">
                <a:solidFill>
                  <a:srgbClr val="000000"/>
                </a:solidFill>
              </a:rPr>
              <a:t> = size of process </a:t>
            </a:r>
            <a:r>
              <a:rPr lang="en-US" sz="2000" b="0" i="1" u="none" strike="noStrike" cap="none">
                <a:solidFill>
                  <a:srgbClr val="000000"/>
                </a:solidFill>
              </a:rPr>
              <a:t>Pj</a:t>
            </a:r>
          </a:p>
          <a:p>
            <a:pPr marL="1339850" marR="0" lvl="3" indent="-323850" algn="l" rtl="0">
              <a:lnSpc>
                <a:spcPct val="100000"/>
              </a:lnSpc>
              <a:spcBef>
                <a:spcPts val="400"/>
              </a:spcBef>
              <a:spcAft>
                <a:spcPts val="0"/>
              </a:spcAft>
              <a:buClr>
                <a:srgbClr val="000000"/>
              </a:buClr>
              <a:buSzPct val="70000"/>
              <a:buFont typeface="Arial"/>
              <a:buChar char="❑"/>
            </a:pPr>
            <a:r>
              <a:rPr lang="en-US" sz="2000" b="0" i="1" u="none" strike="noStrike" cap="none">
                <a:solidFill>
                  <a:srgbClr val="000000"/>
                </a:solidFill>
              </a:rPr>
              <a:t>S</a:t>
            </a:r>
            <a:r>
              <a:rPr lang="en-US" sz="2000" b="0" i="0" u="none" strike="noStrike" cap="none">
                <a:solidFill>
                  <a:srgbClr val="000000"/>
                </a:solidFill>
              </a:rPr>
              <a:t> = ∑</a:t>
            </a:r>
            <a:r>
              <a:rPr lang="en-US" sz="2000" b="0" i="1" u="none" strike="noStrike" cap="none">
                <a:solidFill>
                  <a:srgbClr val="000000"/>
                </a:solidFill>
              </a:rPr>
              <a:t>Sj</a:t>
            </a:r>
          </a:p>
          <a:p>
            <a:pPr marL="1339850" marR="0" lvl="3" indent="-323850" algn="l" rtl="0">
              <a:lnSpc>
                <a:spcPct val="100000"/>
              </a:lnSpc>
              <a:spcBef>
                <a:spcPts val="400"/>
              </a:spcBef>
              <a:spcAft>
                <a:spcPts val="0"/>
              </a:spcAft>
              <a:buClr>
                <a:srgbClr val="000000"/>
              </a:buClr>
              <a:buSzPct val="70000"/>
              <a:buFont typeface="Arial"/>
              <a:buChar char="❑"/>
            </a:pPr>
            <a:r>
              <a:rPr lang="en-US" sz="2000" b="0" i="1" u="none" strike="noStrike" cap="none">
                <a:solidFill>
                  <a:srgbClr val="000000"/>
                </a:solidFill>
              </a:rPr>
              <a:t>m</a:t>
            </a:r>
            <a:r>
              <a:rPr lang="en-US" sz="2000" b="0" i="0" u="none" strike="noStrike" cap="none">
                <a:solidFill>
                  <a:srgbClr val="000000"/>
                </a:solidFill>
              </a:rPr>
              <a:t> = total number of frames</a:t>
            </a:r>
          </a:p>
          <a:p>
            <a:pPr marL="1339850" marR="0" lvl="3" indent="-323850" algn="l" rtl="0">
              <a:lnSpc>
                <a:spcPct val="100000"/>
              </a:lnSpc>
              <a:spcBef>
                <a:spcPts val="400"/>
              </a:spcBef>
              <a:spcAft>
                <a:spcPts val="0"/>
              </a:spcAft>
              <a:buClr>
                <a:srgbClr val="000000"/>
              </a:buClr>
              <a:buSzPct val="70000"/>
              <a:buFont typeface="Arial"/>
              <a:buChar char="❑"/>
            </a:pPr>
            <a:r>
              <a:rPr lang="en-US" sz="2000" b="0" i="1" u="none" strike="noStrike" cap="none">
                <a:solidFill>
                  <a:srgbClr val="000000"/>
                </a:solidFill>
              </a:rPr>
              <a:t>aj</a:t>
            </a:r>
            <a:r>
              <a:rPr lang="en-US" sz="2000" b="0" i="0" u="none" strike="noStrike" cap="none">
                <a:solidFill>
                  <a:srgbClr val="000000"/>
                </a:solidFill>
              </a:rPr>
              <a:t> = allocation for </a:t>
            </a:r>
            <a:r>
              <a:rPr lang="en-US" sz="2000" b="0" i="1" u="none" strike="noStrike" cap="none">
                <a:solidFill>
                  <a:srgbClr val="000000"/>
                </a:solidFill>
              </a:rPr>
              <a:t>Pj</a:t>
            </a:r>
            <a:r>
              <a:rPr lang="en-US" sz="2000" b="0" i="0" u="none" strike="noStrike" cap="none">
                <a:solidFill>
                  <a:srgbClr val="000000"/>
                </a:solidFill>
              </a:rPr>
              <a:t> = </a:t>
            </a:r>
            <a:r>
              <a:rPr lang="en-US" sz="2000" b="0" i="1" u="none" strike="noStrike" cap="none">
                <a:solidFill>
                  <a:srgbClr val="000000"/>
                </a:solidFill>
              </a:rPr>
              <a:t>Sj/S</a:t>
            </a:r>
            <a:r>
              <a:rPr lang="en-US" sz="2000" b="0" i="0" u="none" strike="noStrike" cap="none">
                <a:solidFill>
                  <a:srgbClr val="000000"/>
                </a:solidFill>
              </a:rPr>
              <a:t> * </a:t>
            </a:r>
            <a:r>
              <a:rPr lang="en-US" sz="2000" b="0" i="1" u="none" strike="noStrike" cap="none">
                <a:solidFill>
                  <a:srgbClr val="000000"/>
                </a:solidFill>
              </a:rPr>
              <a:t>m</a:t>
            </a:r>
          </a:p>
          <a:p>
            <a:pPr marL="1339850" marR="0" lvl="3" indent="-323850" algn="l" rtl="0">
              <a:lnSpc>
                <a:spcPct val="100000"/>
              </a:lnSpc>
              <a:spcBef>
                <a:spcPts val="400"/>
              </a:spcBef>
              <a:spcAft>
                <a:spcPts val="0"/>
              </a:spcAft>
              <a:buClr>
                <a:srgbClr val="000000"/>
              </a:buClr>
              <a:buSzPct val="70000"/>
              <a:buFont typeface="Arial"/>
              <a:buChar char="❑"/>
            </a:pPr>
            <a:r>
              <a:rPr lang="en-US" sz="2000" b="0" i="0" u="none" strike="noStrike" cap="none">
                <a:solidFill>
                  <a:srgbClr val="000000"/>
                </a:solidFill>
              </a:rPr>
              <a:t>If </a:t>
            </a:r>
            <a:r>
              <a:rPr lang="en-US" sz="2000" b="0" i="1" u="none" strike="noStrike" cap="none">
                <a:solidFill>
                  <a:srgbClr val="000000"/>
                </a:solidFill>
              </a:rPr>
              <a:t>m</a:t>
            </a:r>
            <a:r>
              <a:rPr lang="en-US" sz="2000" b="0" i="0" u="none" strike="noStrike" cap="none">
                <a:solidFill>
                  <a:srgbClr val="000000"/>
                </a:solidFill>
              </a:rPr>
              <a:t> = 64, </a:t>
            </a:r>
            <a:r>
              <a:rPr lang="en-US" sz="2000" b="0" i="1" u="none" strike="noStrike" cap="none">
                <a:solidFill>
                  <a:srgbClr val="000000"/>
                </a:solidFill>
              </a:rPr>
              <a:t>S1</a:t>
            </a:r>
            <a:r>
              <a:rPr lang="en-US" sz="2000" b="0" i="0" u="none" strike="noStrike" cap="none">
                <a:solidFill>
                  <a:srgbClr val="000000"/>
                </a:solidFill>
              </a:rPr>
              <a:t> = 10, </a:t>
            </a:r>
            <a:r>
              <a:rPr lang="en-US" sz="2000" b="0" i="1" u="none" strike="noStrike" cap="none">
                <a:solidFill>
                  <a:srgbClr val="000000"/>
                </a:solidFill>
              </a:rPr>
              <a:t>S2</a:t>
            </a:r>
            <a:r>
              <a:rPr lang="en-US" sz="2000" b="0" i="0" u="none" strike="noStrike" cap="none">
                <a:solidFill>
                  <a:srgbClr val="000000"/>
                </a:solidFill>
              </a:rPr>
              <a:t> = 127 then </a:t>
            </a:r>
          </a:p>
          <a:p>
            <a:pPr marL="1339850" marR="0" lvl="3" indent="-323850" algn="l" rtl="0">
              <a:lnSpc>
                <a:spcPct val="100000"/>
              </a:lnSpc>
              <a:spcBef>
                <a:spcPts val="400"/>
              </a:spcBef>
              <a:spcAft>
                <a:spcPts val="0"/>
              </a:spcAft>
              <a:buClr>
                <a:schemeClr val="accent2"/>
              </a:buClr>
              <a:buSzPct val="25000"/>
              <a:buFont typeface="Noto Sans Symbols"/>
              <a:buNone/>
            </a:pPr>
            <a:r>
              <a:rPr lang="en-US" sz="2000" b="0" i="0" u="none" strike="noStrike" cap="none">
                <a:solidFill>
                  <a:srgbClr val="000000"/>
                </a:solidFill>
              </a:rPr>
              <a:t>              </a:t>
            </a:r>
            <a:r>
              <a:rPr lang="en-US" sz="2000" b="0" i="1" u="none" strike="noStrike" cap="none">
                <a:solidFill>
                  <a:srgbClr val="000000"/>
                </a:solidFill>
              </a:rPr>
              <a:t>a1</a:t>
            </a:r>
            <a:r>
              <a:rPr lang="en-US" sz="2000" b="0" i="0" u="none" strike="noStrike" cap="none">
                <a:solidFill>
                  <a:srgbClr val="000000"/>
                </a:solidFill>
              </a:rPr>
              <a:t> = 10/137 * 64 ≈ 5</a:t>
            </a:r>
          </a:p>
          <a:p>
            <a:pPr marL="1339850" marR="0" lvl="3" indent="-323850" algn="l" rtl="0">
              <a:lnSpc>
                <a:spcPct val="100000"/>
              </a:lnSpc>
              <a:spcBef>
                <a:spcPts val="400"/>
              </a:spcBef>
              <a:spcAft>
                <a:spcPts val="0"/>
              </a:spcAft>
              <a:buClr>
                <a:schemeClr val="accent2"/>
              </a:buClr>
              <a:buSzPct val="25000"/>
              <a:buFont typeface="Noto Sans Symbols"/>
              <a:buNone/>
            </a:pPr>
            <a:r>
              <a:rPr lang="en-US" sz="2000" b="0" i="0" u="none" strike="noStrike" cap="none">
                <a:solidFill>
                  <a:srgbClr val="000000"/>
                </a:solidFill>
              </a:rPr>
              <a:t>              </a:t>
            </a:r>
            <a:r>
              <a:rPr lang="en-US" sz="2000" b="0" i="1" u="none" strike="noStrike" cap="none">
                <a:solidFill>
                  <a:srgbClr val="000000"/>
                </a:solidFill>
              </a:rPr>
              <a:t>a2</a:t>
            </a:r>
            <a:r>
              <a:rPr lang="en-US" sz="2000" b="0" i="0" u="none" strike="noStrike" cap="none">
                <a:solidFill>
                  <a:srgbClr val="000000"/>
                </a:solidFill>
              </a:rPr>
              <a:t> =  127/137 * 64 ≈  59</a:t>
            </a:r>
          </a:p>
        </p:txBody>
      </p:sp>
    </p:spTree>
  </p:cSld>
  <p:clrMapOvr>
    <a:masterClrMapping/>
  </p:clrMapOvr>
  <p:transition xmlns:p14="http://schemas.microsoft.com/office/powerpoint/2010/mai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Shape 233"/>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Priority Allocation</a:t>
            </a:r>
          </a:p>
        </p:txBody>
      </p:sp>
      <p:sp>
        <p:nvSpPr>
          <p:cNvPr id="234" name="Shape 234"/>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rgbClr val="000000"/>
              </a:buClr>
              <a:buSzPct val="64999"/>
              <a:buFont typeface="Arial"/>
              <a:buChar char="■"/>
            </a:pPr>
            <a:r>
              <a:rPr lang="en-US" sz="3000" b="0" i="0" u="none" strike="noStrike" cap="none"/>
              <a:t>May want to give high priority process more memory than low priority process.</a:t>
            </a:r>
          </a:p>
          <a:p>
            <a:pPr marL="342900" marR="0" lvl="0" indent="-342900" algn="l" rtl="0">
              <a:lnSpc>
                <a:spcPct val="100000"/>
              </a:lnSpc>
              <a:spcBef>
                <a:spcPts val="600"/>
              </a:spcBef>
              <a:spcAft>
                <a:spcPts val="0"/>
              </a:spcAft>
              <a:buClr>
                <a:srgbClr val="000000"/>
              </a:buClr>
              <a:buSzPct val="64999"/>
              <a:buFont typeface="Arial"/>
              <a:buChar char="■"/>
            </a:pPr>
            <a:r>
              <a:rPr lang="en-US" sz="3000" b="0" i="0" u="none" strike="noStrike" cap="none"/>
              <a:t>Use a proportional allocation scheme using priorities instead of size</a:t>
            </a:r>
          </a:p>
          <a:p>
            <a:pPr marL="342900" marR="0" lvl="0" indent="-342900" algn="l" rtl="0">
              <a:lnSpc>
                <a:spcPct val="100000"/>
              </a:lnSpc>
              <a:spcBef>
                <a:spcPts val="600"/>
              </a:spcBef>
              <a:spcAft>
                <a:spcPts val="0"/>
              </a:spcAft>
              <a:buClr>
                <a:srgbClr val="000000"/>
              </a:buClr>
              <a:buSzPct val="64999"/>
              <a:buFont typeface="Arial"/>
              <a:buChar char="■"/>
            </a:pPr>
            <a:r>
              <a:rPr lang="en-US" sz="3000" b="0" i="0" u="none" strike="noStrike" cap="none"/>
              <a:t>If process Pi generates a page fault</a:t>
            </a:r>
          </a:p>
          <a:p>
            <a:pPr marL="1022350" marR="0" lvl="2" indent="-361950" algn="l" rtl="0">
              <a:lnSpc>
                <a:spcPct val="100000"/>
              </a:lnSpc>
              <a:spcBef>
                <a:spcPts val="440"/>
              </a:spcBef>
              <a:spcAft>
                <a:spcPts val="0"/>
              </a:spcAft>
              <a:buClr>
                <a:srgbClr val="000000"/>
              </a:buClr>
              <a:buSzPct val="65000"/>
              <a:buFont typeface="Arial"/>
              <a:buChar char="■"/>
            </a:pPr>
            <a:r>
              <a:rPr lang="en-US" sz="2200" b="0" i="0" u="none" strike="noStrike" cap="none"/>
              <a:t>select for replacement one of its frames</a:t>
            </a:r>
          </a:p>
          <a:p>
            <a:pPr marL="1022350" marR="0" lvl="2" indent="-361950" algn="l" rtl="0">
              <a:lnSpc>
                <a:spcPct val="100000"/>
              </a:lnSpc>
              <a:spcBef>
                <a:spcPts val="440"/>
              </a:spcBef>
              <a:spcAft>
                <a:spcPts val="0"/>
              </a:spcAft>
              <a:buClr>
                <a:srgbClr val="000000"/>
              </a:buClr>
              <a:buSzPct val="65000"/>
              <a:buFont typeface="Arial"/>
              <a:buChar char="■"/>
            </a:pPr>
            <a:r>
              <a:rPr lang="en-US" sz="2200" b="0" i="0" u="none" strike="noStrike" cap="none"/>
              <a:t>select for replacement a frame form a process with lower priority number.</a:t>
            </a:r>
          </a:p>
        </p:txBody>
      </p:sp>
    </p:spTree>
  </p:cSld>
  <p:clrMapOvr>
    <a:masterClrMapping/>
  </p:clrMapOvr>
  <p:transition xmlns:p14="http://schemas.microsoft.com/office/powerpoint/2010/mai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Shape 239"/>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Global vs. Local Allocation</a:t>
            </a:r>
          </a:p>
        </p:txBody>
      </p:sp>
      <p:sp>
        <p:nvSpPr>
          <p:cNvPr id="240" name="Shape 240"/>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rgbClr val="000000"/>
              </a:buClr>
              <a:buSzPct val="64999"/>
              <a:buFont typeface="Arial"/>
              <a:buChar char="■"/>
            </a:pPr>
            <a:r>
              <a:rPr lang="en-US" sz="2600" b="0" i="0" u="none" strike="noStrike" cap="none"/>
              <a:t>Global Replacement </a:t>
            </a:r>
          </a:p>
          <a:p>
            <a:pPr marL="1143000" marR="0" lvl="2" indent="-228600" algn="l" rtl="0">
              <a:lnSpc>
                <a:spcPct val="90000"/>
              </a:lnSpc>
              <a:spcBef>
                <a:spcPts val="400"/>
              </a:spcBef>
              <a:spcAft>
                <a:spcPts val="0"/>
              </a:spcAft>
              <a:buClr>
                <a:srgbClr val="000000"/>
              </a:buClr>
              <a:buSzPct val="64999"/>
              <a:buFont typeface="Arial"/>
              <a:buChar char="■"/>
            </a:pPr>
            <a:r>
              <a:rPr lang="en-US" sz="2000" b="0" i="0" u="none" strike="noStrike" cap="none"/>
              <a:t>Process selects a replacement frame from the set of all frames.</a:t>
            </a:r>
          </a:p>
          <a:p>
            <a:pPr marL="1143000" marR="0" lvl="2" indent="-228600" algn="l" rtl="0">
              <a:lnSpc>
                <a:spcPct val="90000"/>
              </a:lnSpc>
              <a:spcBef>
                <a:spcPts val="400"/>
              </a:spcBef>
              <a:spcAft>
                <a:spcPts val="0"/>
              </a:spcAft>
              <a:buClr>
                <a:srgbClr val="000000"/>
              </a:buClr>
              <a:buSzPct val="64999"/>
              <a:buFont typeface="Arial"/>
              <a:buChar char="■"/>
            </a:pPr>
            <a:r>
              <a:rPr lang="en-US" sz="2000" b="0" i="0" u="none" strike="noStrike" cap="none"/>
              <a:t>One process can take a frame from another.</a:t>
            </a:r>
          </a:p>
          <a:p>
            <a:pPr marL="1143000" marR="0" lvl="2" indent="-228600" algn="l" rtl="0">
              <a:lnSpc>
                <a:spcPct val="90000"/>
              </a:lnSpc>
              <a:spcBef>
                <a:spcPts val="400"/>
              </a:spcBef>
              <a:spcAft>
                <a:spcPts val="0"/>
              </a:spcAft>
              <a:buClr>
                <a:srgbClr val="000000"/>
              </a:buClr>
              <a:buSzPct val="64999"/>
              <a:buFont typeface="Arial"/>
              <a:buChar char="■"/>
            </a:pPr>
            <a:r>
              <a:rPr lang="en-US" sz="2000" b="0" i="0" u="none" strike="noStrike" cap="none"/>
              <a:t>Process may not be able to control its page fault rate.</a:t>
            </a:r>
          </a:p>
          <a:p>
            <a:pPr marL="342900" marR="0" lvl="0" indent="-342900" algn="l" rtl="0">
              <a:lnSpc>
                <a:spcPct val="90000"/>
              </a:lnSpc>
              <a:spcBef>
                <a:spcPts val="520"/>
              </a:spcBef>
              <a:spcAft>
                <a:spcPts val="0"/>
              </a:spcAft>
              <a:buClr>
                <a:srgbClr val="000000"/>
              </a:buClr>
              <a:buSzPct val="64999"/>
              <a:buFont typeface="Arial"/>
              <a:buChar char="■"/>
            </a:pPr>
            <a:r>
              <a:rPr lang="en-US" sz="2600" b="0" i="0" u="none" strike="noStrike" cap="none"/>
              <a:t>Local Replacement</a:t>
            </a:r>
          </a:p>
          <a:p>
            <a:pPr marL="1143000" marR="0" lvl="2" indent="-228600" algn="l" rtl="0">
              <a:lnSpc>
                <a:spcPct val="90000"/>
              </a:lnSpc>
              <a:spcBef>
                <a:spcPts val="400"/>
              </a:spcBef>
              <a:spcAft>
                <a:spcPts val="0"/>
              </a:spcAft>
              <a:buClr>
                <a:srgbClr val="000000"/>
              </a:buClr>
              <a:buSzPct val="64999"/>
              <a:buFont typeface="Arial"/>
              <a:buChar char="■"/>
            </a:pPr>
            <a:r>
              <a:rPr lang="en-US" sz="2000" b="0" i="0" u="none" strike="noStrike" cap="none"/>
              <a:t>Each process selects from only its own set of allocated frames.</a:t>
            </a:r>
          </a:p>
          <a:p>
            <a:pPr marL="1143000" marR="0" lvl="2" indent="-228600" algn="l" rtl="0">
              <a:lnSpc>
                <a:spcPct val="90000"/>
              </a:lnSpc>
              <a:spcBef>
                <a:spcPts val="400"/>
              </a:spcBef>
              <a:spcAft>
                <a:spcPts val="0"/>
              </a:spcAft>
              <a:buClr>
                <a:srgbClr val="000000"/>
              </a:buClr>
              <a:buSzPct val="64999"/>
              <a:buFont typeface="Arial"/>
              <a:buChar char="■"/>
            </a:pPr>
            <a:r>
              <a:rPr lang="en-US" sz="2000" b="0" i="0" u="none" strike="noStrike" cap="none"/>
              <a:t>Process slowed down even if other less used pages of memory are available.</a:t>
            </a:r>
          </a:p>
          <a:p>
            <a:pPr marL="342900" marR="0" lvl="0" indent="-342900" algn="l" rtl="0">
              <a:lnSpc>
                <a:spcPct val="90000"/>
              </a:lnSpc>
              <a:spcBef>
                <a:spcPts val="520"/>
              </a:spcBef>
              <a:spcAft>
                <a:spcPts val="0"/>
              </a:spcAft>
              <a:buClr>
                <a:srgbClr val="000000"/>
              </a:buClr>
              <a:buSzPct val="64999"/>
              <a:buFont typeface="Arial"/>
              <a:buChar char="■"/>
            </a:pPr>
            <a:r>
              <a:rPr lang="en-US" sz="2600" b="0" i="0" u="none" strike="noStrike" cap="none"/>
              <a:t>Global replacement has better throughput	</a:t>
            </a:r>
          </a:p>
          <a:p>
            <a:pPr marL="1143000" marR="0" lvl="2" indent="-228600" algn="l" rtl="0">
              <a:lnSpc>
                <a:spcPct val="90000"/>
              </a:lnSpc>
              <a:spcBef>
                <a:spcPts val="400"/>
              </a:spcBef>
              <a:spcAft>
                <a:spcPts val="0"/>
              </a:spcAft>
              <a:buClr>
                <a:srgbClr val="000000"/>
              </a:buClr>
              <a:buSzPct val="64999"/>
              <a:buFont typeface="Arial"/>
              <a:buChar char="■"/>
            </a:pPr>
            <a:r>
              <a:rPr lang="en-US" sz="2000" b="0" i="0" u="none" strike="noStrike" cap="none"/>
              <a:t>Hence more commonly used.</a:t>
            </a:r>
          </a:p>
        </p:txBody>
      </p:sp>
    </p:spTree>
  </p:cSld>
  <p:clrMapOvr>
    <a:masterClrMapping/>
  </p:clrMapOvr>
  <p:transition xmlns:p14="http://schemas.microsoft.com/office/powerpoint/2010/main" spd="slow">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Shape 245"/>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Thrashing</a:t>
            </a:r>
          </a:p>
        </p:txBody>
      </p:sp>
      <p:sp>
        <p:nvSpPr>
          <p:cNvPr id="246" name="Shape 246"/>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rgbClr val="000000"/>
              </a:buClr>
              <a:buSzPct val="64999"/>
              <a:buFont typeface="Noto Sans Symbols"/>
              <a:buChar char="■"/>
            </a:pPr>
            <a:r>
              <a:rPr lang="en-US" sz="3000" b="0" i="0" u="none" strike="noStrike" cap="none">
                <a:latin typeface="Arial"/>
                <a:ea typeface="Arial"/>
                <a:cs typeface="Arial"/>
                <a:sym typeface="Arial"/>
              </a:rPr>
              <a:t>If a process does not have enough pages, the page-fault rate is very high.  This leads to:</a:t>
            </a:r>
          </a:p>
          <a:p>
            <a:pPr marL="1022350" marR="0" lvl="2" indent="-361950" algn="l" rtl="0">
              <a:lnSpc>
                <a:spcPct val="90000"/>
              </a:lnSpc>
              <a:spcBef>
                <a:spcPts val="440"/>
              </a:spcBef>
              <a:spcAft>
                <a:spcPts val="0"/>
              </a:spcAft>
              <a:buClr>
                <a:srgbClr val="000000"/>
              </a:buClr>
              <a:buSzPct val="65000"/>
              <a:buFont typeface="Noto Sans Symbols"/>
              <a:buChar char="■"/>
            </a:pPr>
            <a:r>
              <a:rPr lang="en-US" sz="2200" b="0" i="0" u="none" strike="noStrike" cap="none">
                <a:latin typeface="Arial"/>
                <a:ea typeface="Arial"/>
                <a:cs typeface="Arial"/>
                <a:sym typeface="Arial"/>
              </a:rPr>
              <a:t>low CPU utilization.</a:t>
            </a:r>
          </a:p>
          <a:p>
            <a:pPr marL="1022350" marR="0" lvl="2" indent="-361950" algn="l" rtl="0">
              <a:lnSpc>
                <a:spcPct val="90000"/>
              </a:lnSpc>
              <a:spcBef>
                <a:spcPts val="440"/>
              </a:spcBef>
              <a:spcAft>
                <a:spcPts val="0"/>
              </a:spcAft>
              <a:buClr>
                <a:srgbClr val="000000"/>
              </a:buClr>
              <a:buSzPct val="65000"/>
              <a:buFont typeface="Noto Sans Symbols"/>
              <a:buChar char="■"/>
            </a:pPr>
            <a:r>
              <a:rPr lang="en-US" sz="2200" b="0" i="0" u="none" strike="noStrike" cap="none">
                <a:latin typeface="Arial"/>
                <a:ea typeface="Arial"/>
                <a:cs typeface="Arial"/>
                <a:sym typeface="Arial"/>
              </a:rPr>
              <a:t>OS thinks that it needs to increase the degree of multiprogramming</a:t>
            </a:r>
          </a:p>
          <a:p>
            <a:pPr marL="1022350" marR="0" lvl="2" indent="-361950" algn="l" rtl="0">
              <a:lnSpc>
                <a:spcPct val="90000"/>
              </a:lnSpc>
              <a:spcBef>
                <a:spcPts val="440"/>
              </a:spcBef>
              <a:spcAft>
                <a:spcPts val="0"/>
              </a:spcAft>
              <a:buClr>
                <a:srgbClr val="000000"/>
              </a:buClr>
              <a:buSzPct val="65000"/>
              <a:buFont typeface="Noto Sans Symbols"/>
              <a:buChar char="■"/>
            </a:pPr>
            <a:r>
              <a:rPr lang="en-US" sz="2200" b="0" i="0" u="none" strike="noStrike" cap="none">
                <a:latin typeface="Arial"/>
                <a:ea typeface="Arial"/>
                <a:cs typeface="Arial"/>
                <a:sym typeface="Arial"/>
              </a:rPr>
              <a:t>Another process is added to the system.</a:t>
            </a:r>
          </a:p>
          <a:p>
            <a:pPr marL="1022350" marR="0" lvl="2" indent="-361950" algn="l" rtl="0">
              <a:lnSpc>
                <a:spcPct val="90000"/>
              </a:lnSpc>
              <a:spcBef>
                <a:spcPts val="440"/>
              </a:spcBef>
              <a:spcAft>
                <a:spcPts val="0"/>
              </a:spcAft>
              <a:buClr>
                <a:srgbClr val="000000"/>
              </a:buClr>
              <a:buSzPct val="65000"/>
              <a:buFont typeface="Noto Sans Symbols"/>
              <a:buChar char="■"/>
            </a:pPr>
            <a:r>
              <a:rPr lang="en-US" sz="2200" b="0" i="0" u="none" strike="noStrike" cap="none">
                <a:latin typeface="Arial"/>
                <a:ea typeface="Arial"/>
                <a:cs typeface="Arial"/>
                <a:sym typeface="Arial"/>
              </a:rPr>
              <a:t>System throughput plunges...</a:t>
            </a:r>
          </a:p>
          <a:p>
            <a:pPr marL="669925" marR="0" lvl="1" indent="-327025" algn="l" rtl="0">
              <a:lnSpc>
                <a:spcPct val="90000"/>
              </a:lnSpc>
              <a:spcBef>
                <a:spcPts val="520"/>
              </a:spcBef>
              <a:spcAft>
                <a:spcPts val="0"/>
              </a:spcAft>
              <a:buClr>
                <a:srgbClr val="000000"/>
              </a:buClr>
              <a:buSzPct val="60000"/>
              <a:buFont typeface="Noto Sans Symbols"/>
              <a:buChar char="❑"/>
            </a:pPr>
            <a:r>
              <a:rPr lang="en-US" sz="2600" b="0" i="1" u="none" strike="noStrike" cap="none">
                <a:latin typeface="Arial"/>
                <a:ea typeface="Arial"/>
                <a:cs typeface="Arial"/>
                <a:sym typeface="Arial"/>
              </a:rPr>
              <a:t>Thrashing</a:t>
            </a:r>
            <a:r>
              <a:rPr lang="en-US" sz="2600" b="0" i="0" u="none" strike="noStrike" cap="none">
                <a:latin typeface="Arial"/>
                <a:ea typeface="Arial"/>
                <a:cs typeface="Arial"/>
                <a:sym typeface="Arial"/>
              </a:rPr>
              <a:t>  </a:t>
            </a:r>
          </a:p>
          <a:p>
            <a:pPr marL="1022350" marR="0" lvl="2" indent="-361950" algn="l" rtl="0">
              <a:lnSpc>
                <a:spcPct val="90000"/>
              </a:lnSpc>
              <a:spcBef>
                <a:spcPts val="440"/>
              </a:spcBef>
              <a:spcAft>
                <a:spcPts val="0"/>
              </a:spcAft>
              <a:buClr>
                <a:srgbClr val="000000"/>
              </a:buClr>
              <a:buSzPct val="65000"/>
              <a:buFont typeface="Noto Sans Symbols"/>
              <a:buChar char="■"/>
            </a:pPr>
            <a:r>
              <a:rPr lang="en-US" sz="2200" b="0" i="0" u="none" strike="noStrike" cap="none">
                <a:latin typeface="Arial"/>
                <a:ea typeface="Arial"/>
                <a:cs typeface="Arial"/>
                <a:sym typeface="Arial"/>
              </a:rPr>
              <a:t>A process is busy swapping pages in and out.</a:t>
            </a:r>
          </a:p>
          <a:p>
            <a:pPr marL="1022350" marR="0" lvl="2" indent="-361950" algn="l" rtl="0">
              <a:lnSpc>
                <a:spcPct val="90000"/>
              </a:lnSpc>
              <a:spcBef>
                <a:spcPts val="440"/>
              </a:spcBef>
              <a:spcAft>
                <a:spcPts val="0"/>
              </a:spcAft>
              <a:buClr>
                <a:srgbClr val="000000"/>
              </a:buClr>
              <a:buSzPct val="65000"/>
              <a:buFont typeface="Noto Sans Symbols"/>
              <a:buChar char="■"/>
            </a:pPr>
            <a:r>
              <a:rPr lang="en-US" sz="2200" b="0" i="0" u="none" strike="noStrike" cap="none">
                <a:latin typeface="Arial"/>
                <a:ea typeface="Arial"/>
                <a:cs typeface="Arial"/>
                <a:sym typeface="Arial"/>
              </a:rPr>
              <a:t>In other words, a process is spending more time paging than executing.</a:t>
            </a:r>
          </a:p>
        </p:txBody>
      </p:sp>
    </p:spTree>
  </p:cSld>
  <p:clrMapOvr>
    <a:masterClrMapping/>
  </p:clrMapOvr>
  <p:transition xmlns:p14="http://schemas.microsoft.com/office/powerpoint/2010/main" spd="slow">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Shape 251"/>
          <p:cNvSpPr txBox="1"/>
          <p:nvPr/>
        </p:nvSpPr>
        <p:spPr>
          <a:xfrm>
            <a:off x="6553200" y="6243637"/>
            <a:ext cx="21335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Garamond"/>
              <a:buNone/>
            </a:pPr>
            <a:fld id="{00000000-1234-1234-1234-123412341234}" type="slidenum">
              <a:rPr lang="en-US" sz="1200" b="0" i="0" u="none">
                <a:solidFill>
                  <a:schemeClr val="dk1"/>
                </a:solidFill>
                <a:latin typeface="Garamond"/>
                <a:ea typeface="Garamond"/>
                <a:cs typeface="Garamond"/>
                <a:sym typeface="Garamond"/>
              </a:rPr>
              <a:t>29</a:t>
            </a:fld>
            <a:endParaRPr lang="en-US" sz="1200" b="0" i="0" u="none">
              <a:solidFill>
                <a:schemeClr val="dk1"/>
              </a:solidFill>
              <a:latin typeface="Garamond"/>
              <a:ea typeface="Garamond"/>
              <a:cs typeface="Garamond"/>
              <a:sym typeface="Garamond"/>
            </a:endParaRPr>
          </a:p>
        </p:txBody>
      </p:sp>
      <p:sp>
        <p:nvSpPr>
          <p:cNvPr id="252" name="Shape 252"/>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Thrashing (cont.)</a:t>
            </a:r>
          </a:p>
        </p:txBody>
      </p:sp>
      <p:sp>
        <p:nvSpPr>
          <p:cNvPr id="253" name="Shape 253"/>
          <p:cNvSpPr txBox="1">
            <a:spLocks noGrp="1"/>
          </p:cNvSpPr>
          <p:nvPr>
            <p:ph type="body" idx="1"/>
          </p:nvPr>
        </p:nvSpPr>
        <p:spPr>
          <a:xfrm>
            <a:off x="457200" y="1600200"/>
            <a:ext cx="8229600" cy="4530600"/>
          </a:xfrm>
          <a:prstGeom prst="rect">
            <a:avLst/>
          </a:prstGeom>
          <a:noFill/>
          <a:ln>
            <a:noFill/>
          </a:ln>
        </p:spPr>
        <p:txBody>
          <a:bodyPr lIns="91425" tIns="45700" rIns="91425" bIns="45700" anchor="t" anchorCtr="0">
            <a:noAutofit/>
          </a:bodyPr>
          <a:lstStyle/>
          <a:p>
            <a:pPr marL="669925" marR="0" lvl="1" indent="-327025" algn="l" rtl="0">
              <a:lnSpc>
                <a:spcPct val="100000"/>
              </a:lnSpc>
              <a:spcBef>
                <a:spcPts val="0"/>
              </a:spcBef>
              <a:spcAft>
                <a:spcPts val="0"/>
              </a:spcAft>
              <a:buClr>
                <a:srgbClr val="000000"/>
              </a:buClr>
              <a:buSzPct val="60000"/>
              <a:buFont typeface="Arial"/>
              <a:buChar char="❑"/>
            </a:pPr>
            <a:r>
              <a:rPr lang="en-US" sz="2600" b="0" i="0" u="none" strike="noStrike" cap="none"/>
              <a:t>Why does paging work?</a:t>
            </a:r>
          </a:p>
          <a:p>
            <a:pPr marL="1339850" marR="0" lvl="3" indent="-323850" algn="l" rtl="0">
              <a:lnSpc>
                <a:spcPct val="100000"/>
              </a:lnSpc>
              <a:spcBef>
                <a:spcPts val="400"/>
              </a:spcBef>
              <a:spcAft>
                <a:spcPts val="0"/>
              </a:spcAft>
              <a:buClr>
                <a:srgbClr val="000000"/>
              </a:buClr>
              <a:buSzPct val="70000"/>
              <a:buFont typeface="Arial"/>
              <a:buChar char="❑"/>
            </a:pPr>
            <a:r>
              <a:rPr lang="en-US" sz="2000" b="0" i="0" u="none" strike="noStrike" cap="none">
                <a:solidFill>
                  <a:srgbClr val="000000"/>
                </a:solidFill>
              </a:rPr>
              <a:t>Locality Model - computations have locality!</a:t>
            </a:r>
          </a:p>
          <a:p>
            <a:pPr marL="1339850" marR="0" lvl="3" indent="-323850" algn="l" rtl="0">
              <a:lnSpc>
                <a:spcPct val="100000"/>
              </a:lnSpc>
              <a:spcBef>
                <a:spcPts val="400"/>
              </a:spcBef>
              <a:spcAft>
                <a:spcPts val="0"/>
              </a:spcAft>
              <a:buClr>
                <a:srgbClr val="000000"/>
              </a:buClr>
              <a:buSzPct val="70000"/>
              <a:buFont typeface="Arial"/>
              <a:buChar char="❑"/>
            </a:pPr>
            <a:r>
              <a:rPr lang="en-US" sz="2000" b="0" i="0" u="none" strike="noStrike" cap="none">
                <a:solidFill>
                  <a:srgbClr val="000000"/>
                </a:solidFill>
              </a:rPr>
              <a:t>Locality - set of pages that are actively used together.</a:t>
            </a:r>
          </a:p>
          <a:p>
            <a:pPr marL="1339850" marR="0" lvl="3" indent="-323850" algn="l" rtl="0">
              <a:lnSpc>
                <a:spcPct val="100000"/>
              </a:lnSpc>
              <a:spcBef>
                <a:spcPts val="400"/>
              </a:spcBef>
              <a:spcAft>
                <a:spcPts val="0"/>
              </a:spcAft>
              <a:buClr>
                <a:srgbClr val="000000"/>
              </a:buClr>
              <a:buSzPct val="70000"/>
              <a:buFont typeface="Arial"/>
              <a:buChar char="❑"/>
            </a:pPr>
            <a:r>
              <a:rPr lang="en-US" sz="2000" b="0" i="0" u="none" strike="noStrike" cap="none">
                <a:solidFill>
                  <a:srgbClr val="000000"/>
                </a:solidFill>
              </a:rPr>
              <a:t>Process migrates from one locality to another.</a:t>
            </a:r>
          </a:p>
          <a:p>
            <a:pPr marL="1339850" marR="0" lvl="3" indent="-323850" algn="l" rtl="0">
              <a:lnSpc>
                <a:spcPct val="100000"/>
              </a:lnSpc>
              <a:spcBef>
                <a:spcPts val="400"/>
              </a:spcBef>
              <a:spcAft>
                <a:spcPts val="0"/>
              </a:spcAft>
              <a:buClr>
                <a:srgbClr val="000000"/>
              </a:buClr>
              <a:buSzPct val="70000"/>
              <a:buFont typeface="Arial"/>
              <a:buChar char="❑"/>
            </a:pPr>
            <a:r>
              <a:rPr lang="en-US" sz="2000" b="0" i="0" u="none" strike="noStrike" cap="none">
                <a:solidFill>
                  <a:srgbClr val="000000"/>
                </a:solidFill>
              </a:rPr>
              <a:t>Localities may overlap.</a:t>
            </a:r>
          </a:p>
        </p:txBody>
      </p:sp>
      <p:pic>
        <p:nvPicPr>
          <p:cNvPr id="254" name="Shape 254"/>
          <p:cNvPicPr preferRelativeResize="0"/>
          <p:nvPr/>
        </p:nvPicPr>
        <p:blipFill rotWithShape="1">
          <a:blip r:embed="rId3">
            <a:alphaModFix/>
          </a:blip>
          <a:srcRect/>
          <a:stretch/>
        </p:blipFill>
        <p:spPr>
          <a:xfrm>
            <a:off x="2286400" y="3627525"/>
            <a:ext cx="4800600" cy="3025800"/>
          </a:xfrm>
          <a:prstGeom prst="rect">
            <a:avLst/>
          </a:prstGeom>
          <a:noFill/>
          <a:ln>
            <a:noFill/>
          </a:ln>
        </p:spPr>
      </p:pic>
    </p:spTree>
  </p:cSld>
  <p:clrMapOvr>
    <a:masterClrMapping/>
  </p:clrMapOvr>
  <p:transition xmlns:p14="http://schemas.microsoft.com/office/powerpoint/2010/mai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Need for Virtual Memory</a:t>
            </a:r>
          </a:p>
        </p:txBody>
      </p:sp>
      <p:sp>
        <p:nvSpPr>
          <p:cNvPr id="75" name="Shape 75"/>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rgbClr val="000000"/>
              </a:buClr>
              <a:buSzPct val="64999"/>
              <a:buFont typeface="Arial"/>
              <a:buChar char="■"/>
            </a:pPr>
            <a:r>
              <a:rPr lang="en-US" sz="3000" b="0" i="0" u="none" strike="noStrike" cap="none"/>
              <a:t>Virtual Memory </a:t>
            </a:r>
          </a:p>
          <a:p>
            <a:pPr marL="1022350" marR="0" lvl="2" indent="-361950" algn="l" rtl="0">
              <a:lnSpc>
                <a:spcPct val="90000"/>
              </a:lnSpc>
              <a:spcBef>
                <a:spcPts val="440"/>
              </a:spcBef>
              <a:spcAft>
                <a:spcPts val="0"/>
              </a:spcAft>
              <a:buClr>
                <a:srgbClr val="000000"/>
              </a:buClr>
              <a:buSzPct val="65000"/>
              <a:buFont typeface="Arial"/>
              <a:buChar char="■"/>
            </a:pPr>
            <a:r>
              <a:rPr lang="en-US" sz="2200" b="0" i="0" u="none" strike="noStrike" cap="none"/>
              <a:t> Separation of user logical memory from physical memory.</a:t>
            </a:r>
          </a:p>
          <a:p>
            <a:pPr marL="1022350" marR="0" lvl="2" indent="-361950" algn="l" rtl="0">
              <a:lnSpc>
                <a:spcPct val="90000"/>
              </a:lnSpc>
              <a:spcBef>
                <a:spcPts val="440"/>
              </a:spcBef>
              <a:spcAft>
                <a:spcPts val="0"/>
              </a:spcAft>
              <a:buClr>
                <a:srgbClr val="000000"/>
              </a:buClr>
              <a:buSzPct val="65000"/>
              <a:buFont typeface="Arial"/>
              <a:buChar char="■"/>
            </a:pPr>
            <a:r>
              <a:rPr lang="en-US" sz="2200" b="0" i="0" u="none" strike="noStrike" cap="none"/>
              <a:t>Only </a:t>
            </a:r>
            <a:r>
              <a:rPr lang="en-US" sz="2200" b="0" i="1" u="none" strike="noStrike" cap="none"/>
              <a:t>PART</a:t>
            </a:r>
            <a:r>
              <a:rPr lang="en-US" sz="2200" b="0" i="0" u="none" strike="noStrike" cap="none"/>
              <a:t> of the program needs to be in memory for execution.</a:t>
            </a:r>
          </a:p>
          <a:p>
            <a:pPr marL="1022350" marR="0" lvl="2" indent="-361950" algn="l" rtl="0">
              <a:lnSpc>
                <a:spcPct val="90000"/>
              </a:lnSpc>
              <a:spcBef>
                <a:spcPts val="440"/>
              </a:spcBef>
              <a:spcAft>
                <a:spcPts val="0"/>
              </a:spcAft>
              <a:buClr>
                <a:srgbClr val="000000"/>
              </a:buClr>
              <a:buSzPct val="65000"/>
              <a:buFont typeface="Arial"/>
              <a:buChar char="■"/>
            </a:pPr>
            <a:r>
              <a:rPr lang="en-US" sz="2200" b="0" i="0" u="none" strike="noStrike" cap="none"/>
              <a:t>Logical address space can therefore be much larger than physical address space.</a:t>
            </a:r>
          </a:p>
          <a:p>
            <a:pPr marL="1022350" marR="0" lvl="2" indent="-361950" algn="l" rtl="0">
              <a:lnSpc>
                <a:spcPct val="90000"/>
              </a:lnSpc>
              <a:spcBef>
                <a:spcPts val="440"/>
              </a:spcBef>
              <a:spcAft>
                <a:spcPts val="0"/>
              </a:spcAft>
              <a:buClr>
                <a:srgbClr val="000000"/>
              </a:buClr>
              <a:buSzPct val="65000"/>
              <a:buFont typeface="Arial"/>
              <a:buChar char="■"/>
            </a:pPr>
            <a:r>
              <a:rPr lang="en-US" sz="2200" b="0" i="0" u="none" strike="noStrike" cap="none"/>
              <a:t>Need to allow pages to be swapped in and out.</a:t>
            </a:r>
          </a:p>
          <a:p>
            <a:pPr marL="342900" marR="0" lvl="0" indent="-342900" algn="l" rtl="0">
              <a:lnSpc>
                <a:spcPct val="90000"/>
              </a:lnSpc>
              <a:spcBef>
                <a:spcPts val="600"/>
              </a:spcBef>
              <a:spcAft>
                <a:spcPts val="0"/>
              </a:spcAft>
              <a:buClr>
                <a:srgbClr val="000000"/>
              </a:buClr>
              <a:buSzPct val="64999"/>
              <a:buFont typeface="Arial"/>
              <a:buChar char="■"/>
            </a:pPr>
            <a:r>
              <a:rPr lang="en-US" sz="3000" b="0" i="0" u="none" strike="noStrike" cap="none"/>
              <a:t>Virtual Memory can be implemented via</a:t>
            </a:r>
          </a:p>
          <a:p>
            <a:pPr marL="669925" marR="0" lvl="1" indent="-327025" algn="l" rtl="0">
              <a:lnSpc>
                <a:spcPct val="90000"/>
              </a:lnSpc>
              <a:spcBef>
                <a:spcPts val="520"/>
              </a:spcBef>
              <a:spcAft>
                <a:spcPts val="0"/>
              </a:spcAft>
              <a:buClr>
                <a:srgbClr val="000000"/>
              </a:buClr>
              <a:buSzPct val="60000"/>
              <a:buFont typeface="Arial"/>
              <a:buChar char="❑"/>
            </a:pPr>
            <a:r>
              <a:rPr lang="en-US" sz="2600" b="0" i="0" u="none" strike="noStrike" cap="none"/>
              <a:t>Paging</a:t>
            </a:r>
          </a:p>
          <a:p>
            <a:pPr marL="669925" marR="0" lvl="1" indent="-327025" algn="l" rtl="0">
              <a:lnSpc>
                <a:spcPct val="90000"/>
              </a:lnSpc>
              <a:spcBef>
                <a:spcPts val="520"/>
              </a:spcBef>
              <a:spcAft>
                <a:spcPts val="0"/>
              </a:spcAft>
              <a:buClr>
                <a:srgbClr val="000000"/>
              </a:buClr>
              <a:buSzPct val="60000"/>
              <a:buFont typeface="Arial"/>
              <a:buChar char="❑"/>
            </a:pPr>
            <a:r>
              <a:rPr lang="en-US" sz="2600" b="0" i="0" u="none" strike="noStrike" cap="none"/>
              <a:t>Segmentation</a:t>
            </a:r>
          </a:p>
        </p:txBody>
      </p:sp>
    </p:spTree>
  </p:cSld>
  <p:clrMapOvr>
    <a:masterClrMapping/>
  </p:clrMapOvr>
  <p:transition xmlns:p14="http://schemas.microsoft.com/office/powerpoint/2010/main" spd="slow">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Shape 259"/>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Thrashing</a:t>
            </a:r>
          </a:p>
        </p:txBody>
      </p:sp>
      <p:pic>
        <p:nvPicPr>
          <p:cNvPr id="260" name="Shape 260"/>
          <p:cNvPicPr preferRelativeResize="0"/>
          <p:nvPr/>
        </p:nvPicPr>
        <p:blipFill rotWithShape="1">
          <a:blip r:embed="rId3">
            <a:alphaModFix/>
          </a:blip>
          <a:srcRect/>
          <a:stretch/>
        </p:blipFill>
        <p:spPr>
          <a:xfrm>
            <a:off x="1752600" y="2971800"/>
            <a:ext cx="5562600" cy="3098800"/>
          </a:xfrm>
          <a:prstGeom prst="rect">
            <a:avLst/>
          </a:prstGeom>
          <a:noFill/>
          <a:ln>
            <a:noFill/>
          </a:ln>
        </p:spPr>
      </p:pic>
      <p:sp>
        <p:nvSpPr>
          <p:cNvPr id="261" name="Shape 261"/>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669925" marR="0" lvl="1" indent="-327025" algn="l" rtl="0">
              <a:lnSpc>
                <a:spcPct val="100000"/>
              </a:lnSpc>
              <a:spcBef>
                <a:spcPts val="0"/>
              </a:spcBef>
              <a:spcAft>
                <a:spcPts val="0"/>
              </a:spcAft>
              <a:buClr>
                <a:srgbClr val="000000"/>
              </a:buClr>
              <a:buSzPct val="60000"/>
              <a:buFont typeface="Arial"/>
              <a:buChar char="❑"/>
            </a:pPr>
            <a:r>
              <a:rPr lang="en-US" sz="2600" b="0" i="0" u="none" strike="noStrike" cap="none"/>
              <a:t>Why does thrashing occur? </a:t>
            </a:r>
          </a:p>
          <a:p>
            <a:pPr marL="1022350" marR="0" lvl="2" indent="-361950" algn="l" rtl="0">
              <a:lnSpc>
                <a:spcPct val="100000"/>
              </a:lnSpc>
              <a:spcBef>
                <a:spcPts val="440"/>
              </a:spcBef>
              <a:spcAft>
                <a:spcPts val="0"/>
              </a:spcAft>
              <a:buClr>
                <a:srgbClr val="000000"/>
              </a:buClr>
              <a:buSzPct val="65000"/>
              <a:buFont typeface="Arial"/>
              <a:buChar char="■"/>
            </a:pPr>
            <a:r>
              <a:rPr lang="en-US" sz="2200" b="1" i="0" u="none" strike="noStrike" cap="none"/>
              <a:t>∑</a:t>
            </a:r>
            <a:r>
              <a:rPr lang="en-US" sz="2200" b="0" i="0" u="none" strike="noStrike" cap="none"/>
              <a:t> (size of locality)</a:t>
            </a:r>
            <a:r>
              <a:rPr lang="en-US" sz="2200" b="1" i="0" u="none" strike="noStrike" cap="none"/>
              <a:t> </a:t>
            </a:r>
            <a:r>
              <a:rPr lang="en-US" b="1"/>
              <a:t>&gt;</a:t>
            </a:r>
            <a:r>
              <a:rPr lang="en-US" sz="2200" b="0" i="0" u="none" strike="noStrike" cap="none"/>
              <a:t> total memory size</a:t>
            </a:r>
          </a:p>
          <a:p>
            <a:pPr marL="669925" marR="0" lvl="1" indent="-327025" algn="l" rtl="0">
              <a:lnSpc>
                <a:spcPct val="100000"/>
              </a:lnSpc>
              <a:spcBef>
                <a:spcPts val="520"/>
              </a:spcBef>
              <a:spcAft>
                <a:spcPts val="0"/>
              </a:spcAft>
              <a:buClr>
                <a:schemeClr val="accent2"/>
              </a:buClr>
              <a:buSzPct val="60000"/>
              <a:buFont typeface="Noto Sans Symbols"/>
              <a:buNone/>
            </a:pPr>
            <a:endParaRPr sz="2600" b="0" i="0" u="none" strike="noStrike" cap="none"/>
          </a:p>
          <a:p>
            <a:pPr marL="342900" marR="0" lvl="0" indent="-342900" algn="l" rtl="0">
              <a:spcBef>
                <a:spcPts val="520"/>
              </a:spcBef>
              <a:spcAft>
                <a:spcPts val="0"/>
              </a:spcAft>
              <a:buClr>
                <a:schemeClr val="accent1"/>
              </a:buClr>
              <a:buSzPct val="64999"/>
              <a:buFont typeface="Noto Sans Symbols"/>
              <a:buNone/>
            </a:pPr>
            <a:endParaRPr sz="2600" b="0" i="0" u="none" strike="noStrike" cap="none"/>
          </a:p>
        </p:txBody>
      </p:sp>
    </p:spTree>
  </p:cSld>
  <p:clrMapOvr>
    <a:masterClrMapping/>
  </p:clrMapOvr>
  <p:transition xmlns:p14="http://schemas.microsoft.com/office/powerpoint/2010/main" spd="slow">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Shape 266"/>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Working Set Model</a:t>
            </a:r>
          </a:p>
        </p:txBody>
      </p:sp>
      <p:sp>
        <p:nvSpPr>
          <p:cNvPr id="267" name="Shape 267"/>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rgbClr val="000000"/>
              </a:buClr>
              <a:buSzPct val="64999"/>
              <a:buFont typeface="Arial"/>
              <a:buChar char="■"/>
            </a:pPr>
            <a:r>
              <a:rPr lang="en-US" sz="2600" b="0" i="0" u="none" strike="noStrike" cap="none"/>
              <a:t>Δ ≡ working-set window</a:t>
            </a:r>
          </a:p>
          <a:p>
            <a:pPr marL="1143000" marR="0" lvl="2" indent="-228600" algn="l" rtl="0">
              <a:lnSpc>
                <a:spcPct val="100000"/>
              </a:lnSpc>
              <a:spcBef>
                <a:spcPts val="400"/>
              </a:spcBef>
              <a:spcAft>
                <a:spcPts val="0"/>
              </a:spcAft>
              <a:buClr>
                <a:srgbClr val="000000"/>
              </a:buClr>
              <a:buSzPct val="64999"/>
              <a:buFont typeface="Arial"/>
              <a:buChar char="■"/>
            </a:pPr>
            <a:r>
              <a:rPr lang="en-US" sz="2000" b="0" i="0" u="none" strike="noStrike" cap="none"/>
              <a:t>a fixed number of page references, e.g. 10,000 instructions</a:t>
            </a:r>
          </a:p>
          <a:p>
            <a:pPr marL="742950" marR="0" lvl="1" indent="-285750" algn="l" rtl="0">
              <a:lnSpc>
                <a:spcPct val="100000"/>
              </a:lnSpc>
              <a:spcBef>
                <a:spcPts val="440"/>
              </a:spcBef>
              <a:spcAft>
                <a:spcPts val="0"/>
              </a:spcAft>
              <a:buClr>
                <a:srgbClr val="000000"/>
              </a:buClr>
              <a:buSzPct val="59999"/>
              <a:buFont typeface="Arial"/>
              <a:buChar char="❑"/>
            </a:pPr>
            <a:r>
              <a:rPr lang="en-US" sz="2200" b="0" i="0" u="none" strike="noStrike" cap="none"/>
              <a:t>WSSj (working set size of process Pj) - total number of pages referenced in the most recent Δ (varies in time) </a:t>
            </a:r>
          </a:p>
          <a:p>
            <a:pPr marL="1143000" marR="0" lvl="2" indent="-228600" algn="l" rtl="0">
              <a:lnSpc>
                <a:spcPct val="100000"/>
              </a:lnSpc>
              <a:spcBef>
                <a:spcPts val="400"/>
              </a:spcBef>
              <a:spcAft>
                <a:spcPts val="0"/>
              </a:spcAft>
              <a:buClr>
                <a:srgbClr val="000000"/>
              </a:buClr>
              <a:buSzPct val="64999"/>
              <a:buFont typeface="Arial"/>
              <a:buChar char="■"/>
            </a:pPr>
            <a:r>
              <a:rPr lang="en-US" sz="2000" b="0" i="0" u="none" strike="noStrike" cap="none"/>
              <a:t>If Δ too small, will not encompass entire locality.</a:t>
            </a:r>
          </a:p>
          <a:p>
            <a:pPr marL="1143000" marR="0" lvl="2" indent="-228600" algn="l" rtl="0">
              <a:lnSpc>
                <a:spcPct val="100000"/>
              </a:lnSpc>
              <a:spcBef>
                <a:spcPts val="400"/>
              </a:spcBef>
              <a:spcAft>
                <a:spcPts val="0"/>
              </a:spcAft>
              <a:buClr>
                <a:srgbClr val="000000"/>
              </a:buClr>
              <a:buSzPct val="64999"/>
              <a:buFont typeface="Arial"/>
              <a:buChar char="■"/>
            </a:pPr>
            <a:r>
              <a:rPr lang="en-US" sz="2000" b="0" i="0" u="none" strike="noStrike" cap="none"/>
              <a:t>If Δ too large, will encompass several localities.</a:t>
            </a:r>
          </a:p>
          <a:p>
            <a:pPr marL="1143000" marR="0" lvl="2" indent="-228600" algn="l" rtl="0">
              <a:lnSpc>
                <a:spcPct val="100000"/>
              </a:lnSpc>
              <a:spcBef>
                <a:spcPts val="400"/>
              </a:spcBef>
              <a:spcAft>
                <a:spcPts val="0"/>
              </a:spcAft>
              <a:buClr>
                <a:srgbClr val="000000"/>
              </a:buClr>
              <a:buSzPct val="64999"/>
              <a:buFont typeface="Arial"/>
              <a:buChar char="■"/>
            </a:pPr>
            <a:r>
              <a:rPr lang="en-US" sz="2000" b="0" i="0" u="none" strike="noStrike" cap="none"/>
              <a:t>If Δ = ∞,  will encompass entire program.</a:t>
            </a:r>
          </a:p>
          <a:p>
            <a:pPr marL="742950" marR="0" lvl="1" indent="-285750" algn="l" rtl="0">
              <a:lnSpc>
                <a:spcPct val="100000"/>
              </a:lnSpc>
              <a:spcBef>
                <a:spcPts val="440"/>
              </a:spcBef>
              <a:spcAft>
                <a:spcPts val="0"/>
              </a:spcAft>
              <a:buClr>
                <a:srgbClr val="000000"/>
              </a:buClr>
              <a:buSzPct val="59999"/>
              <a:buFont typeface="Arial"/>
              <a:buChar char="❑"/>
            </a:pPr>
            <a:r>
              <a:rPr lang="en-US" sz="2200" b="0" i="0" u="none" strike="noStrike" cap="none"/>
              <a:t>D = ∑ WSSj  ≡ total demand frames</a:t>
            </a:r>
          </a:p>
          <a:p>
            <a:pPr marL="1143000" marR="0" lvl="2" indent="-228600" algn="l" rtl="0">
              <a:lnSpc>
                <a:spcPct val="100000"/>
              </a:lnSpc>
              <a:spcBef>
                <a:spcPts val="400"/>
              </a:spcBef>
              <a:spcAft>
                <a:spcPts val="0"/>
              </a:spcAft>
              <a:buClr>
                <a:srgbClr val="000000"/>
              </a:buClr>
              <a:buSzPct val="64999"/>
              <a:buFont typeface="Arial"/>
              <a:buChar char="■"/>
            </a:pPr>
            <a:r>
              <a:rPr lang="en-US" sz="2000" b="0" i="0" u="none" strike="noStrike" cap="none"/>
              <a:t>If D </a:t>
            </a:r>
            <a:r>
              <a:rPr lang="en-US" sz="2000"/>
              <a:t>&gt;</a:t>
            </a:r>
            <a:r>
              <a:rPr lang="en-US" sz="2000" b="0" i="0" u="none" strike="noStrike" cap="none"/>
              <a:t> m (number of available frames)  ⇒thrashing</a:t>
            </a:r>
          </a:p>
          <a:p>
            <a:pPr marL="742950" marR="0" lvl="1" indent="-285750" algn="l" rtl="0">
              <a:lnSpc>
                <a:spcPct val="100000"/>
              </a:lnSpc>
              <a:spcBef>
                <a:spcPts val="440"/>
              </a:spcBef>
              <a:spcAft>
                <a:spcPts val="0"/>
              </a:spcAft>
              <a:buClr>
                <a:srgbClr val="000000"/>
              </a:buClr>
              <a:buSzPct val="59999"/>
              <a:buFont typeface="Arial"/>
              <a:buChar char="❑"/>
            </a:pPr>
            <a:r>
              <a:rPr lang="en-US" sz="2200" b="0" i="0" u="none" strike="noStrike" cap="none"/>
              <a:t>Policy: If D </a:t>
            </a:r>
            <a:r>
              <a:rPr lang="en-US" sz="2200"/>
              <a:t>&gt;</a:t>
            </a:r>
            <a:r>
              <a:rPr lang="en-US" sz="2200" b="0" i="0" u="none" strike="noStrike" cap="none"/>
              <a:t> m, then suspend one of the processes.</a:t>
            </a:r>
          </a:p>
        </p:txBody>
      </p:sp>
    </p:spTree>
  </p:cSld>
  <p:clrMapOvr>
    <a:masterClrMapping/>
  </p:clrMapOvr>
  <p:transition xmlns:p14="http://schemas.microsoft.com/office/powerpoint/2010/main" spd="slow">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Shape 272"/>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Keeping Track of the Working Set</a:t>
            </a:r>
          </a:p>
        </p:txBody>
      </p:sp>
      <p:sp>
        <p:nvSpPr>
          <p:cNvPr id="273" name="Shape 273"/>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rgbClr val="000000"/>
              </a:buClr>
              <a:buSzPct val="64999"/>
              <a:buFont typeface="Arial"/>
              <a:buChar char="■"/>
            </a:pPr>
            <a:r>
              <a:rPr lang="en-US" sz="2600" b="0" i="0" u="none" strike="noStrike" cap="none"/>
              <a:t>Approximate with</a:t>
            </a:r>
          </a:p>
          <a:p>
            <a:pPr marL="1022350" marR="0" lvl="2" indent="-361950" algn="l" rtl="0">
              <a:lnSpc>
                <a:spcPct val="100000"/>
              </a:lnSpc>
              <a:spcBef>
                <a:spcPts val="400"/>
              </a:spcBef>
              <a:spcAft>
                <a:spcPts val="0"/>
              </a:spcAft>
              <a:buClr>
                <a:srgbClr val="000000"/>
              </a:buClr>
              <a:buSzPct val="64999"/>
              <a:buFont typeface="Arial"/>
              <a:buChar char="■"/>
            </a:pPr>
            <a:r>
              <a:rPr lang="en-US" sz="2000" b="0" i="0" u="none" strike="noStrike" cap="none"/>
              <a:t>interval timer + a reference bit</a:t>
            </a:r>
          </a:p>
          <a:p>
            <a:pPr marL="669925" marR="0" lvl="1" indent="-327025" algn="l" rtl="0">
              <a:lnSpc>
                <a:spcPct val="100000"/>
              </a:lnSpc>
              <a:spcBef>
                <a:spcPts val="440"/>
              </a:spcBef>
              <a:spcAft>
                <a:spcPts val="0"/>
              </a:spcAft>
              <a:buClr>
                <a:srgbClr val="000000"/>
              </a:buClr>
              <a:buSzPct val="59999"/>
              <a:buFont typeface="Arial"/>
              <a:buChar char="❑"/>
            </a:pPr>
            <a:r>
              <a:rPr lang="en-US" sz="2200" b="0" i="0" u="none" strike="noStrike" cap="none"/>
              <a:t>Example: Δ = 10,000</a:t>
            </a:r>
          </a:p>
          <a:p>
            <a:pPr marL="1339850" marR="0" lvl="3" indent="-323850" algn="l" rtl="0">
              <a:lnSpc>
                <a:spcPct val="100000"/>
              </a:lnSpc>
              <a:spcBef>
                <a:spcPts val="360"/>
              </a:spcBef>
              <a:spcAft>
                <a:spcPts val="0"/>
              </a:spcAft>
              <a:buClr>
                <a:srgbClr val="000000"/>
              </a:buClr>
              <a:buSzPct val="70000"/>
              <a:buFont typeface="Arial"/>
              <a:buChar char="❑"/>
            </a:pPr>
            <a:r>
              <a:rPr lang="en-US" sz="1800" b="0" i="0" u="none" strike="noStrike" cap="none">
                <a:solidFill>
                  <a:srgbClr val="000000"/>
                </a:solidFill>
              </a:rPr>
              <a:t>Timer interrupts after every 5000 time units.</a:t>
            </a:r>
          </a:p>
          <a:p>
            <a:pPr marL="1339850" marR="0" lvl="3" indent="-323850" algn="l" rtl="0">
              <a:lnSpc>
                <a:spcPct val="100000"/>
              </a:lnSpc>
              <a:spcBef>
                <a:spcPts val="360"/>
              </a:spcBef>
              <a:spcAft>
                <a:spcPts val="0"/>
              </a:spcAft>
              <a:buClr>
                <a:srgbClr val="000000"/>
              </a:buClr>
              <a:buSzPct val="70000"/>
              <a:buFont typeface="Arial"/>
              <a:buChar char="❑"/>
            </a:pPr>
            <a:r>
              <a:rPr lang="en-US" sz="1800" b="0" i="0" u="none" strike="noStrike" cap="none">
                <a:solidFill>
                  <a:srgbClr val="000000"/>
                </a:solidFill>
              </a:rPr>
              <a:t>Whenever a timer interrupts, copy and set the values of all reference bits to 0. </a:t>
            </a:r>
          </a:p>
          <a:p>
            <a:pPr marL="1339850" marR="0" lvl="3" indent="-323850" algn="l" rtl="0">
              <a:lnSpc>
                <a:spcPct val="100000"/>
              </a:lnSpc>
              <a:spcBef>
                <a:spcPts val="360"/>
              </a:spcBef>
              <a:spcAft>
                <a:spcPts val="0"/>
              </a:spcAft>
              <a:buClr>
                <a:srgbClr val="000000"/>
              </a:buClr>
              <a:buSzPct val="70000"/>
              <a:buFont typeface="Arial"/>
              <a:buChar char="❑"/>
            </a:pPr>
            <a:r>
              <a:rPr lang="en-US" sz="1800" b="0" i="0" u="none" strike="noStrike" cap="none">
                <a:solidFill>
                  <a:srgbClr val="000000"/>
                </a:solidFill>
              </a:rPr>
              <a:t>Keep in memory 2 bits for each page (indicated if page was used within last 10,000 to 15,000 references).</a:t>
            </a:r>
          </a:p>
          <a:p>
            <a:pPr marL="1339850" marR="0" lvl="3" indent="-323850" algn="l" rtl="0">
              <a:lnSpc>
                <a:spcPct val="100000"/>
              </a:lnSpc>
              <a:spcBef>
                <a:spcPts val="360"/>
              </a:spcBef>
              <a:spcAft>
                <a:spcPts val="0"/>
              </a:spcAft>
              <a:buClr>
                <a:srgbClr val="000000"/>
              </a:buClr>
              <a:buSzPct val="70000"/>
              <a:buFont typeface="Arial"/>
              <a:buChar char="❑"/>
            </a:pPr>
            <a:r>
              <a:rPr lang="en-US" sz="1800" b="0" i="0" u="none" strike="noStrike" cap="none">
                <a:solidFill>
                  <a:srgbClr val="000000"/>
                </a:solidFill>
              </a:rPr>
              <a:t>If one of the bits in memory = 1 ⇒ page in working set.</a:t>
            </a:r>
          </a:p>
          <a:p>
            <a:pPr marL="1022350" marR="0" lvl="2" indent="-361950" algn="l" rtl="0">
              <a:lnSpc>
                <a:spcPct val="100000"/>
              </a:lnSpc>
              <a:spcBef>
                <a:spcPts val="400"/>
              </a:spcBef>
              <a:spcAft>
                <a:spcPts val="0"/>
              </a:spcAft>
              <a:buClr>
                <a:srgbClr val="000000"/>
              </a:buClr>
              <a:buSzPct val="64999"/>
              <a:buFont typeface="Arial"/>
              <a:buChar char="■"/>
            </a:pPr>
            <a:r>
              <a:rPr lang="en-US" sz="2000" b="0" i="0" u="none" strike="noStrike" cap="none"/>
              <a:t>Not completely accurate - cannot tell where reference occurred.</a:t>
            </a:r>
          </a:p>
          <a:p>
            <a:pPr marL="1022350" marR="0" lvl="2" indent="-361950" algn="l" rtl="0">
              <a:lnSpc>
                <a:spcPct val="100000"/>
              </a:lnSpc>
              <a:spcBef>
                <a:spcPts val="400"/>
              </a:spcBef>
              <a:spcAft>
                <a:spcPts val="0"/>
              </a:spcAft>
              <a:buClr>
                <a:srgbClr val="000000"/>
              </a:buClr>
              <a:buSzPct val="64999"/>
              <a:buFont typeface="Arial"/>
              <a:buChar char="■"/>
            </a:pPr>
            <a:r>
              <a:rPr lang="en-US" sz="2000" b="0" i="0" u="none" strike="noStrike" cap="none"/>
              <a:t>Improvement - 10 bits and interrupt every 1000 time units.</a:t>
            </a:r>
          </a:p>
        </p:txBody>
      </p:sp>
    </p:spTree>
  </p:cSld>
  <p:clrMapOvr>
    <a:masterClrMapping/>
  </p:clrMapOvr>
  <p:transition xmlns:p14="http://schemas.microsoft.com/office/powerpoint/2010/main" spd="slow">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Shape 278"/>
          <p:cNvSpPr txBox="1"/>
          <p:nvPr/>
        </p:nvSpPr>
        <p:spPr>
          <a:xfrm>
            <a:off x="6553200" y="6243637"/>
            <a:ext cx="2133599" cy="457200"/>
          </a:xfrm>
          <a:prstGeom prst="rect">
            <a:avLst/>
          </a:prstGeom>
          <a:noFill/>
          <a:ln>
            <a:noFill/>
          </a:ln>
        </p:spPr>
        <p:txBody>
          <a:bodyPr lIns="91425" tIns="45700" rIns="91425" bIns="45700" anchor="b" anchorCtr="0">
            <a:noAutofit/>
          </a:bodyPr>
          <a:lstStyle/>
          <a:p>
            <a:pPr marL="0" marR="0" lvl="0" indent="0" algn="r" rtl="0">
              <a:lnSpc>
                <a:spcPct val="100000"/>
              </a:lnSpc>
              <a:spcBef>
                <a:spcPts val="0"/>
              </a:spcBef>
              <a:spcAft>
                <a:spcPts val="0"/>
              </a:spcAft>
              <a:buClr>
                <a:schemeClr val="dk1"/>
              </a:buClr>
              <a:buSzPct val="25000"/>
              <a:buFont typeface="Garamond"/>
              <a:buNone/>
            </a:pPr>
            <a:fld id="{00000000-1234-1234-1234-123412341234}" type="slidenum">
              <a:rPr lang="en-US" sz="1200" b="0" i="0" u="none">
                <a:solidFill>
                  <a:schemeClr val="dk1"/>
                </a:solidFill>
                <a:latin typeface="Garamond"/>
                <a:ea typeface="Garamond"/>
                <a:cs typeface="Garamond"/>
                <a:sym typeface="Garamond"/>
              </a:rPr>
              <a:t>33</a:t>
            </a:fld>
            <a:endParaRPr lang="en-US" sz="1200" b="0" i="0" u="none">
              <a:solidFill>
                <a:schemeClr val="dk1"/>
              </a:solidFill>
              <a:latin typeface="Garamond"/>
              <a:ea typeface="Garamond"/>
              <a:cs typeface="Garamond"/>
              <a:sym typeface="Garamond"/>
            </a:endParaRPr>
          </a:p>
        </p:txBody>
      </p:sp>
      <p:sp>
        <p:nvSpPr>
          <p:cNvPr id="279" name="Shape 279"/>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Page fault Frequency Scheme</a:t>
            </a:r>
          </a:p>
        </p:txBody>
      </p:sp>
      <p:sp>
        <p:nvSpPr>
          <p:cNvPr id="280" name="Shape 280"/>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1022350" marR="0" lvl="2" indent="-361950" algn="l" rtl="0">
              <a:lnSpc>
                <a:spcPct val="100000"/>
              </a:lnSpc>
              <a:spcBef>
                <a:spcPts val="0"/>
              </a:spcBef>
              <a:spcAft>
                <a:spcPts val="0"/>
              </a:spcAft>
              <a:buClr>
                <a:srgbClr val="000000"/>
              </a:buClr>
              <a:buSzPct val="65000"/>
              <a:buFont typeface="Arial"/>
              <a:buChar char="■"/>
            </a:pPr>
            <a:r>
              <a:rPr lang="en-US" sz="2200" b="0" i="0" u="none" strike="noStrike" cap="none"/>
              <a:t>Control thrashing by establishing  </a:t>
            </a:r>
            <a:r>
              <a:rPr lang="en-US" sz="2200" b="0" i="1" u="none" strike="noStrike" cap="none"/>
              <a:t>acceptable </a:t>
            </a:r>
            <a:r>
              <a:rPr lang="en-US" sz="2200" b="0" i="0" u="none" strike="noStrike" cap="none"/>
              <a:t>page-fault rate.</a:t>
            </a:r>
          </a:p>
          <a:p>
            <a:pPr marL="1339850" marR="0" lvl="3" indent="-323850" algn="l" rtl="0">
              <a:lnSpc>
                <a:spcPct val="100000"/>
              </a:lnSpc>
              <a:spcBef>
                <a:spcPts val="400"/>
              </a:spcBef>
              <a:spcAft>
                <a:spcPts val="0"/>
              </a:spcAft>
              <a:buClr>
                <a:srgbClr val="000000"/>
              </a:buClr>
              <a:buSzPct val="70000"/>
              <a:buFont typeface="Arial"/>
              <a:buChar char="❑"/>
            </a:pPr>
            <a:r>
              <a:rPr lang="en-US" sz="2000" b="0" i="0" u="none" strike="noStrike" cap="none">
                <a:solidFill>
                  <a:srgbClr val="000000"/>
                </a:solidFill>
              </a:rPr>
              <a:t>If page fault  rate too low, process loses frame.</a:t>
            </a:r>
          </a:p>
          <a:p>
            <a:pPr marL="1339850" marR="0" lvl="3" indent="-323850" algn="l" rtl="0">
              <a:lnSpc>
                <a:spcPct val="100000"/>
              </a:lnSpc>
              <a:spcBef>
                <a:spcPts val="400"/>
              </a:spcBef>
              <a:spcAft>
                <a:spcPts val="0"/>
              </a:spcAft>
              <a:buClr>
                <a:srgbClr val="000000"/>
              </a:buClr>
              <a:buSzPct val="70000"/>
              <a:buFont typeface="Arial"/>
              <a:buChar char="❑"/>
            </a:pPr>
            <a:r>
              <a:rPr lang="en-US" sz="2000" b="0" i="0" u="none" strike="noStrike" cap="none">
                <a:solidFill>
                  <a:srgbClr val="000000"/>
                </a:solidFill>
              </a:rPr>
              <a:t>If page fault rate too high, process needs and gains a frame.</a:t>
            </a:r>
          </a:p>
        </p:txBody>
      </p:sp>
      <p:pic>
        <p:nvPicPr>
          <p:cNvPr id="281" name="Shape 281"/>
          <p:cNvPicPr preferRelativeResize="0"/>
          <p:nvPr/>
        </p:nvPicPr>
        <p:blipFill rotWithShape="1">
          <a:blip r:embed="rId3">
            <a:alphaModFix/>
          </a:blip>
          <a:srcRect/>
          <a:stretch/>
        </p:blipFill>
        <p:spPr>
          <a:xfrm>
            <a:off x="2259825" y="3241075"/>
            <a:ext cx="4976700" cy="3568800"/>
          </a:xfrm>
          <a:prstGeom prst="rect">
            <a:avLst/>
          </a:prstGeom>
          <a:noFill/>
          <a:ln>
            <a:noFill/>
          </a:ln>
        </p:spPr>
      </p:pic>
    </p:spTree>
  </p:cSld>
  <p:clrMapOvr>
    <a:masterClrMapping/>
  </p:clrMapOvr>
  <p:transition xmlns:p14="http://schemas.microsoft.com/office/powerpoint/2010/main" spd="slow">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Shape 286"/>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Demand Paging Issues</a:t>
            </a:r>
          </a:p>
        </p:txBody>
      </p:sp>
      <p:sp>
        <p:nvSpPr>
          <p:cNvPr id="287" name="Shape 287"/>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669925" marR="0" lvl="1" indent="-327025" algn="l" rtl="0">
              <a:lnSpc>
                <a:spcPct val="90000"/>
              </a:lnSpc>
              <a:spcBef>
                <a:spcPts val="0"/>
              </a:spcBef>
              <a:spcAft>
                <a:spcPts val="0"/>
              </a:spcAft>
              <a:buClr>
                <a:srgbClr val="000000"/>
              </a:buClr>
              <a:buSzPct val="60000"/>
              <a:buFont typeface="Arial"/>
              <a:buChar char="❑"/>
            </a:pPr>
            <a:r>
              <a:rPr lang="en-US" sz="2600" b="0" i="0" u="none" strike="noStrike" cap="none"/>
              <a:t>Prepaging</a:t>
            </a:r>
          </a:p>
          <a:p>
            <a:pPr marL="1022350" marR="0" lvl="2" indent="-361950" algn="l" rtl="0">
              <a:lnSpc>
                <a:spcPct val="90000"/>
              </a:lnSpc>
              <a:spcBef>
                <a:spcPts val="440"/>
              </a:spcBef>
              <a:spcAft>
                <a:spcPts val="0"/>
              </a:spcAft>
              <a:buClr>
                <a:srgbClr val="000000"/>
              </a:buClr>
              <a:buSzPct val="65000"/>
              <a:buFont typeface="Arial"/>
              <a:buChar char="■"/>
            </a:pPr>
            <a:r>
              <a:rPr lang="en-US" sz="2200" b="0" i="0" u="none" strike="noStrike" cap="none"/>
              <a:t>Tries to prevent high level of initial paging.</a:t>
            </a:r>
          </a:p>
          <a:p>
            <a:pPr marL="1339850" marR="0" lvl="3" indent="-323850" algn="l" rtl="0">
              <a:lnSpc>
                <a:spcPct val="90000"/>
              </a:lnSpc>
              <a:spcBef>
                <a:spcPts val="400"/>
              </a:spcBef>
              <a:spcAft>
                <a:spcPts val="0"/>
              </a:spcAft>
              <a:buClr>
                <a:srgbClr val="000000"/>
              </a:buClr>
              <a:buSzPct val="70000"/>
              <a:buFont typeface="Arial"/>
              <a:buChar char="❑"/>
            </a:pPr>
            <a:r>
              <a:rPr lang="en-US" sz="2000" b="0" i="0" u="none" strike="noStrike" cap="none">
                <a:solidFill>
                  <a:srgbClr val="000000"/>
                </a:solidFill>
              </a:rPr>
              <a:t>E.g. If a process is suspended, keep list of pages in working set and bring entire working set back before restarting process.</a:t>
            </a:r>
          </a:p>
          <a:p>
            <a:pPr marL="1339850" marR="0" lvl="3" indent="-323850" algn="l" rtl="0">
              <a:lnSpc>
                <a:spcPct val="90000"/>
              </a:lnSpc>
              <a:spcBef>
                <a:spcPts val="400"/>
              </a:spcBef>
              <a:spcAft>
                <a:spcPts val="0"/>
              </a:spcAft>
              <a:buClr>
                <a:srgbClr val="000000"/>
              </a:buClr>
              <a:buSzPct val="70000"/>
              <a:buFont typeface="Arial"/>
              <a:buChar char="❑"/>
            </a:pPr>
            <a:r>
              <a:rPr lang="en-US" sz="2000" b="0" i="0" u="none" strike="noStrike" cap="none">
                <a:solidFill>
                  <a:srgbClr val="000000"/>
                </a:solidFill>
              </a:rPr>
              <a:t>Tradeoff - page fault vs. prepaging - depends on how many pages brought back are reused.</a:t>
            </a:r>
          </a:p>
          <a:p>
            <a:pPr marL="669925" marR="0" lvl="1" indent="-327025" algn="l" rtl="0">
              <a:lnSpc>
                <a:spcPct val="90000"/>
              </a:lnSpc>
              <a:spcBef>
                <a:spcPts val="520"/>
              </a:spcBef>
              <a:spcAft>
                <a:spcPts val="0"/>
              </a:spcAft>
              <a:buClr>
                <a:srgbClr val="000000"/>
              </a:buClr>
              <a:buSzPct val="60000"/>
              <a:buFont typeface="Arial"/>
              <a:buChar char="❑"/>
            </a:pPr>
            <a:r>
              <a:rPr lang="en-US" sz="2600" b="0" i="0" u="none" strike="noStrike" cap="none"/>
              <a:t>Page Size Selection</a:t>
            </a:r>
          </a:p>
          <a:p>
            <a:pPr marL="1022350" marR="0" lvl="2" indent="-361950" algn="l" rtl="0">
              <a:lnSpc>
                <a:spcPct val="90000"/>
              </a:lnSpc>
              <a:spcBef>
                <a:spcPts val="440"/>
              </a:spcBef>
              <a:spcAft>
                <a:spcPts val="0"/>
              </a:spcAft>
              <a:buClr>
                <a:srgbClr val="000000"/>
              </a:buClr>
              <a:buSzPct val="65000"/>
              <a:buFont typeface="Arial"/>
              <a:buChar char="■"/>
            </a:pPr>
            <a:r>
              <a:rPr lang="en-US" sz="2200" b="0" i="0" u="none" strike="noStrike" cap="none"/>
              <a:t>fragmentation</a:t>
            </a:r>
          </a:p>
          <a:p>
            <a:pPr marL="1022350" marR="0" lvl="2" indent="-361950" algn="l" rtl="0">
              <a:lnSpc>
                <a:spcPct val="90000"/>
              </a:lnSpc>
              <a:spcBef>
                <a:spcPts val="440"/>
              </a:spcBef>
              <a:spcAft>
                <a:spcPts val="0"/>
              </a:spcAft>
              <a:buClr>
                <a:srgbClr val="000000"/>
              </a:buClr>
              <a:buSzPct val="65000"/>
              <a:buFont typeface="Arial"/>
              <a:buChar char="■"/>
            </a:pPr>
            <a:r>
              <a:rPr lang="en-US" sz="2200" b="0" i="0" u="none" strike="noStrike" cap="none"/>
              <a:t>table size</a:t>
            </a:r>
          </a:p>
          <a:p>
            <a:pPr marL="1022350" marR="0" lvl="2" indent="-361950" algn="l" rtl="0">
              <a:lnSpc>
                <a:spcPct val="90000"/>
              </a:lnSpc>
              <a:spcBef>
                <a:spcPts val="440"/>
              </a:spcBef>
              <a:spcAft>
                <a:spcPts val="0"/>
              </a:spcAft>
              <a:buClr>
                <a:srgbClr val="000000"/>
              </a:buClr>
              <a:buSzPct val="65000"/>
              <a:buFont typeface="Arial"/>
              <a:buChar char="■"/>
            </a:pPr>
            <a:r>
              <a:rPr lang="en-US" sz="2200" b="0" i="0" u="none" strike="noStrike" cap="none"/>
              <a:t>I/O overhead</a:t>
            </a:r>
          </a:p>
          <a:p>
            <a:pPr marL="1022350" marR="0" lvl="2" indent="-361950" algn="l" rtl="0">
              <a:lnSpc>
                <a:spcPct val="90000"/>
              </a:lnSpc>
              <a:spcBef>
                <a:spcPts val="440"/>
              </a:spcBef>
              <a:spcAft>
                <a:spcPts val="0"/>
              </a:spcAft>
              <a:buClr>
                <a:srgbClr val="000000"/>
              </a:buClr>
              <a:buSzPct val="65000"/>
              <a:buFont typeface="Arial"/>
              <a:buChar char="■"/>
            </a:pPr>
            <a:r>
              <a:rPr lang="en-US" sz="2200" b="0" i="0" u="none" strike="noStrike" cap="none"/>
              <a:t>locality</a:t>
            </a:r>
          </a:p>
        </p:txBody>
      </p:sp>
    </p:spTree>
  </p:cSld>
  <p:clrMapOvr>
    <a:masterClrMapping/>
  </p:clrMapOvr>
  <p:transition xmlns:p14="http://schemas.microsoft.com/office/powerpoint/2010/main" spd="slow">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Shape 292"/>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Demand Paging Issues</a:t>
            </a:r>
          </a:p>
        </p:txBody>
      </p:sp>
      <p:sp>
        <p:nvSpPr>
          <p:cNvPr id="293" name="Shape 293"/>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669925" marR="0" lvl="1" indent="-327025" algn="l" rtl="0">
              <a:lnSpc>
                <a:spcPct val="90000"/>
              </a:lnSpc>
              <a:spcBef>
                <a:spcPts val="0"/>
              </a:spcBef>
              <a:spcAft>
                <a:spcPts val="0"/>
              </a:spcAft>
              <a:buClr>
                <a:srgbClr val="000000"/>
              </a:buClr>
              <a:buSzPct val="60000"/>
              <a:buFont typeface="Arial"/>
              <a:buChar char="❑"/>
            </a:pPr>
            <a:r>
              <a:rPr lang="en-US" sz="2600" b="0" i="0" u="none" strike="noStrike" cap="none"/>
              <a:t>Program Structure</a:t>
            </a:r>
          </a:p>
          <a:p>
            <a:pPr marL="1022350" marR="0" lvl="2" indent="-361950" algn="l" rtl="0">
              <a:lnSpc>
                <a:spcPct val="60000"/>
              </a:lnSpc>
              <a:spcBef>
                <a:spcPts val="440"/>
              </a:spcBef>
              <a:spcAft>
                <a:spcPts val="0"/>
              </a:spcAft>
              <a:buClr>
                <a:srgbClr val="000000"/>
              </a:buClr>
              <a:buSzPct val="65000"/>
              <a:buFont typeface="Arial"/>
              <a:buChar char="■"/>
            </a:pPr>
            <a:r>
              <a:rPr lang="en-US" sz="2200" b="0" i="0" u="none" strike="noStrike" cap="none"/>
              <a:t>Array A[1024,1024] of integer</a:t>
            </a:r>
          </a:p>
          <a:p>
            <a:pPr marL="1022350" marR="0" lvl="2" indent="-361950" algn="l" rtl="0">
              <a:lnSpc>
                <a:spcPct val="60000"/>
              </a:lnSpc>
              <a:spcBef>
                <a:spcPts val="440"/>
              </a:spcBef>
              <a:spcAft>
                <a:spcPts val="0"/>
              </a:spcAft>
              <a:buClr>
                <a:srgbClr val="000000"/>
              </a:buClr>
              <a:buSzPct val="65000"/>
              <a:buFont typeface="Arial"/>
              <a:buChar char="■"/>
            </a:pPr>
            <a:r>
              <a:rPr lang="en-US" sz="2200" b="0" i="0" u="none" strike="noStrike" cap="none"/>
              <a:t>Assume each row is stored on one page</a:t>
            </a:r>
          </a:p>
          <a:p>
            <a:pPr marL="1022350" marR="0" lvl="2" indent="-361950" algn="l" rtl="0">
              <a:lnSpc>
                <a:spcPct val="60000"/>
              </a:lnSpc>
              <a:spcBef>
                <a:spcPts val="440"/>
              </a:spcBef>
              <a:spcAft>
                <a:spcPts val="0"/>
              </a:spcAft>
              <a:buClr>
                <a:srgbClr val="000000"/>
              </a:buClr>
              <a:buSzPct val="65000"/>
              <a:buFont typeface="Arial"/>
              <a:buChar char="■"/>
            </a:pPr>
            <a:r>
              <a:rPr lang="en-US" sz="2200" b="0" i="0" u="none" strike="noStrike" cap="none"/>
              <a:t>Assume only one frame in memory</a:t>
            </a:r>
          </a:p>
          <a:p>
            <a:pPr marL="1022350" marR="0" lvl="2" indent="-361950" algn="l" rtl="0">
              <a:lnSpc>
                <a:spcPct val="90000"/>
              </a:lnSpc>
              <a:spcBef>
                <a:spcPts val="440"/>
              </a:spcBef>
              <a:spcAft>
                <a:spcPts val="0"/>
              </a:spcAft>
              <a:buClr>
                <a:srgbClr val="000000"/>
              </a:buClr>
              <a:buSzPct val="65000"/>
              <a:buFont typeface="Arial"/>
              <a:buChar char="■"/>
            </a:pPr>
            <a:r>
              <a:rPr lang="en-US" sz="2200" b="0" i="0" u="none" strike="noStrike" cap="none"/>
              <a:t>Program 1</a:t>
            </a:r>
          </a:p>
          <a:p>
            <a:pPr marL="1339850" marR="0" lvl="3" indent="-323850" algn="l" rtl="0">
              <a:lnSpc>
                <a:spcPct val="80000"/>
              </a:lnSpc>
              <a:spcBef>
                <a:spcPts val="400"/>
              </a:spcBef>
              <a:spcAft>
                <a:spcPts val="0"/>
              </a:spcAft>
              <a:buClr>
                <a:schemeClr val="accent2"/>
              </a:buClr>
              <a:buSzPct val="25000"/>
              <a:buFont typeface="Noto Sans Symbols"/>
              <a:buNone/>
            </a:pPr>
            <a:r>
              <a:rPr lang="en-US" sz="2000" b="0" i="0" u="none" strike="noStrike" cap="none">
                <a:solidFill>
                  <a:srgbClr val="000000"/>
                </a:solidFill>
              </a:rPr>
              <a:t>for j := 1 to 1024 do</a:t>
            </a:r>
          </a:p>
          <a:p>
            <a:pPr marL="1339850" marR="0" lvl="3" indent="-323850" algn="l" rtl="0">
              <a:lnSpc>
                <a:spcPct val="80000"/>
              </a:lnSpc>
              <a:spcBef>
                <a:spcPts val="400"/>
              </a:spcBef>
              <a:spcAft>
                <a:spcPts val="0"/>
              </a:spcAft>
              <a:buClr>
                <a:schemeClr val="accent2"/>
              </a:buClr>
              <a:buSzPct val="25000"/>
              <a:buFont typeface="Noto Sans Symbols"/>
              <a:buNone/>
            </a:pPr>
            <a:r>
              <a:rPr lang="en-US" sz="2000" b="0" i="0" u="none" strike="noStrike" cap="none">
                <a:solidFill>
                  <a:srgbClr val="000000"/>
                </a:solidFill>
              </a:rPr>
              <a:t>for i := 1 to 1024 do</a:t>
            </a:r>
          </a:p>
          <a:p>
            <a:pPr marL="1339850" marR="0" lvl="3" indent="-323850" algn="l" rtl="0">
              <a:lnSpc>
                <a:spcPct val="80000"/>
              </a:lnSpc>
              <a:spcBef>
                <a:spcPts val="400"/>
              </a:spcBef>
              <a:spcAft>
                <a:spcPts val="0"/>
              </a:spcAft>
              <a:buClr>
                <a:schemeClr val="accent2"/>
              </a:buClr>
              <a:buSzPct val="25000"/>
              <a:buFont typeface="Noto Sans Symbols"/>
              <a:buNone/>
            </a:pPr>
            <a:r>
              <a:rPr lang="en-US" sz="2000" b="0" i="0" u="none" strike="noStrike" cap="none">
                <a:solidFill>
                  <a:srgbClr val="000000"/>
                </a:solidFill>
              </a:rPr>
              <a:t>       A[i,j] := 0;</a:t>
            </a:r>
          </a:p>
          <a:p>
            <a:pPr marL="1339850" marR="0" lvl="3" indent="-323850" algn="l" rtl="0">
              <a:lnSpc>
                <a:spcPct val="80000"/>
              </a:lnSpc>
              <a:spcBef>
                <a:spcPts val="400"/>
              </a:spcBef>
              <a:spcAft>
                <a:spcPts val="0"/>
              </a:spcAft>
              <a:buClr>
                <a:schemeClr val="accent2"/>
              </a:buClr>
              <a:buSzPct val="25000"/>
              <a:buFont typeface="Noto Sans Symbols"/>
              <a:buNone/>
            </a:pPr>
            <a:r>
              <a:rPr lang="en-US" sz="2000" b="1" i="1" u="none" strike="noStrike" cap="none">
                <a:solidFill>
                  <a:srgbClr val="000000"/>
                </a:solidFill>
              </a:rPr>
              <a:t>1024 * 1024 page faults</a:t>
            </a:r>
          </a:p>
          <a:p>
            <a:pPr marL="1022350" marR="0" lvl="2" indent="-361950" algn="l" rtl="0">
              <a:lnSpc>
                <a:spcPct val="90000"/>
              </a:lnSpc>
              <a:spcBef>
                <a:spcPts val="440"/>
              </a:spcBef>
              <a:spcAft>
                <a:spcPts val="0"/>
              </a:spcAft>
              <a:buClr>
                <a:srgbClr val="000000"/>
              </a:buClr>
              <a:buSzPct val="65000"/>
              <a:buFont typeface="Arial"/>
              <a:buChar char="■"/>
            </a:pPr>
            <a:r>
              <a:rPr lang="en-US" sz="2200" b="0" i="0" u="none" strike="noStrike" cap="none"/>
              <a:t>Program 2</a:t>
            </a:r>
          </a:p>
          <a:p>
            <a:pPr marL="1339850" marR="0" lvl="3" indent="-323850" algn="l" rtl="0">
              <a:lnSpc>
                <a:spcPct val="80000"/>
              </a:lnSpc>
              <a:spcBef>
                <a:spcPts val="400"/>
              </a:spcBef>
              <a:spcAft>
                <a:spcPts val="0"/>
              </a:spcAft>
              <a:buClr>
                <a:schemeClr val="accent2"/>
              </a:buClr>
              <a:buSzPct val="25000"/>
              <a:buFont typeface="Noto Sans Symbols"/>
              <a:buNone/>
            </a:pPr>
            <a:r>
              <a:rPr lang="en-US" sz="2000" b="0" i="0" u="none" strike="noStrike" cap="none">
                <a:solidFill>
                  <a:srgbClr val="000000"/>
                </a:solidFill>
              </a:rPr>
              <a:t>for i := 1 to 1024 do</a:t>
            </a:r>
          </a:p>
          <a:p>
            <a:pPr marL="1339850" marR="0" lvl="3" indent="-323850" algn="l" rtl="0">
              <a:lnSpc>
                <a:spcPct val="80000"/>
              </a:lnSpc>
              <a:spcBef>
                <a:spcPts val="400"/>
              </a:spcBef>
              <a:spcAft>
                <a:spcPts val="0"/>
              </a:spcAft>
              <a:buClr>
                <a:schemeClr val="accent2"/>
              </a:buClr>
              <a:buSzPct val="25000"/>
              <a:buFont typeface="Noto Sans Symbols"/>
              <a:buNone/>
            </a:pPr>
            <a:r>
              <a:rPr lang="en-US" sz="2000" b="0" i="0" u="none" strike="noStrike" cap="none">
                <a:solidFill>
                  <a:srgbClr val="000000"/>
                </a:solidFill>
              </a:rPr>
              <a:t>for j:= 1 to 1024 do</a:t>
            </a:r>
          </a:p>
          <a:p>
            <a:pPr marL="1339850" marR="0" lvl="3" indent="-323850" algn="l" rtl="0">
              <a:lnSpc>
                <a:spcPct val="80000"/>
              </a:lnSpc>
              <a:spcBef>
                <a:spcPts val="400"/>
              </a:spcBef>
              <a:spcAft>
                <a:spcPts val="0"/>
              </a:spcAft>
              <a:buClr>
                <a:schemeClr val="accent2"/>
              </a:buClr>
              <a:buSzPct val="25000"/>
              <a:buFont typeface="Noto Sans Symbols"/>
              <a:buNone/>
            </a:pPr>
            <a:r>
              <a:rPr lang="en-US" sz="2000" b="0" i="0" u="none" strike="noStrike" cap="none">
                <a:solidFill>
                  <a:srgbClr val="000000"/>
                </a:solidFill>
              </a:rPr>
              <a:t>       A[i,j] := 0;</a:t>
            </a:r>
          </a:p>
          <a:p>
            <a:pPr marL="1339850" marR="0" lvl="3" indent="-323850" algn="l" rtl="0">
              <a:lnSpc>
                <a:spcPct val="80000"/>
              </a:lnSpc>
              <a:spcBef>
                <a:spcPts val="400"/>
              </a:spcBef>
              <a:spcAft>
                <a:spcPts val="0"/>
              </a:spcAft>
              <a:buClr>
                <a:schemeClr val="accent2"/>
              </a:buClr>
              <a:buSzPct val="25000"/>
              <a:buFont typeface="Noto Sans Symbols"/>
              <a:buNone/>
            </a:pPr>
            <a:r>
              <a:rPr lang="en-US" sz="2000" b="1" i="1" u="none" strike="noStrike" cap="none">
                <a:solidFill>
                  <a:srgbClr val="000000"/>
                </a:solidFill>
              </a:rPr>
              <a:t>1024 page faults</a:t>
            </a:r>
          </a:p>
        </p:txBody>
      </p:sp>
    </p:spTree>
  </p:cSld>
  <p:clrMapOvr>
    <a:masterClrMapping/>
  </p:clrMapOvr>
  <p:transition xmlns:p14="http://schemas.microsoft.com/office/powerpoint/2010/main" spd="slow">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298" name="Shape 298"/>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Demand Paging Issues</a:t>
            </a:r>
          </a:p>
        </p:txBody>
      </p:sp>
      <p:sp>
        <p:nvSpPr>
          <p:cNvPr id="299" name="Shape 299"/>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rgbClr val="000000"/>
              </a:buClr>
              <a:buSzPct val="64999"/>
              <a:buFont typeface="Arial"/>
              <a:buChar char="■"/>
            </a:pPr>
            <a:r>
              <a:rPr lang="en-US" sz="3000" b="0" i="0" u="none" strike="noStrike" cap="none"/>
              <a:t>I/O Interlock and addressing</a:t>
            </a:r>
          </a:p>
          <a:p>
            <a:pPr marL="1022350" marR="0" lvl="2" indent="-361950" algn="l" rtl="0">
              <a:lnSpc>
                <a:spcPct val="100000"/>
              </a:lnSpc>
              <a:spcBef>
                <a:spcPts val="440"/>
              </a:spcBef>
              <a:spcAft>
                <a:spcPts val="0"/>
              </a:spcAft>
              <a:buClr>
                <a:srgbClr val="000000"/>
              </a:buClr>
              <a:buSzPct val="65000"/>
              <a:buFont typeface="Arial"/>
              <a:buChar char="■"/>
            </a:pPr>
            <a:r>
              <a:rPr lang="en-US" sz="2200" b="0" i="0" u="none" strike="noStrike" cap="none"/>
              <a:t>Say I/O is done to/from virtual memory. I/O is implemented by I/O controller.</a:t>
            </a:r>
          </a:p>
          <a:p>
            <a:pPr marL="1339850" marR="0" lvl="3" indent="-323850" algn="l" rtl="0">
              <a:lnSpc>
                <a:spcPct val="100000"/>
              </a:lnSpc>
              <a:spcBef>
                <a:spcPts val="400"/>
              </a:spcBef>
              <a:spcAft>
                <a:spcPts val="0"/>
              </a:spcAft>
              <a:buClr>
                <a:srgbClr val="000000"/>
              </a:buClr>
              <a:buSzPct val="70000"/>
              <a:buFont typeface="Arial"/>
              <a:buChar char="❑"/>
            </a:pPr>
            <a:r>
              <a:rPr lang="en-US" sz="2000" b="0" i="0" u="none" strike="noStrike" cap="none">
                <a:solidFill>
                  <a:srgbClr val="000000"/>
                </a:solidFill>
              </a:rPr>
              <a:t>Process A issues I/O request</a:t>
            </a:r>
          </a:p>
          <a:p>
            <a:pPr marL="1339850" marR="0" lvl="3" indent="-323850" algn="l" rtl="0">
              <a:lnSpc>
                <a:spcPct val="100000"/>
              </a:lnSpc>
              <a:spcBef>
                <a:spcPts val="400"/>
              </a:spcBef>
              <a:spcAft>
                <a:spcPts val="0"/>
              </a:spcAft>
              <a:buClr>
                <a:srgbClr val="000000"/>
              </a:buClr>
              <a:buSzPct val="70000"/>
              <a:buFont typeface="Arial"/>
              <a:buChar char="❑"/>
            </a:pPr>
            <a:r>
              <a:rPr lang="en-US" sz="2000" b="0" i="0" u="none" strike="noStrike" cap="none">
                <a:solidFill>
                  <a:srgbClr val="000000"/>
                </a:solidFill>
              </a:rPr>
              <a:t>CPU is given to other processes</a:t>
            </a:r>
          </a:p>
          <a:p>
            <a:pPr marL="1339850" marR="0" lvl="3" indent="-323850" algn="l" rtl="0">
              <a:lnSpc>
                <a:spcPct val="100000"/>
              </a:lnSpc>
              <a:spcBef>
                <a:spcPts val="400"/>
              </a:spcBef>
              <a:spcAft>
                <a:spcPts val="0"/>
              </a:spcAft>
              <a:buClr>
                <a:srgbClr val="000000"/>
              </a:buClr>
              <a:buSzPct val="70000"/>
              <a:buFont typeface="Arial"/>
              <a:buChar char="❑"/>
            </a:pPr>
            <a:r>
              <a:rPr lang="en-US" sz="2000" b="0" i="0" u="none" strike="noStrike" cap="none">
                <a:solidFill>
                  <a:srgbClr val="000000"/>
                </a:solidFill>
              </a:rPr>
              <a:t>Page faults occur  - process A’s pages are paged out.</a:t>
            </a:r>
          </a:p>
          <a:p>
            <a:pPr marL="1339850" marR="0" lvl="3" indent="-323850" algn="l" rtl="0">
              <a:lnSpc>
                <a:spcPct val="100000"/>
              </a:lnSpc>
              <a:spcBef>
                <a:spcPts val="400"/>
              </a:spcBef>
              <a:spcAft>
                <a:spcPts val="0"/>
              </a:spcAft>
              <a:buClr>
                <a:srgbClr val="000000"/>
              </a:buClr>
              <a:buSzPct val="70000"/>
              <a:buFont typeface="Arial"/>
              <a:buChar char="❑"/>
            </a:pPr>
            <a:r>
              <a:rPr lang="en-US" sz="2000" b="0" i="0" u="none" strike="noStrike" cap="none">
                <a:solidFill>
                  <a:srgbClr val="000000"/>
                </a:solidFill>
              </a:rPr>
              <a:t>I/O now tries to occur - but frame is being used for another process.</a:t>
            </a:r>
          </a:p>
          <a:p>
            <a:pPr marL="1022350" marR="0" lvl="2" indent="-361950" algn="l" rtl="0">
              <a:lnSpc>
                <a:spcPct val="100000"/>
              </a:lnSpc>
              <a:spcBef>
                <a:spcPts val="440"/>
              </a:spcBef>
              <a:spcAft>
                <a:spcPts val="0"/>
              </a:spcAft>
              <a:buClr>
                <a:srgbClr val="000000"/>
              </a:buClr>
              <a:buSzPct val="65000"/>
              <a:buFont typeface="Arial"/>
              <a:buChar char="■"/>
            </a:pPr>
            <a:r>
              <a:rPr lang="en-US" sz="2200" b="0" i="0" u="none" strike="noStrike" cap="none"/>
              <a:t>Solution 1: never execute I/O to memory - I/O takes place into system memory. Copying Overhead!!</a:t>
            </a:r>
          </a:p>
          <a:p>
            <a:pPr marL="1022350" marR="0" lvl="2" indent="-361950" algn="l" rtl="0">
              <a:lnSpc>
                <a:spcPct val="100000"/>
              </a:lnSpc>
              <a:spcBef>
                <a:spcPts val="440"/>
              </a:spcBef>
              <a:spcAft>
                <a:spcPts val="0"/>
              </a:spcAft>
              <a:buClr>
                <a:srgbClr val="000000"/>
              </a:buClr>
              <a:buSzPct val="65000"/>
              <a:buFont typeface="Arial"/>
              <a:buChar char="■"/>
            </a:pPr>
            <a:r>
              <a:rPr lang="en-US" sz="2200" b="0" i="0" u="none" strike="noStrike" cap="none"/>
              <a:t>Solution 2: Lock pages in memory - cannot be selected for replacement.</a:t>
            </a:r>
          </a:p>
        </p:txBody>
      </p:sp>
    </p:spTree>
  </p:cSld>
  <p:clrMapOvr>
    <a:masterClrMapping/>
  </p:clrMapOvr>
  <p:transition xmlns:p14="http://schemas.microsoft.com/office/powerpoint/2010/main" spd="slow">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Shape 304"/>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Demand Segmentation</a:t>
            </a:r>
          </a:p>
        </p:txBody>
      </p:sp>
      <p:sp>
        <p:nvSpPr>
          <p:cNvPr id="305" name="Shape 305"/>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rgbClr val="000000"/>
              </a:buClr>
              <a:buSzPct val="64999"/>
              <a:buFont typeface="Arial"/>
              <a:buChar char="■"/>
            </a:pPr>
            <a:r>
              <a:rPr lang="en-US" sz="3000" b="0" i="0" u="none" strike="noStrike" cap="none"/>
              <a:t>Used when there is insufficient hardware to implement demand paging.</a:t>
            </a:r>
          </a:p>
          <a:p>
            <a:pPr marL="342900" marR="0" lvl="0" indent="-342900" algn="l" rtl="0">
              <a:lnSpc>
                <a:spcPct val="100000"/>
              </a:lnSpc>
              <a:spcBef>
                <a:spcPts val="600"/>
              </a:spcBef>
              <a:spcAft>
                <a:spcPts val="0"/>
              </a:spcAft>
              <a:buClr>
                <a:srgbClr val="000000"/>
              </a:buClr>
              <a:buSzPct val="64999"/>
              <a:buFont typeface="Arial"/>
              <a:buChar char="■"/>
            </a:pPr>
            <a:r>
              <a:rPr lang="en-US" sz="3000" b="0" i="0" u="none" strike="noStrike" cap="none"/>
              <a:t>OS/2 allocates memory in segments, which it keeps track of through segment descriptors.</a:t>
            </a:r>
          </a:p>
          <a:p>
            <a:pPr marL="1022350" marR="0" lvl="2" indent="-361950" algn="l" rtl="0">
              <a:lnSpc>
                <a:spcPct val="100000"/>
              </a:lnSpc>
              <a:spcBef>
                <a:spcPts val="440"/>
              </a:spcBef>
              <a:spcAft>
                <a:spcPts val="0"/>
              </a:spcAft>
              <a:buClr>
                <a:srgbClr val="000000"/>
              </a:buClr>
              <a:buSzPct val="65000"/>
              <a:buFont typeface="Arial"/>
              <a:buChar char="■"/>
            </a:pPr>
            <a:r>
              <a:rPr lang="en-US" sz="2200" b="0" i="0" u="none" strike="noStrike" cap="none"/>
              <a:t>Segment descriptor contains valid bit to indicate whether the segment is currently in memory.</a:t>
            </a:r>
          </a:p>
          <a:p>
            <a:pPr marL="1339850" marR="0" lvl="3" indent="-323850" algn="l" rtl="0">
              <a:lnSpc>
                <a:spcPct val="100000"/>
              </a:lnSpc>
              <a:spcBef>
                <a:spcPts val="400"/>
              </a:spcBef>
              <a:spcAft>
                <a:spcPts val="0"/>
              </a:spcAft>
              <a:buClr>
                <a:srgbClr val="000000"/>
              </a:buClr>
              <a:buSzPct val="70000"/>
              <a:buFont typeface="Arial"/>
              <a:buChar char="❑"/>
            </a:pPr>
            <a:r>
              <a:rPr lang="en-US" sz="2000" b="0" i="0" u="none" strike="noStrike" cap="none">
                <a:solidFill>
                  <a:srgbClr val="000000"/>
                </a:solidFill>
              </a:rPr>
              <a:t>If segment is in main memory, access continues.</a:t>
            </a:r>
          </a:p>
          <a:p>
            <a:pPr marL="1339850" marR="0" lvl="3" indent="-323850" algn="l" rtl="0">
              <a:lnSpc>
                <a:spcPct val="100000"/>
              </a:lnSpc>
              <a:spcBef>
                <a:spcPts val="400"/>
              </a:spcBef>
              <a:spcAft>
                <a:spcPts val="0"/>
              </a:spcAft>
              <a:buClr>
                <a:srgbClr val="000000"/>
              </a:buClr>
              <a:buSzPct val="70000"/>
              <a:buFont typeface="Arial"/>
              <a:buChar char="❑"/>
            </a:pPr>
            <a:r>
              <a:rPr lang="en-US" sz="2000" b="0" i="0" u="none" strike="noStrike" cap="none">
                <a:solidFill>
                  <a:srgbClr val="000000"/>
                </a:solidFill>
              </a:rPr>
              <a:t>If not in memory, segment fault.</a:t>
            </a:r>
          </a:p>
        </p:txBody>
      </p:sp>
    </p:spTree>
  </p:cSld>
  <p:clrMapOvr>
    <a:masterClrMapping/>
  </p:clrMapOvr>
  <p:transition xmlns:p14="http://schemas.microsoft.com/office/powerpoint/2010/mai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Paging/Segmentation Policies</a:t>
            </a:r>
          </a:p>
        </p:txBody>
      </p:sp>
      <p:sp>
        <p:nvSpPr>
          <p:cNvPr id="81" name="Shape 81"/>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spcAft>
                <a:spcPts val="0"/>
              </a:spcAft>
              <a:buClr>
                <a:srgbClr val="000000"/>
              </a:buClr>
              <a:buSzPct val="64999"/>
              <a:buFont typeface="Arial"/>
              <a:buChar char="■"/>
            </a:pPr>
            <a:r>
              <a:rPr lang="en-US" sz="3000" b="0" i="0" u="none" strike="noStrike" cap="none"/>
              <a:t>Fetch Strategies</a:t>
            </a:r>
          </a:p>
          <a:p>
            <a:pPr marL="1022350" marR="0" lvl="2" indent="-361950" algn="l" rtl="0">
              <a:lnSpc>
                <a:spcPct val="80000"/>
              </a:lnSpc>
              <a:spcBef>
                <a:spcPts val="440"/>
              </a:spcBef>
              <a:spcAft>
                <a:spcPts val="0"/>
              </a:spcAft>
              <a:buClr>
                <a:srgbClr val="000000"/>
              </a:buClr>
              <a:buSzPct val="65000"/>
              <a:buFont typeface="Arial"/>
              <a:buChar char="■"/>
            </a:pPr>
            <a:r>
              <a:rPr lang="en-US" sz="2200" b="0" i="0" u="none" strike="noStrike" cap="none"/>
              <a:t>When should a page or segment be brought into primary memory from secondary (disk) storage?</a:t>
            </a:r>
          </a:p>
          <a:p>
            <a:pPr marL="1339850" marR="0" lvl="3" indent="-323850" algn="l" rtl="0">
              <a:lnSpc>
                <a:spcPct val="80000"/>
              </a:lnSpc>
              <a:spcBef>
                <a:spcPts val="400"/>
              </a:spcBef>
              <a:spcAft>
                <a:spcPts val="0"/>
              </a:spcAft>
              <a:buClr>
                <a:srgbClr val="000000"/>
              </a:buClr>
              <a:buSzPct val="70000"/>
              <a:buFont typeface="Arial"/>
              <a:buChar char="❑"/>
            </a:pPr>
            <a:r>
              <a:rPr lang="en-US" sz="2000" b="0" i="0" u="none" strike="noStrike" cap="none">
                <a:solidFill>
                  <a:srgbClr val="000000"/>
                </a:solidFill>
              </a:rPr>
              <a:t>Demand Fetch</a:t>
            </a:r>
          </a:p>
          <a:p>
            <a:pPr marL="1339850" marR="0" lvl="3" indent="-323850" algn="l" rtl="0">
              <a:lnSpc>
                <a:spcPct val="80000"/>
              </a:lnSpc>
              <a:spcBef>
                <a:spcPts val="400"/>
              </a:spcBef>
              <a:spcAft>
                <a:spcPts val="0"/>
              </a:spcAft>
              <a:buClr>
                <a:srgbClr val="000000"/>
              </a:buClr>
              <a:buSzPct val="70000"/>
              <a:buFont typeface="Arial"/>
              <a:buChar char="❑"/>
            </a:pPr>
            <a:r>
              <a:rPr lang="en-US" sz="2000" b="0" i="0" u="none" strike="noStrike" cap="none">
                <a:solidFill>
                  <a:srgbClr val="000000"/>
                </a:solidFill>
              </a:rPr>
              <a:t>Anticipatory Fetch</a:t>
            </a:r>
          </a:p>
          <a:p>
            <a:pPr marL="342900" marR="0" lvl="0" indent="-342900" algn="l" rtl="0">
              <a:lnSpc>
                <a:spcPct val="80000"/>
              </a:lnSpc>
              <a:spcBef>
                <a:spcPts val="600"/>
              </a:spcBef>
              <a:spcAft>
                <a:spcPts val="0"/>
              </a:spcAft>
              <a:buClr>
                <a:srgbClr val="000000"/>
              </a:buClr>
              <a:buSzPct val="64999"/>
              <a:buFont typeface="Arial"/>
              <a:buChar char="■"/>
            </a:pPr>
            <a:r>
              <a:rPr lang="en-US" sz="3000" b="0" i="0" u="none" strike="noStrike" cap="none"/>
              <a:t>Placement Strategies</a:t>
            </a:r>
          </a:p>
          <a:p>
            <a:pPr marL="1022350" marR="0" lvl="2" indent="-361950" algn="l" rtl="0">
              <a:lnSpc>
                <a:spcPct val="80000"/>
              </a:lnSpc>
              <a:spcBef>
                <a:spcPts val="440"/>
              </a:spcBef>
              <a:spcAft>
                <a:spcPts val="0"/>
              </a:spcAft>
              <a:buClr>
                <a:srgbClr val="000000"/>
              </a:buClr>
              <a:buSzPct val="65000"/>
              <a:buFont typeface="Arial"/>
              <a:buChar char="■"/>
            </a:pPr>
            <a:r>
              <a:rPr lang="en-US" sz="2200" b="0" i="0" u="none" strike="noStrike" cap="none"/>
              <a:t>When a page or segment is brought into memory, where is it to be put?</a:t>
            </a:r>
          </a:p>
          <a:p>
            <a:pPr marL="1339850" marR="0" lvl="3" indent="-323850" algn="l" rtl="0">
              <a:lnSpc>
                <a:spcPct val="80000"/>
              </a:lnSpc>
              <a:spcBef>
                <a:spcPts val="400"/>
              </a:spcBef>
              <a:spcAft>
                <a:spcPts val="0"/>
              </a:spcAft>
              <a:buClr>
                <a:srgbClr val="000000"/>
              </a:buClr>
              <a:buSzPct val="70000"/>
              <a:buFont typeface="Arial"/>
              <a:buChar char="❑"/>
            </a:pPr>
            <a:r>
              <a:rPr lang="en-US" sz="2000" b="0" i="0" u="none" strike="noStrike" cap="none">
                <a:solidFill>
                  <a:srgbClr val="000000"/>
                </a:solidFill>
              </a:rPr>
              <a:t>Paging - trivial</a:t>
            </a:r>
          </a:p>
          <a:p>
            <a:pPr marL="1339850" marR="0" lvl="3" indent="-323850" algn="l" rtl="0">
              <a:lnSpc>
                <a:spcPct val="80000"/>
              </a:lnSpc>
              <a:spcBef>
                <a:spcPts val="400"/>
              </a:spcBef>
              <a:spcAft>
                <a:spcPts val="0"/>
              </a:spcAft>
              <a:buClr>
                <a:srgbClr val="000000"/>
              </a:buClr>
              <a:buSzPct val="70000"/>
              <a:buFont typeface="Arial"/>
              <a:buChar char="❑"/>
            </a:pPr>
            <a:r>
              <a:rPr lang="en-US" sz="2000" b="0" i="0" u="none" strike="noStrike" cap="none">
                <a:solidFill>
                  <a:srgbClr val="000000"/>
                </a:solidFill>
              </a:rPr>
              <a:t>Segmentation - significant problem</a:t>
            </a:r>
          </a:p>
          <a:p>
            <a:pPr marL="342900" marR="0" lvl="0" indent="-342900" algn="l" rtl="0">
              <a:lnSpc>
                <a:spcPct val="80000"/>
              </a:lnSpc>
              <a:spcBef>
                <a:spcPts val="600"/>
              </a:spcBef>
              <a:spcAft>
                <a:spcPts val="0"/>
              </a:spcAft>
              <a:buClr>
                <a:srgbClr val="000000"/>
              </a:buClr>
              <a:buSzPct val="64999"/>
              <a:buFont typeface="Arial"/>
              <a:buChar char="■"/>
            </a:pPr>
            <a:r>
              <a:rPr lang="en-US" sz="3000" b="0" i="0" u="none" strike="noStrike" cap="none"/>
              <a:t>Replacement Strategies</a:t>
            </a:r>
          </a:p>
          <a:p>
            <a:pPr marL="1022350" marR="0" lvl="2" indent="-361950" algn="l" rtl="0">
              <a:lnSpc>
                <a:spcPct val="80000"/>
              </a:lnSpc>
              <a:spcBef>
                <a:spcPts val="440"/>
              </a:spcBef>
              <a:spcAft>
                <a:spcPts val="0"/>
              </a:spcAft>
              <a:buClr>
                <a:srgbClr val="000000"/>
              </a:buClr>
              <a:buSzPct val="65000"/>
              <a:buFont typeface="Arial"/>
              <a:buChar char="■"/>
            </a:pPr>
            <a:r>
              <a:rPr lang="en-US" sz="2200" b="0" i="0" u="none" strike="noStrike" cap="none"/>
              <a:t>Which page/segment should be replaced if there is not enough room for a required page/segment?</a:t>
            </a:r>
          </a:p>
        </p:txBody>
      </p:sp>
    </p:spTree>
  </p:cSld>
  <p:clrMapOvr>
    <a:masterClrMapping/>
  </p:clrMapOvr>
  <p:transition xmlns:p14="http://schemas.microsoft.com/office/powerpoint/2010/mai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Demand Paging</a:t>
            </a:r>
          </a:p>
        </p:txBody>
      </p:sp>
      <p:sp>
        <p:nvSpPr>
          <p:cNvPr id="87" name="Shape 87"/>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spcAft>
                <a:spcPts val="0"/>
              </a:spcAft>
              <a:buClr>
                <a:srgbClr val="000000"/>
              </a:buClr>
              <a:buSzPct val="64999"/>
              <a:buFont typeface="Arial"/>
              <a:buChar char="■"/>
            </a:pPr>
            <a:r>
              <a:rPr lang="en-US" sz="3000" b="0" i="0" u="none" strike="noStrike" cap="none"/>
              <a:t>Bring a page into memory only when it is needed.</a:t>
            </a:r>
          </a:p>
          <a:p>
            <a:pPr marL="1339850" marR="0" lvl="3" indent="-323850" algn="l" rtl="0">
              <a:lnSpc>
                <a:spcPct val="80000"/>
              </a:lnSpc>
              <a:spcBef>
                <a:spcPts val="400"/>
              </a:spcBef>
              <a:spcAft>
                <a:spcPts val="0"/>
              </a:spcAft>
              <a:buClr>
                <a:srgbClr val="000000"/>
              </a:buClr>
              <a:buSzPct val="70000"/>
              <a:buFont typeface="Arial"/>
              <a:buChar char="❑"/>
            </a:pPr>
            <a:r>
              <a:rPr lang="en-US" sz="2000" b="0" i="0" u="none" strike="noStrike" cap="none">
                <a:solidFill>
                  <a:srgbClr val="000000"/>
                </a:solidFill>
              </a:rPr>
              <a:t>Less I/O needed</a:t>
            </a:r>
          </a:p>
          <a:p>
            <a:pPr marL="1339850" marR="0" lvl="3" indent="-323850" algn="l" rtl="0">
              <a:lnSpc>
                <a:spcPct val="80000"/>
              </a:lnSpc>
              <a:spcBef>
                <a:spcPts val="400"/>
              </a:spcBef>
              <a:spcAft>
                <a:spcPts val="0"/>
              </a:spcAft>
              <a:buClr>
                <a:srgbClr val="000000"/>
              </a:buClr>
              <a:buSzPct val="70000"/>
              <a:buFont typeface="Arial"/>
              <a:buChar char="❑"/>
            </a:pPr>
            <a:r>
              <a:rPr lang="en-US" sz="2000" b="0" i="0" u="none" strike="noStrike" cap="none">
                <a:solidFill>
                  <a:srgbClr val="000000"/>
                </a:solidFill>
              </a:rPr>
              <a:t>Less Memory needed</a:t>
            </a:r>
          </a:p>
          <a:p>
            <a:pPr marL="1339850" marR="0" lvl="3" indent="-323850" algn="l" rtl="0">
              <a:lnSpc>
                <a:spcPct val="80000"/>
              </a:lnSpc>
              <a:spcBef>
                <a:spcPts val="400"/>
              </a:spcBef>
              <a:spcAft>
                <a:spcPts val="0"/>
              </a:spcAft>
              <a:buClr>
                <a:srgbClr val="000000"/>
              </a:buClr>
              <a:buSzPct val="70000"/>
              <a:buFont typeface="Arial"/>
              <a:buChar char="❑"/>
            </a:pPr>
            <a:r>
              <a:rPr lang="en-US" sz="2000" b="0" i="0" u="none" strike="noStrike" cap="none">
                <a:solidFill>
                  <a:srgbClr val="000000"/>
                </a:solidFill>
              </a:rPr>
              <a:t>Faster response</a:t>
            </a:r>
          </a:p>
          <a:p>
            <a:pPr marL="1339850" marR="0" lvl="3" indent="-323850" algn="l" rtl="0">
              <a:lnSpc>
                <a:spcPct val="80000"/>
              </a:lnSpc>
              <a:spcBef>
                <a:spcPts val="400"/>
              </a:spcBef>
              <a:spcAft>
                <a:spcPts val="0"/>
              </a:spcAft>
              <a:buClr>
                <a:srgbClr val="000000"/>
              </a:buClr>
              <a:buSzPct val="70000"/>
              <a:buFont typeface="Arial"/>
              <a:buChar char="❑"/>
            </a:pPr>
            <a:r>
              <a:rPr lang="en-US" sz="2000" b="0" i="0" u="none" strike="noStrike" cap="none">
                <a:solidFill>
                  <a:srgbClr val="000000"/>
                </a:solidFill>
              </a:rPr>
              <a:t>More users</a:t>
            </a:r>
          </a:p>
          <a:p>
            <a:pPr marL="342900" marR="0" lvl="0" indent="-342900" algn="l" rtl="0">
              <a:lnSpc>
                <a:spcPct val="100000"/>
              </a:lnSpc>
              <a:spcBef>
                <a:spcPts val="600"/>
              </a:spcBef>
              <a:spcAft>
                <a:spcPts val="0"/>
              </a:spcAft>
              <a:buClr>
                <a:srgbClr val="000000"/>
              </a:buClr>
              <a:buSzPct val="64999"/>
              <a:buFont typeface="Arial"/>
              <a:buChar char="■"/>
            </a:pPr>
            <a:r>
              <a:rPr lang="en-US" sz="3000" b="0" i="0" u="none" strike="noStrike" cap="none"/>
              <a:t>The first reference to a page will trap to OS with a page fault.</a:t>
            </a:r>
          </a:p>
          <a:p>
            <a:pPr marL="342900" marR="0" lvl="0" indent="-342900" algn="l" rtl="0">
              <a:lnSpc>
                <a:spcPct val="100000"/>
              </a:lnSpc>
              <a:spcBef>
                <a:spcPts val="600"/>
              </a:spcBef>
              <a:spcAft>
                <a:spcPts val="0"/>
              </a:spcAft>
              <a:buClr>
                <a:srgbClr val="000000"/>
              </a:buClr>
              <a:buSzPct val="64999"/>
              <a:buFont typeface="Arial"/>
              <a:buChar char="■"/>
            </a:pPr>
            <a:r>
              <a:rPr lang="en-US" sz="3000" b="0" i="0" u="none" strike="noStrike" cap="none"/>
              <a:t>OS looks at another table to decide</a:t>
            </a:r>
          </a:p>
          <a:p>
            <a:pPr marL="1339850" marR="0" lvl="3" indent="-323850" algn="l" rtl="0">
              <a:lnSpc>
                <a:spcPct val="100000"/>
              </a:lnSpc>
              <a:spcBef>
                <a:spcPts val="400"/>
              </a:spcBef>
              <a:spcAft>
                <a:spcPts val="0"/>
              </a:spcAft>
              <a:buClr>
                <a:srgbClr val="000000"/>
              </a:buClr>
              <a:buSzPct val="70000"/>
              <a:buFont typeface="Arial"/>
              <a:buChar char="❑"/>
            </a:pPr>
            <a:r>
              <a:rPr lang="en-US" sz="2000" b="0" i="0" u="none" strike="noStrike" cap="none">
                <a:solidFill>
                  <a:srgbClr val="000000"/>
                </a:solidFill>
              </a:rPr>
              <a:t>Invalid reference - abort</a:t>
            </a:r>
          </a:p>
          <a:p>
            <a:pPr marL="1339850" marR="0" lvl="3" indent="-323850" algn="l" rtl="0">
              <a:lnSpc>
                <a:spcPct val="100000"/>
              </a:lnSpc>
              <a:spcBef>
                <a:spcPts val="400"/>
              </a:spcBef>
              <a:spcAft>
                <a:spcPts val="0"/>
              </a:spcAft>
              <a:buClr>
                <a:srgbClr val="000000"/>
              </a:buClr>
              <a:buSzPct val="70000"/>
              <a:buFont typeface="Arial"/>
              <a:buChar char="❑"/>
            </a:pPr>
            <a:r>
              <a:rPr lang="en-US" sz="2000" b="0" i="0" u="none" strike="noStrike" cap="none">
                <a:solidFill>
                  <a:srgbClr val="000000"/>
                </a:solidFill>
              </a:rPr>
              <a:t>Just not in memory.</a:t>
            </a:r>
          </a:p>
          <a:p>
            <a:pPr marL="342900" marR="0" lvl="0" indent="-342900" algn="l" rtl="0">
              <a:spcBef>
                <a:spcPts val="400"/>
              </a:spcBef>
              <a:spcAft>
                <a:spcPts val="0"/>
              </a:spcAft>
              <a:buClr>
                <a:schemeClr val="accent1"/>
              </a:buClr>
              <a:buSzPct val="64999"/>
              <a:buFont typeface="Noto Sans Symbols"/>
              <a:buNone/>
            </a:pPr>
            <a:endParaRPr sz="2000" b="0" i="0" u="none" strike="noStrike" cap="none"/>
          </a:p>
        </p:txBody>
      </p:sp>
    </p:spTree>
  </p:cSld>
  <p:clrMapOvr>
    <a:masterClrMapping/>
  </p:clrMapOvr>
  <p:transition xmlns:p14="http://schemas.microsoft.com/office/powerpoint/2010/mai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889851966"/>
              </p:ext>
            </p:extLst>
          </p:nvPr>
        </p:nvGraphicFramePr>
        <p:xfrm>
          <a:off x="3254747" y="4103341"/>
          <a:ext cx="2191964" cy="2482448"/>
        </p:xfrm>
        <a:graphic>
          <a:graphicData uri="http://schemas.openxmlformats.org/drawingml/2006/table">
            <a:tbl>
              <a:tblPr firstRow="1" bandRow="1">
                <a:tableStyleId>{5C22544A-7EE6-4342-B048-85BDC9FD1C3A}</a:tableStyleId>
              </a:tblPr>
              <a:tblGrid>
                <a:gridCol w="1095982"/>
                <a:gridCol w="1095982"/>
              </a:tblGrid>
              <a:tr h="310306">
                <a:tc>
                  <a:txBody>
                    <a:bodyPr/>
                    <a:lstStyle/>
                    <a:p>
                      <a:endParaRPr lang="en-US" dirty="0"/>
                    </a:p>
                  </a:txBody>
                  <a:tcPr/>
                </a:tc>
                <a:tc>
                  <a:txBody>
                    <a:bodyPr/>
                    <a:lstStyle/>
                    <a:p>
                      <a:endParaRPr lang="en-US"/>
                    </a:p>
                  </a:txBody>
                  <a:tcPr/>
                </a:tc>
              </a:tr>
              <a:tr h="310306">
                <a:tc>
                  <a:txBody>
                    <a:bodyPr/>
                    <a:lstStyle/>
                    <a:p>
                      <a:endParaRPr lang="en-US"/>
                    </a:p>
                  </a:txBody>
                  <a:tcPr/>
                </a:tc>
                <a:tc>
                  <a:txBody>
                    <a:bodyPr/>
                    <a:lstStyle/>
                    <a:p>
                      <a:r>
                        <a:rPr lang="en-US" dirty="0" smtClean="0"/>
                        <a:t>1</a:t>
                      </a:r>
                      <a:endParaRPr lang="en-US" dirty="0"/>
                    </a:p>
                  </a:txBody>
                  <a:tcPr/>
                </a:tc>
              </a:tr>
              <a:tr h="310306">
                <a:tc>
                  <a:txBody>
                    <a:bodyPr/>
                    <a:lstStyle/>
                    <a:p>
                      <a:endParaRPr lang="en-US"/>
                    </a:p>
                  </a:txBody>
                  <a:tcPr/>
                </a:tc>
                <a:tc>
                  <a:txBody>
                    <a:bodyPr/>
                    <a:lstStyle/>
                    <a:p>
                      <a:r>
                        <a:rPr lang="en-US" dirty="0" smtClean="0"/>
                        <a:t>1</a:t>
                      </a:r>
                      <a:endParaRPr lang="en-US" dirty="0"/>
                    </a:p>
                  </a:txBody>
                  <a:tcPr/>
                </a:tc>
              </a:tr>
              <a:tr h="310306">
                <a:tc>
                  <a:txBody>
                    <a:bodyPr/>
                    <a:lstStyle/>
                    <a:p>
                      <a:endParaRPr lang="en-US" dirty="0"/>
                    </a:p>
                  </a:txBody>
                  <a:tcPr/>
                </a:tc>
                <a:tc>
                  <a:txBody>
                    <a:bodyPr/>
                    <a:lstStyle/>
                    <a:p>
                      <a:r>
                        <a:rPr lang="en-US" dirty="0" smtClean="0"/>
                        <a:t>1</a:t>
                      </a:r>
                      <a:endParaRPr lang="en-US" dirty="0"/>
                    </a:p>
                  </a:txBody>
                  <a:tcPr/>
                </a:tc>
              </a:tr>
              <a:tr h="310306">
                <a:tc>
                  <a:txBody>
                    <a:bodyPr/>
                    <a:lstStyle/>
                    <a:p>
                      <a:endParaRPr lang="en-US"/>
                    </a:p>
                  </a:txBody>
                  <a:tcPr/>
                </a:tc>
                <a:tc>
                  <a:txBody>
                    <a:bodyPr/>
                    <a:lstStyle/>
                    <a:p>
                      <a:r>
                        <a:rPr lang="en-US" dirty="0" smtClean="0"/>
                        <a:t>1</a:t>
                      </a:r>
                      <a:endParaRPr lang="en-US" dirty="0"/>
                    </a:p>
                  </a:txBody>
                  <a:tcPr/>
                </a:tc>
              </a:tr>
              <a:tr h="310306">
                <a:tc>
                  <a:txBody>
                    <a:bodyPr/>
                    <a:lstStyle/>
                    <a:p>
                      <a:endParaRPr lang="en-US"/>
                    </a:p>
                  </a:txBody>
                  <a:tcPr/>
                </a:tc>
                <a:tc>
                  <a:txBody>
                    <a:bodyPr/>
                    <a:lstStyle/>
                    <a:p>
                      <a:r>
                        <a:rPr lang="en-US" dirty="0" smtClean="0"/>
                        <a:t>0</a:t>
                      </a:r>
                      <a:endParaRPr lang="en-US" dirty="0"/>
                    </a:p>
                  </a:txBody>
                  <a:tcPr/>
                </a:tc>
              </a:tr>
              <a:tr h="310306">
                <a:tc>
                  <a:txBody>
                    <a:bodyPr/>
                    <a:lstStyle/>
                    <a:p>
                      <a:endParaRPr lang="en-US"/>
                    </a:p>
                  </a:txBody>
                  <a:tcPr/>
                </a:tc>
                <a:tc>
                  <a:txBody>
                    <a:bodyPr/>
                    <a:lstStyle/>
                    <a:p>
                      <a:r>
                        <a:rPr lang="en-US" dirty="0" smtClean="0"/>
                        <a:t>0</a:t>
                      </a:r>
                      <a:endParaRPr lang="en-US" dirty="0"/>
                    </a:p>
                  </a:txBody>
                  <a:tcPr/>
                </a:tc>
              </a:tr>
              <a:tr h="310306">
                <a:tc>
                  <a:txBody>
                    <a:bodyPr/>
                    <a:lstStyle/>
                    <a:p>
                      <a:endParaRPr lang="en-US"/>
                    </a:p>
                  </a:txBody>
                  <a:tcPr/>
                </a:tc>
                <a:tc>
                  <a:txBody>
                    <a:bodyPr/>
                    <a:lstStyle/>
                    <a:p>
                      <a:r>
                        <a:rPr lang="en-US" dirty="0" smtClean="0"/>
                        <a:t>0</a:t>
                      </a:r>
                      <a:endParaRPr lang="en-US" dirty="0"/>
                    </a:p>
                  </a:txBody>
                  <a:tcPr/>
                </a:tc>
              </a:tr>
            </a:tbl>
          </a:graphicData>
        </a:graphic>
      </p:graphicFrame>
      <p:sp>
        <p:nvSpPr>
          <p:cNvPr id="92" name="Shape 92"/>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Valid-Invalid Bit</a:t>
            </a:r>
          </a:p>
        </p:txBody>
      </p:sp>
      <p:sp>
        <p:nvSpPr>
          <p:cNvPr id="93" name="Shape 93"/>
          <p:cNvSpPr txBox="1">
            <a:spLocks noGrp="1"/>
          </p:cNvSpPr>
          <p:nvPr>
            <p:ph type="body" idx="1"/>
          </p:nvPr>
        </p:nvSpPr>
        <p:spPr>
          <a:xfrm>
            <a:off x="457200" y="1600200"/>
            <a:ext cx="8229600" cy="2590800"/>
          </a:xfrm>
          <a:prstGeom prst="rect">
            <a:avLst/>
          </a:prstGeom>
          <a:noFill/>
          <a:ln>
            <a:noFill/>
          </a:ln>
        </p:spPr>
        <p:txBody>
          <a:bodyPr lIns="91425" tIns="45700" rIns="91425" bIns="45700" anchor="t" anchorCtr="0">
            <a:noAutofit/>
          </a:bodyPr>
          <a:lstStyle/>
          <a:p>
            <a:pPr marL="669925" marR="0" lvl="1" indent="-327025" algn="l" rtl="0">
              <a:lnSpc>
                <a:spcPct val="100000"/>
              </a:lnSpc>
              <a:spcBef>
                <a:spcPts val="0"/>
              </a:spcBef>
              <a:spcAft>
                <a:spcPts val="0"/>
              </a:spcAft>
              <a:buClr>
                <a:srgbClr val="000000"/>
              </a:buClr>
              <a:buSzPct val="60000"/>
              <a:buFont typeface="Arial"/>
              <a:buChar char="❑"/>
            </a:pPr>
            <a:r>
              <a:rPr lang="en-US" sz="2600" b="0" i="0" u="none" strike="noStrike" cap="none" dirty="0"/>
              <a:t>With each page table entry a valid-invalid bit is associated (1 ⇒ in-memory, 0 ⇒ not in memory).</a:t>
            </a:r>
          </a:p>
          <a:p>
            <a:pPr marL="669925" marR="0" lvl="1" indent="-327025" algn="l" rtl="0">
              <a:lnSpc>
                <a:spcPct val="100000"/>
              </a:lnSpc>
              <a:spcBef>
                <a:spcPts val="520"/>
              </a:spcBef>
              <a:spcAft>
                <a:spcPts val="0"/>
              </a:spcAft>
              <a:buClr>
                <a:srgbClr val="000000"/>
              </a:buClr>
              <a:buSzPct val="60000"/>
              <a:buFont typeface="Arial"/>
              <a:buChar char="❑"/>
            </a:pPr>
            <a:r>
              <a:rPr lang="en-US" sz="2600" b="0" i="0" u="none" strike="noStrike" cap="none" dirty="0"/>
              <a:t>Initially, valid-invalid bit is set to 0 on all entries.</a:t>
            </a:r>
          </a:p>
          <a:p>
            <a:pPr marL="1022350" marR="0" lvl="2" indent="-361950" algn="l" rtl="0">
              <a:lnSpc>
                <a:spcPct val="100000"/>
              </a:lnSpc>
              <a:spcBef>
                <a:spcPts val="440"/>
              </a:spcBef>
              <a:spcAft>
                <a:spcPts val="0"/>
              </a:spcAft>
              <a:buClr>
                <a:srgbClr val="000000"/>
              </a:buClr>
              <a:buSzPct val="65000"/>
              <a:buFont typeface="Arial"/>
              <a:buChar char="■"/>
            </a:pPr>
            <a:r>
              <a:rPr lang="en-US" sz="2200" b="0" i="0" u="none" strike="noStrike" cap="none" dirty="0"/>
              <a:t>During address translation, if valid-invalid bit in page table entry is 0  --- </a:t>
            </a:r>
            <a:r>
              <a:rPr lang="en-US" sz="2200" b="1" i="1" u="none" strike="noStrike" cap="none" dirty="0"/>
              <a:t>page fault</a:t>
            </a:r>
            <a:r>
              <a:rPr lang="en-US" sz="2200" b="0" i="0" u="none" strike="noStrike" cap="none" dirty="0"/>
              <a:t> occurs.</a:t>
            </a:r>
          </a:p>
          <a:p>
            <a:pPr marL="1022350" marR="0" lvl="2" indent="-361950" algn="l" rtl="0">
              <a:lnSpc>
                <a:spcPct val="100000"/>
              </a:lnSpc>
              <a:spcBef>
                <a:spcPts val="440"/>
              </a:spcBef>
              <a:spcAft>
                <a:spcPts val="0"/>
              </a:spcAft>
              <a:buClr>
                <a:srgbClr val="000000"/>
              </a:buClr>
              <a:buSzPct val="65000"/>
              <a:buFont typeface="Arial"/>
              <a:buChar char="■"/>
            </a:pPr>
            <a:r>
              <a:rPr lang="en-US" sz="2200" b="0" i="0" u="none" strike="noStrike" cap="none" dirty="0"/>
              <a:t>Example of a page-table snapshot</a:t>
            </a:r>
          </a:p>
          <a:p>
            <a:pPr marL="342900" marR="0" lvl="0" indent="-342900" algn="l" rtl="0">
              <a:spcBef>
                <a:spcPts val="440"/>
              </a:spcBef>
              <a:spcAft>
                <a:spcPts val="0"/>
              </a:spcAft>
              <a:buClr>
                <a:schemeClr val="accent1"/>
              </a:buClr>
              <a:buSzPct val="65000"/>
              <a:buFont typeface="Noto Sans Symbols"/>
              <a:buNone/>
            </a:pPr>
            <a:endParaRPr sz="2200" b="0" i="0" u="none" strike="noStrike" cap="none" dirty="0"/>
          </a:p>
        </p:txBody>
      </p:sp>
      <p:sp>
        <p:nvSpPr>
          <p:cNvPr id="95" name="Shape 95"/>
          <p:cNvSpPr txBox="1"/>
          <p:nvPr/>
        </p:nvSpPr>
        <p:spPr>
          <a:xfrm>
            <a:off x="3276600" y="4191000"/>
            <a:ext cx="731837" cy="274636"/>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Times New Roman"/>
              <a:buNone/>
            </a:pPr>
            <a:r>
              <a:rPr lang="en-US" sz="1200" b="1" i="0" u="none">
                <a:solidFill>
                  <a:schemeClr val="dk1"/>
                </a:solidFill>
                <a:latin typeface="Times New Roman"/>
                <a:ea typeface="Times New Roman"/>
                <a:cs typeface="Times New Roman"/>
                <a:sym typeface="Times New Roman"/>
              </a:rPr>
              <a:t>Frame #</a:t>
            </a:r>
          </a:p>
        </p:txBody>
      </p:sp>
      <p:sp>
        <p:nvSpPr>
          <p:cNvPr id="96" name="Shape 96"/>
          <p:cNvSpPr txBox="1"/>
          <p:nvPr/>
        </p:nvSpPr>
        <p:spPr>
          <a:xfrm>
            <a:off x="4327382" y="4191000"/>
            <a:ext cx="1255712" cy="274636"/>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Times New Roman"/>
              <a:buNone/>
            </a:pPr>
            <a:r>
              <a:rPr lang="en-US" sz="1200" b="1" i="0" u="none" dirty="0">
                <a:solidFill>
                  <a:schemeClr val="dk1"/>
                </a:solidFill>
                <a:latin typeface="Times New Roman"/>
                <a:ea typeface="Times New Roman"/>
                <a:cs typeface="Times New Roman"/>
                <a:sym typeface="Times New Roman"/>
              </a:rPr>
              <a:t>Valid-invalid bit</a:t>
            </a:r>
          </a:p>
        </p:txBody>
      </p:sp>
      <p:sp>
        <p:nvSpPr>
          <p:cNvPr id="97" name="Shape 97"/>
          <p:cNvSpPr txBox="1"/>
          <p:nvPr/>
        </p:nvSpPr>
        <p:spPr>
          <a:xfrm>
            <a:off x="4008437" y="6585790"/>
            <a:ext cx="909600" cy="2745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Times New Roman"/>
              <a:buNone/>
            </a:pPr>
            <a:r>
              <a:rPr lang="en-US" sz="1200" b="1" i="0" u="none" dirty="0">
                <a:solidFill>
                  <a:schemeClr val="dk1"/>
                </a:solidFill>
                <a:latin typeface="Times New Roman"/>
                <a:ea typeface="Times New Roman"/>
                <a:cs typeface="Times New Roman"/>
                <a:sym typeface="Times New Roman"/>
              </a:rPr>
              <a:t>Page Table</a:t>
            </a:r>
          </a:p>
        </p:txBody>
      </p:sp>
      <p:sp>
        <p:nvSpPr>
          <p:cNvPr id="4" name="Rectangle 3"/>
          <p:cNvSpPr/>
          <p:nvPr/>
        </p:nvSpPr>
        <p:spPr>
          <a:xfrm>
            <a:off x="4479667" y="3275112"/>
            <a:ext cx="184666" cy="307777"/>
          </a:xfrm>
          <a:prstGeom prst="rect">
            <a:avLst/>
          </a:prstGeom>
        </p:spPr>
        <p:txBody>
          <a:bodyPr wrap="none">
            <a:spAutoFit/>
          </a:bodyPr>
          <a:lstStyle/>
          <a:p>
            <a:r>
              <a:rPr lang="en-US" dirty="0"/>
              <a:t> </a:t>
            </a:r>
          </a:p>
        </p:txBody>
      </p:sp>
    </p:spTree>
  </p:cSld>
  <p:clrMapOvr>
    <a:masterClrMapping/>
  </p:clrMapOvr>
  <p:transition xmlns:p14="http://schemas.microsoft.com/office/powerpoint/2010/mai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Handling a Page Fault</a:t>
            </a:r>
          </a:p>
        </p:txBody>
      </p:sp>
      <p:sp>
        <p:nvSpPr>
          <p:cNvPr id="103" name="Shape 103"/>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669925" marR="0" lvl="1" indent="-327025" algn="l" rtl="0">
              <a:lnSpc>
                <a:spcPct val="80000"/>
              </a:lnSpc>
              <a:spcBef>
                <a:spcPts val="0"/>
              </a:spcBef>
              <a:spcAft>
                <a:spcPts val="0"/>
              </a:spcAft>
              <a:buClr>
                <a:srgbClr val="000000"/>
              </a:buClr>
              <a:buSzPct val="60000"/>
              <a:buFont typeface="Arial"/>
              <a:buChar char="❑"/>
            </a:pPr>
            <a:r>
              <a:rPr lang="en-US" sz="2600" b="0" i="0" u="none" strike="noStrike" cap="none"/>
              <a:t>Page is needed - reference to page</a:t>
            </a:r>
          </a:p>
          <a:p>
            <a:pPr marL="1339850" marR="0" lvl="3" indent="-323850" algn="l" rtl="0">
              <a:lnSpc>
                <a:spcPct val="90000"/>
              </a:lnSpc>
              <a:spcBef>
                <a:spcPts val="400"/>
              </a:spcBef>
              <a:spcAft>
                <a:spcPts val="0"/>
              </a:spcAft>
              <a:buClr>
                <a:srgbClr val="000000"/>
              </a:buClr>
              <a:buSzPct val="70000"/>
              <a:buFont typeface="Arial"/>
              <a:buChar char="❑"/>
            </a:pPr>
            <a:r>
              <a:rPr lang="en-US" sz="2000" b="0" i="0" u="none" strike="noStrike" cap="none">
                <a:solidFill>
                  <a:srgbClr val="000000"/>
                </a:solidFill>
              </a:rPr>
              <a:t>Step 1: Page fault occurs - trap to OS (process suspends).</a:t>
            </a:r>
          </a:p>
          <a:p>
            <a:pPr marL="1339850" marR="0" lvl="3" indent="-323850" algn="l" rtl="0">
              <a:lnSpc>
                <a:spcPct val="90000"/>
              </a:lnSpc>
              <a:spcBef>
                <a:spcPts val="400"/>
              </a:spcBef>
              <a:spcAft>
                <a:spcPts val="0"/>
              </a:spcAft>
              <a:buClr>
                <a:srgbClr val="000000"/>
              </a:buClr>
              <a:buSzPct val="70000"/>
              <a:buFont typeface="Arial"/>
              <a:buChar char="❑"/>
            </a:pPr>
            <a:r>
              <a:rPr lang="en-US" sz="2000" b="0" i="0" u="none" strike="noStrike" cap="none">
                <a:solidFill>
                  <a:srgbClr val="000000"/>
                </a:solidFill>
              </a:rPr>
              <a:t>Step 2: Check if the virtual memory address is valid.  Kill job if invalid reference.   If valid reference, and page not in memory, continue.</a:t>
            </a:r>
          </a:p>
          <a:p>
            <a:pPr marL="1339850" marR="0" lvl="3" indent="-323850" algn="l" rtl="0">
              <a:lnSpc>
                <a:spcPct val="90000"/>
              </a:lnSpc>
              <a:spcBef>
                <a:spcPts val="400"/>
              </a:spcBef>
              <a:spcAft>
                <a:spcPts val="0"/>
              </a:spcAft>
              <a:buClr>
                <a:srgbClr val="000000"/>
              </a:buClr>
              <a:buSzPct val="70000"/>
              <a:buFont typeface="Arial"/>
              <a:buChar char="❑"/>
            </a:pPr>
            <a:r>
              <a:rPr lang="en-US" sz="2000" b="0" i="0" u="none" strike="noStrike" cap="none">
                <a:solidFill>
                  <a:srgbClr val="000000"/>
                </a:solidFill>
              </a:rPr>
              <a:t>Step 3: Bring into memory - Find a free page frame, map address to disk block and fetch disk block into page frame. When disk read has completed, add virtual memory mapping to indicate that page is in memory.</a:t>
            </a:r>
          </a:p>
          <a:p>
            <a:pPr marL="1339850" marR="0" lvl="3" indent="-323850" algn="l" rtl="0">
              <a:lnSpc>
                <a:spcPct val="90000"/>
              </a:lnSpc>
              <a:spcBef>
                <a:spcPts val="400"/>
              </a:spcBef>
              <a:spcAft>
                <a:spcPts val="0"/>
              </a:spcAft>
              <a:buClr>
                <a:srgbClr val="000000"/>
              </a:buClr>
              <a:buSzPct val="70000"/>
              <a:buFont typeface="Arial"/>
              <a:buChar char="❑"/>
            </a:pPr>
            <a:r>
              <a:rPr lang="en-US" sz="2000" b="0" i="0" u="none" strike="noStrike" cap="none">
                <a:solidFill>
                  <a:srgbClr val="000000"/>
                </a:solidFill>
              </a:rPr>
              <a:t>Step 4: Restart instruction interrupted by illegal address trap.  The process will continue as if page had always been in memory.</a:t>
            </a:r>
          </a:p>
        </p:txBody>
      </p:sp>
    </p:spTree>
  </p:cSld>
  <p:clrMapOvr>
    <a:masterClrMapping/>
  </p:clrMapOvr>
  <p:transition xmlns:p14="http://schemas.microsoft.com/office/powerpoint/2010/mai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What happens if there is no free frame?</a:t>
            </a:r>
          </a:p>
        </p:txBody>
      </p:sp>
      <p:sp>
        <p:nvSpPr>
          <p:cNvPr id="109" name="Shape 109"/>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rgbClr val="000000"/>
              </a:buClr>
              <a:buSzPct val="64999"/>
              <a:buFont typeface="Arial"/>
              <a:buChar char="■"/>
            </a:pPr>
            <a:r>
              <a:rPr lang="en-US" sz="3000" b="0" i="0" u="none" strike="noStrike" cap="none"/>
              <a:t>Page replacement - find some page in memory that is not really in use and swap it.</a:t>
            </a:r>
          </a:p>
          <a:p>
            <a:pPr marL="1022350" marR="0" lvl="2" indent="-361950" algn="l" rtl="0">
              <a:lnSpc>
                <a:spcPct val="100000"/>
              </a:lnSpc>
              <a:spcBef>
                <a:spcPts val="440"/>
              </a:spcBef>
              <a:spcAft>
                <a:spcPts val="0"/>
              </a:spcAft>
              <a:buClr>
                <a:srgbClr val="000000"/>
              </a:buClr>
              <a:buSzPct val="65000"/>
              <a:buFont typeface="Arial"/>
              <a:buChar char="■"/>
            </a:pPr>
            <a:r>
              <a:rPr lang="en-US" sz="2200" b="0" i="0" u="none" strike="noStrike" cap="none"/>
              <a:t>Need page replacement algorithm</a:t>
            </a:r>
          </a:p>
          <a:p>
            <a:pPr marL="1022350" marR="0" lvl="2" indent="-361950" algn="l" rtl="0">
              <a:lnSpc>
                <a:spcPct val="100000"/>
              </a:lnSpc>
              <a:spcBef>
                <a:spcPts val="440"/>
              </a:spcBef>
              <a:spcAft>
                <a:spcPts val="0"/>
              </a:spcAft>
              <a:buClr>
                <a:srgbClr val="000000"/>
              </a:buClr>
              <a:buSzPct val="65000"/>
              <a:buFont typeface="Arial"/>
              <a:buChar char="■"/>
            </a:pPr>
            <a:r>
              <a:rPr lang="en-US" sz="2200" b="0" i="0" u="none" strike="noStrike" cap="none"/>
              <a:t>Performance Issue  - need an algorithm which will result in minimum number of page faults.</a:t>
            </a:r>
          </a:p>
          <a:p>
            <a:pPr marL="669925" marR="0" lvl="1" indent="-327025" algn="l" rtl="0">
              <a:lnSpc>
                <a:spcPct val="100000"/>
              </a:lnSpc>
              <a:spcBef>
                <a:spcPts val="520"/>
              </a:spcBef>
              <a:spcAft>
                <a:spcPts val="0"/>
              </a:spcAft>
              <a:buClr>
                <a:srgbClr val="000000"/>
              </a:buClr>
              <a:buSzPct val="60000"/>
              <a:buFont typeface="Arial"/>
              <a:buChar char="❑"/>
            </a:pPr>
            <a:r>
              <a:rPr lang="en-US" sz="2600" b="0" i="0" u="none" strike="noStrike" cap="none"/>
              <a:t>Same page may be brought into memory many times.</a:t>
            </a:r>
          </a:p>
        </p:txBody>
      </p:sp>
    </p:spTree>
  </p:cSld>
  <p:clrMapOvr>
    <a:masterClrMapping/>
  </p:clrMapOvr>
  <p:transition xmlns:p14="http://schemas.microsoft.com/office/powerpoint/2010/mai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457200" y="277812"/>
            <a:ext cx="8229600" cy="1139825"/>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2"/>
              </a:buClr>
              <a:buSzPct val="25000"/>
              <a:buFont typeface="Garamond"/>
              <a:buNone/>
            </a:pPr>
            <a:r>
              <a:rPr lang="en-US" sz="4200" b="0" i="0" u="none" strike="noStrike" cap="none"/>
              <a:t>Performance of Demand Paging</a:t>
            </a:r>
          </a:p>
        </p:txBody>
      </p:sp>
      <p:sp>
        <p:nvSpPr>
          <p:cNvPr id="115" name="Shape 115"/>
          <p:cNvSpPr txBox="1">
            <a:spLocks noGrp="1"/>
          </p:cNvSpPr>
          <p:nvPr>
            <p:ph type="body" idx="1"/>
          </p:nvPr>
        </p:nvSpPr>
        <p:spPr>
          <a:xfrm>
            <a:off x="457200" y="1600200"/>
            <a:ext cx="8229600" cy="4530724"/>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rgbClr val="000000"/>
              </a:buClr>
              <a:buSzPct val="64999"/>
              <a:buFont typeface="Arial"/>
              <a:buChar char="■"/>
            </a:pPr>
            <a:r>
              <a:rPr lang="en-US" sz="3000" b="0" i="0" u="none" strike="noStrike" cap="none"/>
              <a:t>Page Fault Ratio - 0 ≤ </a:t>
            </a:r>
            <a:r>
              <a:rPr lang="en-US" sz="3000" b="0" i="1" u="none" strike="noStrike" cap="none"/>
              <a:t>p</a:t>
            </a:r>
            <a:r>
              <a:rPr lang="en-US" sz="3000" b="0" i="0" u="none" strike="noStrike" cap="none"/>
              <a:t> ≤ 1.0</a:t>
            </a:r>
          </a:p>
          <a:p>
            <a:pPr marL="669925" marR="0" lvl="1" indent="-327025" algn="l" rtl="0">
              <a:lnSpc>
                <a:spcPct val="100000"/>
              </a:lnSpc>
              <a:spcBef>
                <a:spcPts val="520"/>
              </a:spcBef>
              <a:spcAft>
                <a:spcPts val="0"/>
              </a:spcAft>
              <a:buClr>
                <a:srgbClr val="000000"/>
              </a:buClr>
              <a:buSzPct val="60000"/>
              <a:buFont typeface="Arial"/>
              <a:buChar char="❑"/>
            </a:pPr>
            <a:r>
              <a:rPr lang="en-US" sz="2600" b="0" i="0" u="none" strike="noStrike" cap="none"/>
              <a:t>If </a:t>
            </a:r>
            <a:r>
              <a:rPr lang="en-US" sz="2600" b="0" i="1" u="none" strike="noStrike" cap="none"/>
              <a:t>p</a:t>
            </a:r>
            <a:r>
              <a:rPr lang="en-US" sz="2600" b="0" i="0" u="none" strike="noStrike" cap="none"/>
              <a:t> = 0, no page faults</a:t>
            </a:r>
          </a:p>
          <a:p>
            <a:pPr marL="669925" marR="0" lvl="1" indent="-327025" algn="l" rtl="0">
              <a:lnSpc>
                <a:spcPct val="100000"/>
              </a:lnSpc>
              <a:spcBef>
                <a:spcPts val="520"/>
              </a:spcBef>
              <a:spcAft>
                <a:spcPts val="0"/>
              </a:spcAft>
              <a:buClr>
                <a:srgbClr val="000000"/>
              </a:buClr>
              <a:buSzPct val="60000"/>
              <a:buFont typeface="Arial"/>
              <a:buChar char="❑"/>
            </a:pPr>
            <a:r>
              <a:rPr lang="en-US" sz="2600" b="0" i="0" u="none" strike="noStrike" cap="none"/>
              <a:t>If </a:t>
            </a:r>
            <a:r>
              <a:rPr lang="en-US" sz="2600" b="0" i="1" u="none" strike="noStrike" cap="none"/>
              <a:t>p</a:t>
            </a:r>
            <a:r>
              <a:rPr lang="en-US" sz="2600" b="0" i="0" u="none" strike="noStrike" cap="none"/>
              <a:t> = 1, every reference is a page fault</a:t>
            </a:r>
          </a:p>
          <a:p>
            <a:pPr marL="342900" marR="0" lvl="0" indent="-342900" algn="l" rtl="0">
              <a:lnSpc>
                <a:spcPct val="100000"/>
              </a:lnSpc>
              <a:spcBef>
                <a:spcPts val="600"/>
              </a:spcBef>
              <a:spcAft>
                <a:spcPts val="0"/>
              </a:spcAft>
              <a:buClr>
                <a:srgbClr val="000000"/>
              </a:buClr>
              <a:buSzPct val="64999"/>
              <a:buFont typeface="Arial"/>
              <a:buChar char="■"/>
            </a:pPr>
            <a:r>
              <a:rPr lang="en-US" sz="3000" b="0" i="0" u="none" strike="noStrike" cap="none"/>
              <a:t>Effective Access Time</a:t>
            </a:r>
          </a:p>
          <a:p>
            <a:pPr marL="1022350" marR="0" lvl="2" indent="-361950" algn="l" rtl="0">
              <a:lnSpc>
                <a:spcPct val="100000"/>
              </a:lnSpc>
              <a:spcBef>
                <a:spcPts val="440"/>
              </a:spcBef>
              <a:spcAft>
                <a:spcPts val="0"/>
              </a:spcAft>
              <a:buClr>
                <a:schemeClr val="accent1"/>
              </a:buClr>
              <a:buSzPct val="25000"/>
              <a:buFont typeface="Noto Sans Symbols"/>
              <a:buNone/>
            </a:pPr>
            <a:r>
              <a:rPr lang="en-US" sz="2200" b="0" i="0" u="none" strike="noStrike" cap="none"/>
              <a:t>EAT = (1-p) * memory-access + </a:t>
            </a:r>
          </a:p>
          <a:p>
            <a:pPr marL="1022350" marR="0" lvl="2" indent="-361950" algn="l" rtl="0">
              <a:lnSpc>
                <a:spcPct val="100000"/>
              </a:lnSpc>
              <a:spcBef>
                <a:spcPts val="440"/>
              </a:spcBef>
              <a:spcAft>
                <a:spcPts val="0"/>
              </a:spcAft>
              <a:buClr>
                <a:schemeClr val="accent1"/>
              </a:buClr>
              <a:buSzPct val="25000"/>
              <a:buFont typeface="Noto Sans Symbols"/>
              <a:buNone/>
            </a:pPr>
            <a:r>
              <a:rPr lang="en-US" sz="2200" b="0" i="0" u="none" strike="noStrike" cap="none"/>
              <a:t>             p   * (page fault overhead + </a:t>
            </a:r>
          </a:p>
          <a:p>
            <a:pPr marL="1022350" marR="0" lvl="2" indent="-361950" algn="l" rtl="0">
              <a:lnSpc>
                <a:spcPct val="100000"/>
              </a:lnSpc>
              <a:spcBef>
                <a:spcPts val="440"/>
              </a:spcBef>
              <a:spcAft>
                <a:spcPts val="0"/>
              </a:spcAft>
              <a:buClr>
                <a:schemeClr val="accent1"/>
              </a:buClr>
              <a:buSzPct val="25000"/>
              <a:buFont typeface="Noto Sans Symbols"/>
              <a:buNone/>
            </a:pPr>
            <a:r>
              <a:rPr lang="en-US" sz="2200" b="0" i="0" u="none" strike="noStrike" cap="none"/>
              <a:t>                      swap page out +</a:t>
            </a:r>
          </a:p>
          <a:p>
            <a:pPr marL="1022350" marR="0" lvl="2" indent="-361950" algn="l" rtl="0">
              <a:lnSpc>
                <a:spcPct val="100000"/>
              </a:lnSpc>
              <a:spcBef>
                <a:spcPts val="440"/>
              </a:spcBef>
              <a:spcAft>
                <a:spcPts val="0"/>
              </a:spcAft>
              <a:buClr>
                <a:schemeClr val="accent1"/>
              </a:buClr>
              <a:buSzPct val="25000"/>
              <a:buFont typeface="Noto Sans Symbols"/>
              <a:buNone/>
            </a:pPr>
            <a:r>
              <a:rPr lang="en-US" sz="2200" b="0" i="0" u="none" strike="noStrike" cap="none"/>
              <a:t>                      swap page in   +</a:t>
            </a:r>
          </a:p>
          <a:p>
            <a:pPr marL="1022350" marR="0" lvl="2" indent="-361950" algn="l" rtl="0">
              <a:lnSpc>
                <a:spcPct val="100000"/>
              </a:lnSpc>
              <a:spcBef>
                <a:spcPts val="440"/>
              </a:spcBef>
              <a:spcAft>
                <a:spcPts val="0"/>
              </a:spcAft>
              <a:buClr>
                <a:schemeClr val="accent1"/>
              </a:buClr>
              <a:buSzPct val="25000"/>
              <a:buFont typeface="Noto Sans Symbols"/>
              <a:buNone/>
            </a:pPr>
            <a:r>
              <a:rPr lang="en-US" sz="2200" b="0" i="0" u="none" strike="noStrike" cap="none"/>
              <a:t>                      restart overhead)</a:t>
            </a:r>
          </a:p>
        </p:txBody>
      </p:sp>
    </p:spTree>
  </p:cSld>
  <p:clrMapOvr>
    <a:masterClrMapping/>
  </p:clrMapOvr>
  <p:transition xmlns:p14="http://schemas.microsoft.com/office/powerpoint/2010/main" spd="slow">
    <p:fade/>
  </p:transition>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2644</Words>
  <Application>Microsoft Macintosh PowerPoint</Application>
  <PresentationFormat>On-screen Show (4:3)</PresentationFormat>
  <Paragraphs>322</Paragraphs>
  <Slides>37</Slides>
  <Notes>37</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37</vt:i4>
      </vt:variant>
    </vt:vector>
  </HeadingPairs>
  <TitlesOfParts>
    <vt:vector size="39" baseType="lpstr">
      <vt:lpstr>Garamond</vt:lpstr>
      <vt:lpstr>simple-light-2</vt:lpstr>
      <vt:lpstr>ICS 143 - Principles of   Operating Systems</vt:lpstr>
      <vt:lpstr>Virtual Memory</vt:lpstr>
      <vt:lpstr>Need for Virtual Memory</vt:lpstr>
      <vt:lpstr>Paging/Segmentation Policies</vt:lpstr>
      <vt:lpstr>Demand Paging</vt:lpstr>
      <vt:lpstr>Valid-Invalid Bit</vt:lpstr>
      <vt:lpstr>Handling a Page Fault</vt:lpstr>
      <vt:lpstr>What happens if there is no free frame?</vt:lpstr>
      <vt:lpstr>Performance of Demand Paging</vt:lpstr>
      <vt:lpstr>Demand Paging Example</vt:lpstr>
      <vt:lpstr>Page Replacement</vt:lpstr>
      <vt:lpstr>Page Replacement Algorithms</vt:lpstr>
      <vt:lpstr>Page Replacement Strategies</vt:lpstr>
      <vt:lpstr>First-In-First-Out (FIFO) Algorithm</vt:lpstr>
      <vt:lpstr>Optimal Algorithm</vt:lpstr>
      <vt:lpstr>Least Recently Used (LRU) Algorithm</vt:lpstr>
      <vt:lpstr>Implementation of LRU algorithm</vt:lpstr>
      <vt:lpstr>LRU Approximation Algorithms</vt:lpstr>
      <vt:lpstr>LRU Approximation Algorithms</vt:lpstr>
      <vt:lpstr>LRU Approximation Algorithms</vt:lpstr>
      <vt:lpstr>Counting Algorithms</vt:lpstr>
      <vt:lpstr>Page Buffering Algorithm</vt:lpstr>
      <vt:lpstr>Protection Bits</vt:lpstr>
      <vt:lpstr>Allocation of Frames</vt:lpstr>
      <vt:lpstr>Fixed Allocation</vt:lpstr>
      <vt:lpstr>Priority Allocation</vt:lpstr>
      <vt:lpstr>Global vs. Local Allocation</vt:lpstr>
      <vt:lpstr>Thrashing</vt:lpstr>
      <vt:lpstr>Thrashing (cont.)</vt:lpstr>
      <vt:lpstr>Thrashing</vt:lpstr>
      <vt:lpstr>Working Set Model</vt:lpstr>
      <vt:lpstr>Keeping Track of the Working Set</vt:lpstr>
      <vt:lpstr>Page fault Frequency Scheme</vt:lpstr>
      <vt:lpstr>Demand Paging Issues</vt:lpstr>
      <vt:lpstr>Demand Paging Issues</vt:lpstr>
      <vt:lpstr>Demand Paging Issues</vt:lpstr>
      <vt:lpstr>Demand Segmentation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ICS 143 - Principles of   Operating Systems</dc:title>
  <cp:lastModifiedBy>Nalini Venkat</cp:lastModifiedBy>
  <cp:revision>2</cp:revision>
  <dcterms:modified xsi:type="dcterms:W3CDTF">2018-05-25T06:58:20Z</dcterms:modified>
</cp:coreProperties>
</file>