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767C-2C3F-E445-BF6F-8850C6E1F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QuickHull</a:t>
            </a:r>
            <a:r>
              <a:rPr lang="en-US" dirty="0"/>
              <a:t>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8CAFC-E1E9-E449-BCCC-03E8FE936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T. Goodrich</a:t>
            </a:r>
          </a:p>
        </p:txBody>
      </p:sp>
    </p:spTree>
    <p:extLst>
      <p:ext uri="{BB962C8B-B14F-4D97-AF65-F5344CB8AC3E}">
        <p14:creationId xmlns:p14="http://schemas.microsoft.com/office/powerpoint/2010/main" val="28790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21D9-E239-936D-13F3-78DEF787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QuickHull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4A34C-BCC4-CA6A-7B58-1B06E1E5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4650"/>
            <a:ext cx="8229600" cy="32897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Find a point, p ∈ S, with minimum x-coordinate, and a point, r ∈ S, with maximum x-coordinate. Clearly, p and r are on the convex hull of S.</a:t>
            </a:r>
          </a:p>
          <a:p>
            <a:r>
              <a:rPr lang="en-US" dirty="0"/>
              <a:t>For each recursive call, we have a set of points, S′ ⊆ S, inside a triangle with base pr, for which </a:t>
            </a:r>
            <a:r>
              <a:rPr lang="en-US" dirty="0" err="1"/>
              <a:t>Quickhull</a:t>
            </a:r>
            <a:r>
              <a:rPr lang="en-US" dirty="0"/>
              <a:t> determines the point, q in S′, that is farthest from the segment pr. Then we prune away points inside the triangle (p, q, r)</a:t>
            </a:r>
          </a:p>
          <a:p>
            <a:r>
              <a:rPr lang="en-US" dirty="0"/>
              <a:t>Partition the remaining points of S′ into those above </a:t>
            </a:r>
            <a:r>
              <a:rPr lang="en-US" dirty="0" err="1"/>
              <a:t>pq</a:t>
            </a:r>
            <a:r>
              <a:rPr lang="en-US" dirty="0"/>
              <a:t> and </a:t>
            </a:r>
            <a:r>
              <a:rPr lang="en-US" dirty="0" err="1"/>
              <a:t>qr</a:t>
            </a:r>
            <a:r>
              <a:rPr lang="en-US" dirty="0"/>
              <a:t> and in bounding triangles defined by the </a:t>
            </a:r>
            <a:r>
              <a:rPr lang="en-US" dirty="0" err="1"/>
              <a:t>tangents,respectively</a:t>
            </a:r>
            <a:r>
              <a:rPr lang="en-US" dirty="0"/>
              <a:t>, and we recursively solve the problem for each of these subsets if they are nonempty.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6560A7-D675-90DE-3C01-3FC21A608004}"/>
              </a:ext>
            </a:extLst>
          </p:cNvPr>
          <p:cNvGrpSpPr/>
          <p:nvPr/>
        </p:nvGrpSpPr>
        <p:grpSpPr>
          <a:xfrm>
            <a:off x="809883" y="3376450"/>
            <a:ext cx="7768976" cy="3538021"/>
            <a:chOff x="757331" y="1066471"/>
            <a:chExt cx="7768976" cy="353802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6C2B483-4F7D-F836-9BCA-F79F3970BD2C}"/>
                </a:ext>
              </a:extLst>
            </p:cNvPr>
            <p:cNvSpPr/>
            <p:nvPr/>
          </p:nvSpPr>
          <p:spPr>
            <a:xfrm>
              <a:off x="5492363" y="2371973"/>
              <a:ext cx="2313830" cy="1645920"/>
            </a:xfrm>
            <a:custGeom>
              <a:avLst/>
              <a:gdLst>
                <a:gd name="connsiteX0" fmla="*/ 0 w 3085106"/>
                <a:gd name="connsiteY0" fmla="*/ 2194560 h 2194560"/>
                <a:gd name="connsiteX1" fmla="*/ 811033 w 3085106"/>
                <a:gd name="connsiteY1" fmla="*/ 143124 h 2194560"/>
                <a:gd name="connsiteX2" fmla="*/ 3085106 w 3085106"/>
                <a:gd name="connsiteY2" fmla="*/ 0 h 2194560"/>
                <a:gd name="connsiteX3" fmla="*/ 0 w 3085106"/>
                <a:gd name="connsiteY3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106" h="2194560">
                  <a:moveTo>
                    <a:pt x="0" y="2194560"/>
                  </a:moveTo>
                  <a:lnTo>
                    <a:pt x="811033" y="143124"/>
                  </a:lnTo>
                  <a:lnTo>
                    <a:pt x="3085106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CCE83F8-6DF3-C7E8-4D5A-9A640C3CF266}"/>
                </a:ext>
              </a:extLst>
            </p:cNvPr>
            <p:cNvSpPr/>
            <p:nvPr/>
          </p:nvSpPr>
          <p:spPr>
            <a:xfrm>
              <a:off x="1533293" y="21619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2BD98F-39E6-A8E5-22C1-7E32F324BBC6}"/>
                </a:ext>
              </a:extLst>
            </p:cNvPr>
            <p:cNvSpPr/>
            <p:nvPr/>
          </p:nvSpPr>
          <p:spPr>
            <a:xfrm>
              <a:off x="1207120" y="21962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BB9322-A54D-986B-4075-4F2A8C3EEE29}"/>
                </a:ext>
              </a:extLst>
            </p:cNvPr>
            <p:cNvSpPr/>
            <p:nvPr/>
          </p:nvSpPr>
          <p:spPr>
            <a:xfrm>
              <a:off x="959005" y="28593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91DEFC-20A2-6790-8E10-43EDD118B801}"/>
                </a:ext>
              </a:extLst>
            </p:cNvPr>
            <p:cNvSpPr/>
            <p:nvPr/>
          </p:nvSpPr>
          <p:spPr>
            <a:xfrm>
              <a:off x="3739282" y="34290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06F2D6-5FE1-F34A-5598-3B707D9B0BFE}"/>
                </a:ext>
              </a:extLst>
            </p:cNvPr>
            <p:cNvSpPr/>
            <p:nvPr/>
          </p:nvSpPr>
          <p:spPr>
            <a:xfrm>
              <a:off x="2143951" y="22952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83F0ED-D177-D3AB-FC03-6E608DB1145C}"/>
                </a:ext>
              </a:extLst>
            </p:cNvPr>
            <p:cNvSpPr/>
            <p:nvPr/>
          </p:nvSpPr>
          <p:spPr>
            <a:xfrm>
              <a:off x="2323426" y="24350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AAFF25-C9BA-E50A-AF47-CC332172FFDC}"/>
                </a:ext>
              </a:extLst>
            </p:cNvPr>
            <p:cNvSpPr/>
            <p:nvPr/>
          </p:nvSpPr>
          <p:spPr>
            <a:xfrm>
              <a:off x="2494397" y="225886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8F4728-5224-43A9-4681-68B8830D5B96}"/>
                </a:ext>
              </a:extLst>
            </p:cNvPr>
            <p:cNvSpPr/>
            <p:nvPr/>
          </p:nvSpPr>
          <p:spPr>
            <a:xfrm>
              <a:off x="2887748" y="248658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6EAA1B-A148-3CC2-B62B-51E1F3828800}"/>
                </a:ext>
              </a:extLst>
            </p:cNvPr>
            <p:cNvSpPr/>
            <p:nvPr/>
          </p:nvSpPr>
          <p:spPr>
            <a:xfrm>
              <a:off x="2625204" y="25351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A62777-2FA5-44C4-CAEE-40E6F24D9419}"/>
                </a:ext>
              </a:extLst>
            </p:cNvPr>
            <p:cNvSpPr/>
            <p:nvPr/>
          </p:nvSpPr>
          <p:spPr>
            <a:xfrm>
              <a:off x="3099204" y="27904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0168F1-1A27-F115-6BD5-4276FB4E64F8}"/>
                </a:ext>
              </a:extLst>
            </p:cNvPr>
            <p:cNvSpPr/>
            <p:nvPr/>
          </p:nvSpPr>
          <p:spPr>
            <a:xfrm>
              <a:off x="3109447" y="232744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01F7CC-F504-8308-CEC3-D01B381F412F}"/>
                </a:ext>
              </a:extLst>
            </p:cNvPr>
            <p:cNvSpPr/>
            <p:nvPr/>
          </p:nvSpPr>
          <p:spPr>
            <a:xfrm>
              <a:off x="3437109" y="26143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E7E24E-596F-3A99-8BAB-698B7DDCB51B}"/>
                </a:ext>
              </a:extLst>
            </p:cNvPr>
            <p:cNvSpPr/>
            <p:nvPr/>
          </p:nvSpPr>
          <p:spPr>
            <a:xfrm>
              <a:off x="3402820" y="29175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54334A-B52A-529D-BCCA-97B61F55E228}"/>
                </a:ext>
              </a:extLst>
            </p:cNvPr>
            <p:cNvSpPr/>
            <p:nvPr/>
          </p:nvSpPr>
          <p:spPr>
            <a:xfrm>
              <a:off x="1266657" y="229529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54BACB-35B2-F116-65CE-5827851342EA}"/>
                </a:ext>
              </a:extLst>
            </p:cNvPr>
            <p:cNvSpPr/>
            <p:nvPr/>
          </p:nvSpPr>
          <p:spPr>
            <a:xfrm>
              <a:off x="3573548" y="30961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CC3073-9881-EEDD-5F45-3687A183980C}"/>
                </a:ext>
              </a:extLst>
            </p:cNvPr>
            <p:cNvSpPr/>
            <p:nvPr/>
          </p:nvSpPr>
          <p:spPr>
            <a:xfrm>
              <a:off x="1647593" y="400312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DDBFE9-CC2F-8E71-ADF7-0501E5BCCA36}"/>
                </a:ext>
              </a:extLst>
            </p:cNvPr>
            <p:cNvSpPr/>
            <p:nvPr/>
          </p:nvSpPr>
          <p:spPr>
            <a:xfrm>
              <a:off x="1286425" y="27561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F1AF6D-6135-B996-A75F-E38C8CCAC952}"/>
                </a:ext>
              </a:extLst>
            </p:cNvPr>
            <p:cNvSpPr/>
            <p:nvPr/>
          </p:nvSpPr>
          <p:spPr>
            <a:xfrm>
              <a:off x="1033231" y="32620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EAF04E-B332-961D-78FF-0A58E35DEF34}"/>
                </a:ext>
              </a:extLst>
            </p:cNvPr>
            <p:cNvSpPr/>
            <p:nvPr/>
          </p:nvSpPr>
          <p:spPr>
            <a:xfrm>
              <a:off x="998941" y="36089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E9A4E0-6587-F249-B686-7826C26E6948}"/>
                </a:ext>
              </a:extLst>
            </p:cNvPr>
            <p:cNvSpPr/>
            <p:nvPr/>
          </p:nvSpPr>
          <p:spPr>
            <a:xfrm>
              <a:off x="1116515" y="346329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0B98D8-22FE-5D5F-3F9A-ECAB4DFCEF27}"/>
                </a:ext>
              </a:extLst>
            </p:cNvPr>
            <p:cNvSpPr/>
            <p:nvPr/>
          </p:nvSpPr>
          <p:spPr>
            <a:xfrm>
              <a:off x="1249512" y="373356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944657-554C-70C1-7639-BB7D78BAF359}"/>
                </a:ext>
              </a:extLst>
            </p:cNvPr>
            <p:cNvSpPr/>
            <p:nvPr/>
          </p:nvSpPr>
          <p:spPr>
            <a:xfrm>
              <a:off x="1409468" y="38573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8D0DD7-6155-E80A-99EA-335F1427BEF1}"/>
                </a:ext>
              </a:extLst>
            </p:cNvPr>
            <p:cNvSpPr/>
            <p:nvPr/>
          </p:nvSpPr>
          <p:spPr>
            <a:xfrm>
              <a:off x="1443757" y="244197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6EB5999-D7A2-ECD3-702F-A0E96C294544}"/>
                </a:ext>
              </a:extLst>
            </p:cNvPr>
            <p:cNvSpPr/>
            <p:nvPr/>
          </p:nvSpPr>
          <p:spPr>
            <a:xfrm>
              <a:off x="2374350" y="389906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B06B013-0C8F-77A3-46F9-79DC2DA8233A}"/>
                </a:ext>
              </a:extLst>
            </p:cNvPr>
            <p:cNvSpPr/>
            <p:nvPr/>
          </p:nvSpPr>
          <p:spPr>
            <a:xfrm>
              <a:off x="2853459" y="374857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B227DB-FA75-7BA3-97FA-1AABE0924A1B}"/>
                </a:ext>
              </a:extLst>
            </p:cNvPr>
            <p:cNvSpPr/>
            <p:nvPr/>
          </p:nvSpPr>
          <p:spPr>
            <a:xfrm>
              <a:off x="3084683" y="39455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DDFFA8-4FC4-4749-526E-9DA32BE5CD1B}"/>
                </a:ext>
              </a:extLst>
            </p:cNvPr>
            <p:cNvSpPr/>
            <p:nvPr/>
          </p:nvSpPr>
          <p:spPr>
            <a:xfrm>
              <a:off x="1126273" y="24076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B8D7691-25C5-D63A-CB3C-C50518B40648}"/>
                </a:ext>
              </a:extLst>
            </p:cNvPr>
            <p:cNvSpPr/>
            <p:nvPr/>
          </p:nvSpPr>
          <p:spPr>
            <a:xfrm>
              <a:off x="3300181" y="38231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1F2FEA-B61D-C461-4221-49D9A6F19093}"/>
                </a:ext>
              </a:extLst>
            </p:cNvPr>
            <p:cNvSpPr/>
            <p:nvPr/>
          </p:nvSpPr>
          <p:spPr>
            <a:xfrm>
              <a:off x="3549502" y="389906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999855A-8878-651A-4BE4-3A17C77B09AE}"/>
                </a:ext>
              </a:extLst>
            </p:cNvPr>
            <p:cNvSpPr/>
            <p:nvPr/>
          </p:nvSpPr>
          <p:spPr>
            <a:xfrm>
              <a:off x="3662131" y="35917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DD04BF8-2C38-A094-9B03-E6CB3F242685}"/>
                </a:ext>
              </a:extLst>
            </p:cNvPr>
            <p:cNvSpPr/>
            <p:nvPr/>
          </p:nvSpPr>
          <p:spPr>
            <a:xfrm>
              <a:off x="1298808" y="310777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F0F473-1480-6B04-7E07-5A45966B7DF6}"/>
                </a:ext>
              </a:extLst>
            </p:cNvPr>
            <p:cNvSpPr/>
            <p:nvPr/>
          </p:nvSpPr>
          <p:spPr>
            <a:xfrm>
              <a:off x="1630448" y="26858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FBD90B-0F13-B4BE-CCE3-A6C1CE583CE8}"/>
                </a:ext>
              </a:extLst>
            </p:cNvPr>
            <p:cNvSpPr/>
            <p:nvPr/>
          </p:nvSpPr>
          <p:spPr>
            <a:xfrm>
              <a:off x="1759990" y="280545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05E128-20A4-4838-8EC0-154731EC2FB5}"/>
                </a:ext>
              </a:extLst>
            </p:cNvPr>
            <p:cNvSpPr/>
            <p:nvPr/>
          </p:nvSpPr>
          <p:spPr>
            <a:xfrm>
              <a:off x="1961918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772AC9-2338-5B68-9B71-0AE9B9F4DED7}"/>
                </a:ext>
              </a:extLst>
            </p:cNvPr>
            <p:cNvSpPr/>
            <p:nvPr/>
          </p:nvSpPr>
          <p:spPr>
            <a:xfrm>
              <a:off x="1531155" y="339471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F7D4CA6-D39A-C1EE-FCBA-EF3FD5301CDD}"/>
                </a:ext>
              </a:extLst>
            </p:cNvPr>
            <p:cNvSpPr/>
            <p:nvPr/>
          </p:nvSpPr>
          <p:spPr>
            <a:xfrm>
              <a:off x="1747606" y="369927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C311FC2-0C5D-1CCC-1C5C-3F1D5424CD1C}"/>
                </a:ext>
              </a:extLst>
            </p:cNvPr>
            <p:cNvSpPr/>
            <p:nvPr/>
          </p:nvSpPr>
          <p:spPr>
            <a:xfrm>
              <a:off x="1828568" y="32304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2775CDB-67A5-5998-02CF-0F45FE272872}"/>
                </a:ext>
              </a:extLst>
            </p:cNvPr>
            <p:cNvSpPr/>
            <p:nvPr/>
          </p:nvSpPr>
          <p:spPr>
            <a:xfrm>
              <a:off x="2117048" y="29563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F4B5C8-037E-5B80-6D1A-ECA42E80438A}"/>
                </a:ext>
              </a:extLst>
            </p:cNvPr>
            <p:cNvSpPr/>
            <p:nvPr/>
          </p:nvSpPr>
          <p:spPr>
            <a:xfrm>
              <a:off x="2082759" y="344400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7BE140A-A0CF-2F17-D5AD-3B649A8526D2}"/>
                </a:ext>
              </a:extLst>
            </p:cNvPr>
            <p:cNvSpPr/>
            <p:nvPr/>
          </p:nvSpPr>
          <p:spPr>
            <a:xfrm>
              <a:off x="2357205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35FD9B5-86A2-FF23-9DDB-C87208FFCC64}"/>
                </a:ext>
              </a:extLst>
            </p:cNvPr>
            <p:cNvSpPr/>
            <p:nvPr/>
          </p:nvSpPr>
          <p:spPr>
            <a:xfrm>
              <a:off x="1794279" y="29734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8427982-7C8B-6DAB-3C34-5BE1AB9333C1}"/>
                </a:ext>
              </a:extLst>
            </p:cNvPr>
            <p:cNvSpPr/>
            <p:nvPr/>
          </p:nvSpPr>
          <p:spPr>
            <a:xfrm>
              <a:off x="2360539" y="36477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A86C34B-82F0-9A76-FE22-506ACDCD5CEB}"/>
                </a:ext>
              </a:extLst>
            </p:cNvPr>
            <p:cNvSpPr/>
            <p:nvPr/>
          </p:nvSpPr>
          <p:spPr>
            <a:xfrm>
              <a:off x="2922037" y="335781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FD6F779-2D34-7E17-7B0A-F551F2D0E8FB}"/>
                </a:ext>
              </a:extLst>
            </p:cNvPr>
            <p:cNvSpPr/>
            <p:nvPr/>
          </p:nvSpPr>
          <p:spPr>
            <a:xfrm>
              <a:off x="2679974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7189E00-33A8-3EA0-35D5-B8AED788C0BE}"/>
                </a:ext>
              </a:extLst>
            </p:cNvPr>
            <p:cNvSpPr/>
            <p:nvPr/>
          </p:nvSpPr>
          <p:spPr>
            <a:xfrm>
              <a:off x="1927629" y="255230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00039B0-B809-9EFF-ABE9-F0E145281FE6}"/>
                </a:ext>
              </a:extLst>
            </p:cNvPr>
            <p:cNvSpPr/>
            <p:nvPr/>
          </p:nvSpPr>
          <p:spPr>
            <a:xfrm>
              <a:off x="2853458" y="350712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9921742-BC89-C137-5902-E6CD7161EF9C}"/>
                </a:ext>
              </a:extLst>
            </p:cNvPr>
            <p:cNvSpPr/>
            <p:nvPr/>
          </p:nvSpPr>
          <p:spPr>
            <a:xfrm>
              <a:off x="3265891" y="32661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0B2E72-FBA1-D9AA-1C0F-72C1410D05AA}"/>
                </a:ext>
              </a:extLst>
            </p:cNvPr>
            <p:cNvSpPr txBox="1"/>
            <p:nvPr/>
          </p:nvSpPr>
          <p:spPr>
            <a:xfrm>
              <a:off x="757331" y="2685817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AD3B7F-1E75-A48A-EEC4-684FFB6E3C71}"/>
                </a:ext>
              </a:extLst>
            </p:cNvPr>
            <p:cNvSpPr txBox="1"/>
            <p:nvPr/>
          </p:nvSpPr>
          <p:spPr>
            <a:xfrm>
              <a:off x="3765899" y="327922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5697646-C306-73EB-FB0D-565E52642589}"/>
                </a:ext>
              </a:extLst>
            </p:cNvPr>
            <p:cNvCxnSpPr>
              <a:cxnSpLocks/>
            </p:cNvCxnSpPr>
            <p:nvPr/>
          </p:nvCxnSpPr>
          <p:spPr>
            <a:xfrm>
              <a:off x="959005" y="2873658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D0A6F99-E6F1-4465-F88B-D9E1C2628CC2}"/>
                </a:ext>
              </a:extLst>
            </p:cNvPr>
            <p:cNvSpPr txBox="1"/>
            <p:nvPr/>
          </p:nvSpPr>
          <p:spPr>
            <a:xfrm>
              <a:off x="5941611" y="2186920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D45E41A-2492-C489-70F6-C0FF60614F99}"/>
                </a:ext>
              </a:extLst>
            </p:cNvPr>
            <p:cNvCxnSpPr>
              <a:cxnSpLocks/>
            </p:cNvCxnSpPr>
            <p:nvPr/>
          </p:nvCxnSpPr>
          <p:spPr>
            <a:xfrm>
              <a:off x="3756426" y="2161943"/>
              <a:ext cx="0" cy="21362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56C2A8D-C9E0-D028-B0F4-11FDF1EAD148}"/>
                </a:ext>
              </a:extLst>
            </p:cNvPr>
            <p:cNvCxnSpPr>
              <a:cxnSpLocks/>
            </p:cNvCxnSpPr>
            <p:nvPr/>
          </p:nvCxnSpPr>
          <p:spPr>
            <a:xfrm>
              <a:off x="970931" y="2128581"/>
              <a:ext cx="0" cy="21362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3B0E1BA-93F2-C0F6-B519-2EED3FB93D22}"/>
                </a:ext>
              </a:extLst>
            </p:cNvPr>
            <p:cNvSpPr/>
            <p:nvPr/>
          </p:nvSpPr>
          <p:spPr>
            <a:xfrm rot="18762905">
              <a:off x="5472671" y="40102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88AB6CF-1338-FF43-3208-837245562B1E}"/>
                </a:ext>
              </a:extLst>
            </p:cNvPr>
            <p:cNvSpPr/>
            <p:nvPr/>
          </p:nvSpPr>
          <p:spPr>
            <a:xfrm rot="18762905">
              <a:off x="7777252" y="23539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6A41F4D-57B1-22F5-E8C7-B10AD9D488D1}"/>
                </a:ext>
              </a:extLst>
            </p:cNvPr>
            <p:cNvSpPr/>
            <p:nvPr/>
          </p:nvSpPr>
          <p:spPr>
            <a:xfrm rot="18762905">
              <a:off x="5862077" y="27570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6FFB523-0AD8-6F59-945A-3C42038E7E48}"/>
                </a:ext>
              </a:extLst>
            </p:cNvPr>
            <p:cNvSpPr/>
            <p:nvPr/>
          </p:nvSpPr>
          <p:spPr>
            <a:xfrm rot="18762905">
              <a:off x="6086529" y="271996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03E0943-E66F-DF9B-7E04-0965C3269DAE}"/>
                </a:ext>
              </a:extLst>
            </p:cNvPr>
            <p:cNvSpPr/>
            <p:nvPr/>
          </p:nvSpPr>
          <p:spPr>
            <a:xfrm rot="18762905">
              <a:off x="6073039" y="247481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312C1F7-CF0E-D81C-8CA9-7D4E48076285}"/>
                </a:ext>
              </a:extLst>
            </p:cNvPr>
            <p:cNvSpPr/>
            <p:nvPr/>
          </p:nvSpPr>
          <p:spPr>
            <a:xfrm rot="18762905">
              <a:off x="6507181" y="23402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C412171-A21E-62F2-E8BC-3A1A98B31B98}"/>
                </a:ext>
              </a:extLst>
            </p:cNvPr>
            <p:cNvSpPr/>
            <p:nvPr/>
          </p:nvSpPr>
          <p:spPr>
            <a:xfrm rot="18762905">
              <a:off x="6364775" y="25661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08FB8CB-93C7-7400-498C-F99CFF514704}"/>
                </a:ext>
              </a:extLst>
            </p:cNvPr>
            <p:cNvSpPr/>
            <p:nvPr/>
          </p:nvSpPr>
          <p:spPr>
            <a:xfrm rot="18762905">
              <a:off x="6873886" y="23314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C85393D-EF46-6691-423A-BF23340886E4}"/>
                </a:ext>
              </a:extLst>
            </p:cNvPr>
            <p:cNvSpPr/>
            <p:nvPr/>
          </p:nvSpPr>
          <p:spPr>
            <a:xfrm rot="18762905">
              <a:off x="6617059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4D51021-A26A-5D97-30E9-059F6E841F6F}"/>
                </a:ext>
              </a:extLst>
            </p:cNvPr>
            <p:cNvSpPr/>
            <p:nvPr/>
          </p:nvSpPr>
          <p:spPr>
            <a:xfrm rot="18762905">
              <a:off x="6236135" y="29346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9357075-5000-1CFA-3EA2-7BE9DCD5E777}"/>
                </a:ext>
              </a:extLst>
            </p:cNvPr>
            <p:cNvSpPr/>
            <p:nvPr/>
          </p:nvSpPr>
          <p:spPr>
            <a:xfrm rot="18762905">
              <a:off x="7277115" y="23102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2F261B-0EFF-2DE5-C060-3D4D5BD904AA}"/>
                </a:ext>
              </a:extLst>
            </p:cNvPr>
            <p:cNvSpPr/>
            <p:nvPr/>
          </p:nvSpPr>
          <p:spPr>
            <a:xfrm rot="18762905">
              <a:off x="6873886" y="222636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BB0705A-A815-55AB-440F-2FE40B5F36A8}"/>
                </a:ext>
              </a:extLst>
            </p:cNvPr>
            <p:cNvSpPr/>
            <p:nvPr/>
          </p:nvSpPr>
          <p:spPr>
            <a:xfrm rot="18762905">
              <a:off x="5756149" y="369969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7BE3495-3075-E6A6-EFA5-7A99B80BBC0B}"/>
                </a:ext>
              </a:extLst>
            </p:cNvPr>
            <p:cNvSpPr/>
            <p:nvPr/>
          </p:nvSpPr>
          <p:spPr>
            <a:xfrm rot="18762905">
              <a:off x="5719723" y="321291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761395F-B411-26BC-F31F-0CD661805F6D}"/>
                </a:ext>
              </a:extLst>
            </p:cNvPr>
            <p:cNvSpPr/>
            <p:nvPr/>
          </p:nvSpPr>
          <p:spPr>
            <a:xfrm rot="18762905">
              <a:off x="5599921" y="33749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8273926-9E4F-78C8-D9C0-123B5B1F8E2D}"/>
                </a:ext>
              </a:extLst>
            </p:cNvPr>
            <p:cNvSpPr/>
            <p:nvPr/>
          </p:nvSpPr>
          <p:spPr>
            <a:xfrm rot="18762905">
              <a:off x="5800674" y="33992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CA8E404-114A-818E-EAC1-CA861E48DF57}"/>
                </a:ext>
              </a:extLst>
            </p:cNvPr>
            <p:cNvSpPr/>
            <p:nvPr/>
          </p:nvSpPr>
          <p:spPr>
            <a:xfrm rot="18762905">
              <a:off x="5976452" y="338519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C35C22D-BC5B-BE85-C234-DCFABF43A950}"/>
                </a:ext>
              </a:extLst>
            </p:cNvPr>
            <p:cNvSpPr/>
            <p:nvPr/>
          </p:nvSpPr>
          <p:spPr>
            <a:xfrm rot="18762905">
              <a:off x="6002263" y="313418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9056EE4-A6CC-80BE-C2F7-A76F23AA9BDD}"/>
                </a:ext>
              </a:extLst>
            </p:cNvPr>
            <p:cNvSpPr/>
            <p:nvPr/>
          </p:nvSpPr>
          <p:spPr>
            <a:xfrm rot="18762905">
              <a:off x="5681757" y="29175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12D69A-08D8-8052-7B08-471DAF345F95}"/>
                </a:ext>
              </a:extLst>
            </p:cNvPr>
            <p:cNvSpPr/>
            <p:nvPr/>
          </p:nvSpPr>
          <p:spPr>
            <a:xfrm rot="18762905">
              <a:off x="6669971" y="22021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37A1034-58FA-5143-38A9-3617485E52FC}"/>
                </a:ext>
              </a:extLst>
            </p:cNvPr>
            <p:cNvSpPr/>
            <p:nvPr/>
          </p:nvSpPr>
          <p:spPr>
            <a:xfrm rot="18762905">
              <a:off x="6329515" y="322519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BD4CE39-9541-1828-B8B8-277BE6AEBD32}"/>
                </a:ext>
              </a:extLst>
            </p:cNvPr>
            <p:cNvSpPr/>
            <p:nvPr/>
          </p:nvSpPr>
          <p:spPr>
            <a:xfrm rot="18762905">
              <a:off x="7069536" y="23180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4F81D46-7BD3-D607-7C12-C8123FD77179}"/>
                </a:ext>
              </a:extLst>
            </p:cNvPr>
            <p:cNvSpPr/>
            <p:nvPr/>
          </p:nvSpPr>
          <p:spPr>
            <a:xfrm rot="18762905">
              <a:off x="6517619" y="307200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5ABF856-FF22-BFC1-2E0C-B7084AB1EB2B}"/>
                </a:ext>
              </a:extLst>
            </p:cNvPr>
            <p:cNvSpPr/>
            <p:nvPr/>
          </p:nvSpPr>
          <p:spPr>
            <a:xfrm rot="18762905">
              <a:off x="6123160" y="34739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AE4A2C7-E52A-A2D6-D48C-8FE5030FFD93}"/>
                </a:ext>
              </a:extLst>
            </p:cNvPr>
            <p:cNvSpPr/>
            <p:nvPr/>
          </p:nvSpPr>
          <p:spPr>
            <a:xfrm rot="18762905">
              <a:off x="6736571" y="283485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4A12D28-5F79-3EDA-B885-D2EEF3EB74B2}"/>
                </a:ext>
              </a:extLst>
            </p:cNvPr>
            <p:cNvSpPr/>
            <p:nvPr/>
          </p:nvSpPr>
          <p:spPr>
            <a:xfrm rot="18762905">
              <a:off x="5904169" y="309029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A3B3C73-03C6-F0D5-5F86-13ADDA071108}"/>
                </a:ext>
              </a:extLst>
            </p:cNvPr>
            <p:cNvSpPr/>
            <p:nvPr/>
          </p:nvSpPr>
          <p:spPr>
            <a:xfrm rot="18762905">
              <a:off x="7336468" y="259125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18C8649-8313-4B9E-992D-5F7130E6B166}"/>
                </a:ext>
              </a:extLst>
            </p:cNvPr>
            <p:cNvCxnSpPr>
              <a:cxnSpLocks/>
            </p:cNvCxnSpPr>
            <p:nvPr/>
          </p:nvCxnSpPr>
          <p:spPr>
            <a:xfrm rot="18762905">
              <a:off x="5241556" y="2921443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D3AD989-A707-5B07-5D14-7CE350087D08}"/>
                </a:ext>
              </a:extLst>
            </p:cNvPr>
            <p:cNvCxnSpPr>
              <a:cxnSpLocks/>
            </p:cNvCxnSpPr>
            <p:nvPr/>
          </p:nvCxnSpPr>
          <p:spPr>
            <a:xfrm>
              <a:off x="5736867" y="1900859"/>
              <a:ext cx="2645660" cy="5910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BA8DFC-423F-D329-6568-98CBD1293B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9785" y="1900858"/>
              <a:ext cx="286107" cy="246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BE155BB-2B0C-D80E-F7E6-71D462DF4775}"/>
                </a:ext>
              </a:extLst>
            </p:cNvPr>
            <p:cNvCxnSpPr>
              <a:cxnSpLocks/>
            </p:cNvCxnSpPr>
            <p:nvPr/>
          </p:nvCxnSpPr>
          <p:spPr>
            <a:xfrm rot="18762905">
              <a:off x="4742462" y="2168720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9DCF563-992D-0A0C-B23E-4DAF197D8EBE}"/>
                </a:ext>
              </a:extLst>
            </p:cNvPr>
            <p:cNvSpPr txBox="1"/>
            <p:nvPr/>
          </p:nvSpPr>
          <p:spPr>
            <a:xfrm>
              <a:off x="5250093" y="3855052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1043946-A3F9-CFCC-E699-6BD1F72719EC}"/>
                </a:ext>
              </a:extLst>
            </p:cNvPr>
            <p:cNvSpPr txBox="1"/>
            <p:nvPr/>
          </p:nvSpPr>
          <p:spPr>
            <a:xfrm>
              <a:off x="7745579" y="209655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19FFBE5-B7FC-E99E-B60B-49764A6ABC41}"/>
                </a:ext>
              </a:extLst>
            </p:cNvPr>
            <p:cNvSpPr txBox="1"/>
            <p:nvPr/>
          </p:nvSpPr>
          <p:spPr>
            <a:xfrm>
              <a:off x="7461592" y="3453263"/>
              <a:ext cx="1064715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prune away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points inside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triangle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3675648-69B5-6EE4-D651-8F27D16DADC2}"/>
                </a:ext>
              </a:extLst>
            </p:cNvPr>
            <p:cNvSpPr txBox="1"/>
            <p:nvPr/>
          </p:nvSpPr>
          <p:spPr>
            <a:xfrm>
              <a:off x="4128671" y="1859840"/>
              <a:ext cx="135806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recursive calls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these triangles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173F817-DB33-C68A-7065-8B3EEEC5B600}"/>
                </a:ext>
              </a:extLst>
            </p:cNvPr>
            <p:cNvCxnSpPr>
              <a:stCxn id="92" idx="1"/>
            </p:cNvCxnSpPr>
            <p:nvPr/>
          </p:nvCxnSpPr>
          <p:spPr>
            <a:xfrm flipH="1" flipV="1">
              <a:off x="6510535" y="2893601"/>
              <a:ext cx="951057" cy="9174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C41B697-5BCB-2EF4-0026-22E4F7EDE887}"/>
                </a:ext>
              </a:extLst>
            </p:cNvPr>
            <p:cNvCxnSpPr>
              <a:cxnSpLocks/>
              <a:stCxn id="93" idx="3"/>
            </p:cNvCxnSpPr>
            <p:nvPr/>
          </p:nvCxnSpPr>
          <p:spPr>
            <a:xfrm>
              <a:off x="5486735" y="2113756"/>
              <a:ext cx="1176698" cy="1793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E3EAA0D-1989-FBC4-30CA-3FF9D220FCB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4807703" y="2367671"/>
              <a:ext cx="920735" cy="745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527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0370A-86BC-2DA9-8836-C3B4A86F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C08B-8D06-C5AB-205A-72CCCEBC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QuickHull</a:t>
            </a:r>
            <a:r>
              <a:rPr lang="en-US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BF22-78B3-72F3-6BF6-5A6A70292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4650"/>
            <a:ext cx="8392510" cy="3289737"/>
          </a:xfrm>
        </p:spPr>
        <p:txBody>
          <a:bodyPr>
            <a:normAutofit/>
          </a:bodyPr>
          <a:lstStyle/>
          <a:p>
            <a:r>
              <a:rPr lang="en-US" dirty="0"/>
              <a:t>Hopefully, we split evenly in each recursive call, which would lead to a running time of O(n log n), but this is not guaranteed.</a:t>
            </a:r>
          </a:p>
          <a:p>
            <a:r>
              <a:rPr lang="en-US" dirty="0"/>
              <a:t>Worst-case running time: O(</a:t>
            </a:r>
            <a:r>
              <a:rPr lang="en-US" dirty="0" err="1"/>
              <a:t>nh</a:t>
            </a:r>
            <a:r>
              <a:rPr lang="en-US" dirty="0"/>
              <a:t>).</a:t>
            </a:r>
          </a:p>
          <a:p>
            <a:r>
              <a:rPr lang="en-US" dirty="0"/>
              <a:t>Example: (x,x</a:t>
            </a:r>
            <a:r>
              <a:rPr lang="en-US" baseline="30000" dirty="0"/>
              <a:t>2</a:t>
            </a:r>
            <a:r>
              <a:rPr lang="en-US" dirty="0"/>
              <a:t>) for x=2</a:t>
            </a:r>
            <a:r>
              <a:rPr lang="en-US" baseline="30000" dirty="0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=1,2,3,…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FB1A95-EF63-88F0-02C6-A9BCA2D9E40F}"/>
              </a:ext>
            </a:extLst>
          </p:cNvPr>
          <p:cNvGrpSpPr/>
          <p:nvPr/>
        </p:nvGrpSpPr>
        <p:grpSpPr>
          <a:xfrm>
            <a:off x="809883" y="3376450"/>
            <a:ext cx="7768976" cy="3538021"/>
            <a:chOff x="757331" y="1066471"/>
            <a:chExt cx="7768976" cy="353802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9372426-B002-DE77-5E45-78C9DB695181}"/>
                </a:ext>
              </a:extLst>
            </p:cNvPr>
            <p:cNvSpPr/>
            <p:nvPr/>
          </p:nvSpPr>
          <p:spPr>
            <a:xfrm>
              <a:off x="5492363" y="2371973"/>
              <a:ext cx="2313830" cy="1645920"/>
            </a:xfrm>
            <a:custGeom>
              <a:avLst/>
              <a:gdLst>
                <a:gd name="connsiteX0" fmla="*/ 0 w 3085106"/>
                <a:gd name="connsiteY0" fmla="*/ 2194560 h 2194560"/>
                <a:gd name="connsiteX1" fmla="*/ 811033 w 3085106"/>
                <a:gd name="connsiteY1" fmla="*/ 143124 h 2194560"/>
                <a:gd name="connsiteX2" fmla="*/ 3085106 w 3085106"/>
                <a:gd name="connsiteY2" fmla="*/ 0 h 2194560"/>
                <a:gd name="connsiteX3" fmla="*/ 0 w 3085106"/>
                <a:gd name="connsiteY3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106" h="2194560">
                  <a:moveTo>
                    <a:pt x="0" y="2194560"/>
                  </a:moveTo>
                  <a:lnTo>
                    <a:pt x="811033" y="143124"/>
                  </a:lnTo>
                  <a:lnTo>
                    <a:pt x="3085106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A7C265-A7F1-246D-4CAF-8B666E42B5A8}"/>
                </a:ext>
              </a:extLst>
            </p:cNvPr>
            <p:cNvSpPr/>
            <p:nvPr/>
          </p:nvSpPr>
          <p:spPr>
            <a:xfrm>
              <a:off x="1533293" y="21619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815FB1-538E-85EE-76C8-495E625ED824}"/>
                </a:ext>
              </a:extLst>
            </p:cNvPr>
            <p:cNvSpPr/>
            <p:nvPr/>
          </p:nvSpPr>
          <p:spPr>
            <a:xfrm>
              <a:off x="1207120" y="21962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17575E-1DBF-4703-1AAA-AA8DA3059529}"/>
                </a:ext>
              </a:extLst>
            </p:cNvPr>
            <p:cNvSpPr/>
            <p:nvPr/>
          </p:nvSpPr>
          <p:spPr>
            <a:xfrm>
              <a:off x="959005" y="28593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4645A2-ED2C-7190-BB43-8F94ECA43A0E}"/>
                </a:ext>
              </a:extLst>
            </p:cNvPr>
            <p:cNvSpPr/>
            <p:nvPr/>
          </p:nvSpPr>
          <p:spPr>
            <a:xfrm>
              <a:off x="3739282" y="34290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2BEBA-2776-414F-B392-DD4AC01B8B93}"/>
                </a:ext>
              </a:extLst>
            </p:cNvPr>
            <p:cNvSpPr/>
            <p:nvPr/>
          </p:nvSpPr>
          <p:spPr>
            <a:xfrm>
              <a:off x="2143951" y="22952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1E32E7-9363-00CE-9109-63FCAACA6D23}"/>
                </a:ext>
              </a:extLst>
            </p:cNvPr>
            <p:cNvSpPr/>
            <p:nvPr/>
          </p:nvSpPr>
          <p:spPr>
            <a:xfrm>
              <a:off x="2323426" y="24350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29DC01-EBFA-92E7-A35F-8944030615FB}"/>
                </a:ext>
              </a:extLst>
            </p:cNvPr>
            <p:cNvSpPr/>
            <p:nvPr/>
          </p:nvSpPr>
          <p:spPr>
            <a:xfrm>
              <a:off x="2494397" y="225886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5A7EF0-C708-45EA-A2D5-4D855FB172B3}"/>
                </a:ext>
              </a:extLst>
            </p:cNvPr>
            <p:cNvSpPr/>
            <p:nvPr/>
          </p:nvSpPr>
          <p:spPr>
            <a:xfrm>
              <a:off x="2887748" y="248658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8D4444-D284-C94D-EAF4-CFE51DEB4CFD}"/>
                </a:ext>
              </a:extLst>
            </p:cNvPr>
            <p:cNvSpPr/>
            <p:nvPr/>
          </p:nvSpPr>
          <p:spPr>
            <a:xfrm>
              <a:off x="2625204" y="25351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8B55C1-4BD9-6575-72EC-47AF381CDAB1}"/>
                </a:ext>
              </a:extLst>
            </p:cNvPr>
            <p:cNvSpPr/>
            <p:nvPr/>
          </p:nvSpPr>
          <p:spPr>
            <a:xfrm>
              <a:off x="3099204" y="27904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728AD6-E746-33BF-C5A5-2D412CAC21FF}"/>
                </a:ext>
              </a:extLst>
            </p:cNvPr>
            <p:cNvSpPr/>
            <p:nvPr/>
          </p:nvSpPr>
          <p:spPr>
            <a:xfrm>
              <a:off x="3109447" y="232744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C87DC4-516A-4BBF-61A6-52D6AF1FAAC9}"/>
                </a:ext>
              </a:extLst>
            </p:cNvPr>
            <p:cNvSpPr/>
            <p:nvPr/>
          </p:nvSpPr>
          <p:spPr>
            <a:xfrm>
              <a:off x="3437109" y="26143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655B22-165C-CAE5-43FA-EC90B59CBE22}"/>
                </a:ext>
              </a:extLst>
            </p:cNvPr>
            <p:cNvSpPr/>
            <p:nvPr/>
          </p:nvSpPr>
          <p:spPr>
            <a:xfrm>
              <a:off x="3402820" y="29175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E3E5DB-5551-C684-AA9F-32E7E93FBCFA}"/>
                </a:ext>
              </a:extLst>
            </p:cNvPr>
            <p:cNvSpPr/>
            <p:nvPr/>
          </p:nvSpPr>
          <p:spPr>
            <a:xfrm>
              <a:off x="1266657" y="229529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CD1F60-D9F5-78B6-691F-4D09757E5EF5}"/>
                </a:ext>
              </a:extLst>
            </p:cNvPr>
            <p:cNvSpPr/>
            <p:nvPr/>
          </p:nvSpPr>
          <p:spPr>
            <a:xfrm>
              <a:off x="3573548" y="30961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E4452A-BF02-22CF-108B-3E9B786989C6}"/>
                </a:ext>
              </a:extLst>
            </p:cNvPr>
            <p:cNvSpPr/>
            <p:nvPr/>
          </p:nvSpPr>
          <p:spPr>
            <a:xfrm>
              <a:off x="1647593" y="400312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E04DE1-2B46-0C8D-40CA-23D518F03E92}"/>
                </a:ext>
              </a:extLst>
            </p:cNvPr>
            <p:cNvSpPr/>
            <p:nvPr/>
          </p:nvSpPr>
          <p:spPr>
            <a:xfrm>
              <a:off x="1286425" y="27561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08D1F9-D24C-3B70-A273-47D63DF56B01}"/>
                </a:ext>
              </a:extLst>
            </p:cNvPr>
            <p:cNvSpPr/>
            <p:nvPr/>
          </p:nvSpPr>
          <p:spPr>
            <a:xfrm>
              <a:off x="1033231" y="32620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DFCF13-17F4-8268-EBB9-D49A7DD1F549}"/>
                </a:ext>
              </a:extLst>
            </p:cNvPr>
            <p:cNvSpPr/>
            <p:nvPr/>
          </p:nvSpPr>
          <p:spPr>
            <a:xfrm>
              <a:off x="998941" y="36089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78F6B-DEBB-6211-4D13-34FFC60FAE10}"/>
                </a:ext>
              </a:extLst>
            </p:cNvPr>
            <p:cNvSpPr/>
            <p:nvPr/>
          </p:nvSpPr>
          <p:spPr>
            <a:xfrm>
              <a:off x="1116515" y="346329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BD988F-07A5-5C35-4586-592D2D9B2505}"/>
                </a:ext>
              </a:extLst>
            </p:cNvPr>
            <p:cNvSpPr/>
            <p:nvPr/>
          </p:nvSpPr>
          <p:spPr>
            <a:xfrm>
              <a:off x="1249512" y="373356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5609F01-64FF-7EBB-FE8C-0C98B0060088}"/>
                </a:ext>
              </a:extLst>
            </p:cNvPr>
            <p:cNvSpPr/>
            <p:nvPr/>
          </p:nvSpPr>
          <p:spPr>
            <a:xfrm>
              <a:off x="1409468" y="38573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ECAF4C-1AC8-0DB8-B8A1-B3B5D602D711}"/>
                </a:ext>
              </a:extLst>
            </p:cNvPr>
            <p:cNvSpPr/>
            <p:nvPr/>
          </p:nvSpPr>
          <p:spPr>
            <a:xfrm>
              <a:off x="1443757" y="244197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B9C3B1E-9D01-7182-FD05-9FB2E3BC6BDA}"/>
                </a:ext>
              </a:extLst>
            </p:cNvPr>
            <p:cNvSpPr/>
            <p:nvPr/>
          </p:nvSpPr>
          <p:spPr>
            <a:xfrm>
              <a:off x="2374350" y="389906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973F1D-2837-3BAB-F361-822D16DADC87}"/>
                </a:ext>
              </a:extLst>
            </p:cNvPr>
            <p:cNvSpPr/>
            <p:nvPr/>
          </p:nvSpPr>
          <p:spPr>
            <a:xfrm>
              <a:off x="2853459" y="374857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669414-C426-9057-4707-1AB9BC7D9224}"/>
                </a:ext>
              </a:extLst>
            </p:cNvPr>
            <p:cNvSpPr/>
            <p:nvPr/>
          </p:nvSpPr>
          <p:spPr>
            <a:xfrm>
              <a:off x="3084683" y="39455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6C059A0-D237-8044-E72A-A7E58185D6AD}"/>
                </a:ext>
              </a:extLst>
            </p:cNvPr>
            <p:cNvSpPr/>
            <p:nvPr/>
          </p:nvSpPr>
          <p:spPr>
            <a:xfrm>
              <a:off x="1126273" y="24076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FFB15F-EF45-7CF8-DD19-A7D43A32E0C7}"/>
                </a:ext>
              </a:extLst>
            </p:cNvPr>
            <p:cNvSpPr/>
            <p:nvPr/>
          </p:nvSpPr>
          <p:spPr>
            <a:xfrm>
              <a:off x="3300181" y="38231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7D2091-23DA-5A2E-9FCA-0B628EECED93}"/>
                </a:ext>
              </a:extLst>
            </p:cNvPr>
            <p:cNvSpPr/>
            <p:nvPr/>
          </p:nvSpPr>
          <p:spPr>
            <a:xfrm>
              <a:off x="3549502" y="389906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E5A513C-7F36-D839-098A-CB9035908184}"/>
                </a:ext>
              </a:extLst>
            </p:cNvPr>
            <p:cNvSpPr/>
            <p:nvPr/>
          </p:nvSpPr>
          <p:spPr>
            <a:xfrm>
              <a:off x="3662131" y="35917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5229CC7-DDD2-CE1B-B40F-0052B2359218}"/>
                </a:ext>
              </a:extLst>
            </p:cNvPr>
            <p:cNvSpPr/>
            <p:nvPr/>
          </p:nvSpPr>
          <p:spPr>
            <a:xfrm>
              <a:off x="1298808" y="310777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7EC41DB-31EF-72BD-6673-BDE93517C0E7}"/>
                </a:ext>
              </a:extLst>
            </p:cNvPr>
            <p:cNvSpPr/>
            <p:nvPr/>
          </p:nvSpPr>
          <p:spPr>
            <a:xfrm>
              <a:off x="1630448" y="26858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E57422-93D2-6F8C-4812-7B1A5EC0B7F5}"/>
                </a:ext>
              </a:extLst>
            </p:cNvPr>
            <p:cNvSpPr/>
            <p:nvPr/>
          </p:nvSpPr>
          <p:spPr>
            <a:xfrm>
              <a:off x="1759990" y="280545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50863E-801F-837B-4C44-5ECED1498A6E}"/>
                </a:ext>
              </a:extLst>
            </p:cNvPr>
            <p:cNvSpPr/>
            <p:nvPr/>
          </p:nvSpPr>
          <p:spPr>
            <a:xfrm>
              <a:off x="1961918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489CBD-B0A1-457B-D6A2-16EC14494E6F}"/>
                </a:ext>
              </a:extLst>
            </p:cNvPr>
            <p:cNvSpPr/>
            <p:nvPr/>
          </p:nvSpPr>
          <p:spPr>
            <a:xfrm>
              <a:off x="1531155" y="339471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536438-FA46-DABE-820E-2A9C2D7DAA61}"/>
                </a:ext>
              </a:extLst>
            </p:cNvPr>
            <p:cNvSpPr/>
            <p:nvPr/>
          </p:nvSpPr>
          <p:spPr>
            <a:xfrm>
              <a:off x="1747606" y="369927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22498E3-1899-9F4F-4ABD-229BA158A6E3}"/>
                </a:ext>
              </a:extLst>
            </p:cNvPr>
            <p:cNvSpPr/>
            <p:nvPr/>
          </p:nvSpPr>
          <p:spPr>
            <a:xfrm>
              <a:off x="1828568" y="32304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F2DCF1-0945-F6AB-235F-0DEB0B87F3A8}"/>
                </a:ext>
              </a:extLst>
            </p:cNvPr>
            <p:cNvSpPr/>
            <p:nvPr/>
          </p:nvSpPr>
          <p:spPr>
            <a:xfrm>
              <a:off x="2117048" y="29563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D351D40-DB4A-E04D-14E0-32E4A5C1182E}"/>
                </a:ext>
              </a:extLst>
            </p:cNvPr>
            <p:cNvSpPr/>
            <p:nvPr/>
          </p:nvSpPr>
          <p:spPr>
            <a:xfrm>
              <a:off x="2082759" y="344400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53FB689-5267-04B4-01AF-05FC962F77CE}"/>
                </a:ext>
              </a:extLst>
            </p:cNvPr>
            <p:cNvSpPr/>
            <p:nvPr/>
          </p:nvSpPr>
          <p:spPr>
            <a:xfrm>
              <a:off x="2357205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8FA517-3F1A-4254-2CF0-0840A348ABE8}"/>
                </a:ext>
              </a:extLst>
            </p:cNvPr>
            <p:cNvSpPr/>
            <p:nvPr/>
          </p:nvSpPr>
          <p:spPr>
            <a:xfrm>
              <a:off x="1794279" y="29734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FF3DE25-EB65-27ED-F2CE-ED914DC5EFF5}"/>
                </a:ext>
              </a:extLst>
            </p:cNvPr>
            <p:cNvSpPr/>
            <p:nvPr/>
          </p:nvSpPr>
          <p:spPr>
            <a:xfrm>
              <a:off x="2360539" y="36477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13CE835-3A71-ED34-1801-7A0AC9B9AB1D}"/>
                </a:ext>
              </a:extLst>
            </p:cNvPr>
            <p:cNvSpPr/>
            <p:nvPr/>
          </p:nvSpPr>
          <p:spPr>
            <a:xfrm>
              <a:off x="2922037" y="335781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72213E8-3FED-0C55-431E-B7F1783B78DA}"/>
                </a:ext>
              </a:extLst>
            </p:cNvPr>
            <p:cNvSpPr/>
            <p:nvPr/>
          </p:nvSpPr>
          <p:spPr>
            <a:xfrm>
              <a:off x="2679974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CCA143C-AF6C-E41A-C500-1D9AD5AC330E}"/>
                </a:ext>
              </a:extLst>
            </p:cNvPr>
            <p:cNvSpPr/>
            <p:nvPr/>
          </p:nvSpPr>
          <p:spPr>
            <a:xfrm>
              <a:off x="1927629" y="255230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D694EF-E83C-F673-DCDE-0E6553A698C2}"/>
                </a:ext>
              </a:extLst>
            </p:cNvPr>
            <p:cNvSpPr/>
            <p:nvPr/>
          </p:nvSpPr>
          <p:spPr>
            <a:xfrm>
              <a:off x="2853458" y="350712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3C7D9-A9D0-B0F2-CD22-D5E3110BCB10}"/>
                </a:ext>
              </a:extLst>
            </p:cNvPr>
            <p:cNvSpPr/>
            <p:nvPr/>
          </p:nvSpPr>
          <p:spPr>
            <a:xfrm>
              <a:off x="3265891" y="32661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3A1E05-0768-E875-EA9C-703537220D47}"/>
                </a:ext>
              </a:extLst>
            </p:cNvPr>
            <p:cNvSpPr txBox="1"/>
            <p:nvPr/>
          </p:nvSpPr>
          <p:spPr>
            <a:xfrm>
              <a:off x="757331" y="2685817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CF67FC-227A-FD25-57BC-84707892A9EE}"/>
                </a:ext>
              </a:extLst>
            </p:cNvPr>
            <p:cNvSpPr txBox="1"/>
            <p:nvPr/>
          </p:nvSpPr>
          <p:spPr>
            <a:xfrm>
              <a:off x="3765899" y="327922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FCD8990-35E3-33DC-FA13-93365423404A}"/>
                </a:ext>
              </a:extLst>
            </p:cNvPr>
            <p:cNvCxnSpPr>
              <a:cxnSpLocks/>
            </p:cNvCxnSpPr>
            <p:nvPr/>
          </p:nvCxnSpPr>
          <p:spPr>
            <a:xfrm>
              <a:off x="959005" y="2873658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A24E22-0BF1-AE08-FD21-63368130513B}"/>
                </a:ext>
              </a:extLst>
            </p:cNvPr>
            <p:cNvSpPr txBox="1"/>
            <p:nvPr/>
          </p:nvSpPr>
          <p:spPr>
            <a:xfrm>
              <a:off x="5941611" y="2186920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32DF740-5796-E8C3-B25B-D45156F727DA}"/>
                </a:ext>
              </a:extLst>
            </p:cNvPr>
            <p:cNvCxnSpPr>
              <a:cxnSpLocks/>
            </p:cNvCxnSpPr>
            <p:nvPr/>
          </p:nvCxnSpPr>
          <p:spPr>
            <a:xfrm>
              <a:off x="3756426" y="2161943"/>
              <a:ext cx="0" cy="21362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A5DE9-A70F-E5D1-D507-42F0DBF561DF}"/>
                </a:ext>
              </a:extLst>
            </p:cNvPr>
            <p:cNvCxnSpPr>
              <a:cxnSpLocks/>
            </p:cNvCxnSpPr>
            <p:nvPr/>
          </p:nvCxnSpPr>
          <p:spPr>
            <a:xfrm>
              <a:off x="970931" y="2128581"/>
              <a:ext cx="0" cy="21362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96417E-3C25-DF7E-3996-3D5F5FBF9F19}"/>
                </a:ext>
              </a:extLst>
            </p:cNvPr>
            <p:cNvSpPr/>
            <p:nvPr/>
          </p:nvSpPr>
          <p:spPr>
            <a:xfrm rot="18762905">
              <a:off x="5472671" y="40102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F421BF5-81E4-20EC-E7B4-453BED9F0C74}"/>
                </a:ext>
              </a:extLst>
            </p:cNvPr>
            <p:cNvSpPr/>
            <p:nvPr/>
          </p:nvSpPr>
          <p:spPr>
            <a:xfrm rot="18762905">
              <a:off x="7777252" y="23539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83BA158-A71C-4472-B3A9-0FA39B2C5DF6}"/>
                </a:ext>
              </a:extLst>
            </p:cNvPr>
            <p:cNvSpPr/>
            <p:nvPr/>
          </p:nvSpPr>
          <p:spPr>
            <a:xfrm rot="18762905">
              <a:off x="5862077" y="27570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2799E4F-1C50-EDAE-1BD6-AB87460FB46E}"/>
                </a:ext>
              </a:extLst>
            </p:cNvPr>
            <p:cNvSpPr/>
            <p:nvPr/>
          </p:nvSpPr>
          <p:spPr>
            <a:xfrm rot="18762905">
              <a:off x="6086529" y="271996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DB53608-B91C-BE13-2753-7B9F58F48058}"/>
                </a:ext>
              </a:extLst>
            </p:cNvPr>
            <p:cNvSpPr/>
            <p:nvPr/>
          </p:nvSpPr>
          <p:spPr>
            <a:xfrm rot="18762905">
              <a:off x="6073039" y="247481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A8961A9-1F76-DF82-05F3-1D8C320CDFAE}"/>
                </a:ext>
              </a:extLst>
            </p:cNvPr>
            <p:cNvSpPr/>
            <p:nvPr/>
          </p:nvSpPr>
          <p:spPr>
            <a:xfrm rot="18762905">
              <a:off x="6507181" y="23402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B788EF8-9D8A-623A-2511-78BA40631130}"/>
                </a:ext>
              </a:extLst>
            </p:cNvPr>
            <p:cNvSpPr/>
            <p:nvPr/>
          </p:nvSpPr>
          <p:spPr>
            <a:xfrm rot="18762905">
              <a:off x="6364775" y="25661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6E8D92-8B57-2EB4-64EE-C50FBA73C023}"/>
                </a:ext>
              </a:extLst>
            </p:cNvPr>
            <p:cNvSpPr/>
            <p:nvPr/>
          </p:nvSpPr>
          <p:spPr>
            <a:xfrm rot="18762905">
              <a:off x="6873886" y="23314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764290F-1E38-2747-4E48-25AFDFED1837}"/>
                </a:ext>
              </a:extLst>
            </p:cNvPr>
            <p:cNvSpPr/>
            <p:nvPr/>
          </p:nvSpPr>
          <p:spPr>
            <a:xfrm rot="18762905">
              <a:off x="6617059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CC478F-9B71-369B-63EE-D08C66EBA0BE}"/>
                </a:ext>
              </a:extLst>
            </p:cNvPr>
            <p:cNvSpPr/>
            <p:nvPr/>
          </p:nvSpPr>
          <p:spPr>
            <a:xfrm rot="18762905">
              <a:off x="6236135" y="29346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6895F84-8FDB-A506-2348-87CCEE9078F3}"/>
                </a:ext>
              </a:extLst>
            </p:cNvPr>
            <p:cNvSpPr/>
            <p:nvPr/>
          </p:nvSpPr>
          <p:spPr>
            <a:xfrm rot="18762905">
              <a:off x="7277115" y="23102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61AEBE0-3C72-5DE4-0C20-EAE116B57D42}"/>
                </a:ext>
              </a:extLst>
            </p:cNvPr>
            <p:cNvSpPr/>
            <p:nvPr/>
          </p:nvSpPr>
          <p:spPr>
            <a:xfrm rot="18762905">
              <a:off x="6873886" y="222636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7A542C1-C642-92F0-0E02-D4B9954ABAEC}"/>
                </a:ext>
              </a:extLst>
            </p:cNvPr>
            <p:cNvSpPr/>
            <p:nvPr/>
          </p:nvSpPr>
          <p:spPr>
            <a:xfrm rot="18762905">
              <a:off x="5756149" y="369969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505BD4E-A822-BA75-1BE6-463E450A40CD}"/>
                </a:ext>
              </a:extLst>
            </p:cNvPr>
            <p:cNvSpPr/>
            <p:nvPr/>
          </p:nvSpPr>
          <p:spPr>
            <a:xfrm rot="18762905">
              <a:off x="5719723" y="321291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B6F5EE9-0E5F-E788-2E3F-798440BDF9F8}"/>
                </a:ext>
              </a:extLst>
            </p:cNvPr>
            <p:cNvSpPr/>
            <p:nvPr/>
          </p:nvSpPr>
          <p:spPr>
            <a:xfrm rot="18762905">
              <a:off x="5599921" y="33749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FA0B104-F3EE-12E3-ADE5-CD65710D06DB}"/>
                </a:ext>
              </a:extLst>
            </p:cNvPr>
            <p:cNvSpPr/>
            <p:nvPr/>
          </p:nvSpPr>
          <p:spPr>
            <a:xfrm rot="18762905">
              <a:off x="5800674" y="33992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22CF22F-640C-50A8-3AE8-BE6C68F02B86}"/>
                </a:ext>
              </a:extLst>
            </p:cNvPr>
            <p:cNvSpPr/>
            <p:nvPr/>
          </p:nvSpPr>
          <p:spPr>
            <a:xfrm rot="18762905">
              <a:off x="5976452" y="338519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2AF78D9-2806-F331-0BCA-0C71848AA571}"/>
                </a:ext>
              </a:extLst>
            </p:cNvPr>
            <p:cNvSpPr/>
            <p:nvPr/>
          </p:nvSpPr>
          <p:spPr>
            <a:xfrm rot="18762905">
              <a:off x="6002263" y="313418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A69E49A-CABE-9E28-0242-B1FD58506BB7}"/>
                </a:ext>
              </a:extLst>
            </p:cNvPr>
            <p:cNvSpPr/>
            <p:nvPr/>
          </p:nvSpPr>
          <p:spPr>
            <a:xfrm rot="18762905">
              <a:off x="5681757" y="29175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4E5D0EF-ED5B-9062-217D-14F4D4FEFD37}"/>
                </a:ext>
              </a:extLst>
            </p:cNvPr>
            <p:cNvSpPr/>
            <p:nvPr/>
          </p:nvSpPr>
          <p:spPr>
            <a:xfrm rot="18762905">
              <a:off x="6669971" y="22021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81DB39E-D854-6080-608F-981054B8AB75}"/>
                </a:ext>
              </a:extLst>
            </p:cNvPr>
            <p:cNvSpPr/>
            <p:nvPr/>
          </p:nvSpPr>
          <p:spPr>
            <a:xfrm rot="18762905">
              <a:off x="6329515" y="322519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59CC6CD-296F-224C-49DD-239ED83A5B59}"/>
                </a:ext>
              </a:extLst>
            </p:cNvPr>
            <p:cNvSpPr/>
            <p:nvPr/>
          </p:nvSpPr>
          <p:spPr>
            <a:xfrm rot="18762905">
              <a:off x="7069536" y="23180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6E32C06-87BF-25FE-AC7D-F34690B48BDE}"/>
                </a:ext>
              </a:extLst>
            </p:cNvPr>
            <p:cNvSpPr/>
            <p:nvPr/>
          </p:nvSpPr>
          <p:spPr>
            <a:xfrm rot="18762905">
              <a:off x="6517619" y="307200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38DBF92-1944-CC98-2394-A92E8E653D46}"/>
                </a:ext>
              </a:extLst>
            </p:cNvPr>
            <p:cNvSpPr/>
            <p:nvPr/>
          </p:nvSpPr>
          <p:spPr>
            <a:xfrm rot="18762905">
              <a:off x="6123160" y="34739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DDEC5A-4E3C-618A-1076-1BAFBB490E58}"/>
                </a:ext>
              </a:extLst>
            </p:cNvPr>
            <p:cNvSpPr/>
            <p:nvPr/>
          </p:nvSpPr>
          <p:spPr>
            <a:xfrm rot="18762905">
              <a:off x="6736571" y="283485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D7F8C1B-BEE7-E95D-0088-564DB02AEA86}"/>
                </a:ext>
              </a:extLst>
            </p:cNvPr>
            <p:cNvSpPr/>
            <p:nvPr/>
          </p:nvSpPr>
          <p:spPr>
            <a:xfrm rot="18762905">
              <a:off x="5904169" y="309029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1A843B9-D07C-1D57-C037-89CE4E2D90A3}"/>
                </a:ext>
              </a:extLst>
            </p:cNvPr>
            <p:cNvSpPr/>
            <p:nvPr/>
          </p:nvSpPr>
          <p:spPr>
            <a:xfrm rot="18762905">
              <a:off x="7336468" y="259125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9DB81AD-A5FD-ED11-432F-66F98D3BC110}"/>
                </a:ext>
              </a:extLst>
            </p:cNvPr>
            <p:cNvCxnSpPr>
              <a:cxnSpLocks/>
            </p:cNvCxnSpPr>
            <p:nvPr/>
          </p:nvCxnSpPr>
          <p:spPr>
            <a:xfrm rot="18762905">
              <a:off x="5241556" y="2921443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297F22A-90AF-18DE-941D-1CEA98DFC49F}"/>
                </a:ext>
              </a:extLst>
            </p:cNvPr>
            <p:cNvCxnSpPr>
              <a:cxnSpLocks/>
            </p:cNvCxnSpPr>
            <p:nvPr/>
          </p:nvCxnSpPr>
          <p:spPr>
            <a:xfrm>
              <a:off x="5736867" y="1900859"/>
              <a:ext cx="2645660" cy="5910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447998-0C78-3C62-9FB4-68251AED7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9785" y="1900858"/>
              <a:ext cx="286107" cy="246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3185230-2BB3-C796-FA49-36D65E874A29}"/>
                </a:ext>
              </a:extLst>
            </p:cNvPr>
            <p:cNvCxnSpPr>
              <a:cxnSpLocks/>
            </p:cNvCxnSpPr>
            <p:nvPr/>
          </p:nvCxnSpPr>
          <p:spPr>
            <a:xfrm rot="18762905">
              <a:off x="4742462" y="2168720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6BD9960-97E3-0264-5110-FB27497AAF55}"/>
                </a:ext>
              </a:extLst>
            </p:cNvPr>
            <p:cNvSpPr txBox="1"/>
            <p:nvPr/>
          </p:nvSpPr>
          <p:spPr>
            <a:xfrm>
              <a:off x="5250093" y="3855052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B362914-A03B-7A9D-DEDA-C67183EE8B12}"/>
                </a:ext>
              </a:extLst>
            </p:cNvPr>
            <p:cNvSpPr txBox="1"/>
            <p:nvPr/>
          </p:nvSpPr>
          <p:spPr>
            <a:xfrm>
              <a:off x="7745579" y="209655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B4C4C4B-785A-BA8A-83AF-A0825E74FB3E}"/>
                </a:ext>
              </a:extLst>
            </p:cNvPr>
            <p:cNvSpPr txBox="1"/>
            <p:nvPr/>
          </p:nvSpPr>
          <p:spPr>
            <a:xfrm>
              <a:off x="7461592" y="3453263"/>
              <a:ext cx="1064715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prune away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points inside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triangle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DA30FE8-406B-CF1B-D492-0469EF87892D}"/>
                </a:ext>
              </a:extLst>
            </p:cNvPr>
            <p:cNvSpPr txBox="1"/>
            <p:nvPr/>
          </p:nvSpPr>
          <p:spPr>
            <a:xfrm>
              <a:off x="4128671" y="1859840"/>
              <a:ext cx="135806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recursive calls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these triangles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9258E54-FEFE-CD25-6579-FB93C5717EA5}"/>
                </a:ext>
              </a:extLst>
            </p:cNvPr>
            <p:cNvCxnSpPr>
              <a:stCxn id="92" idx="1"/>
            </p:cNvCxnSpPr>
            <p:nvPr/>
          </p:nvCxnSpPr>
          <p:spPr>
            <a:xfrm flipH="1" flipV="1">
              <a:off x="6510535" y="2893601"/>
              <a:ext cx="951057" cy="9174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89E0FCA-CD8F-304A-B317-DBC31CA52EF8}"/>
                </a:ext>
              </a:extLst>
            </p:cNvPr>
            <p:cNvCxnSpPr>
              <a:cxnSpLocks/>
              <a:stCxn id="93" idx="3"/>
            </p:cNvCxnSpPr>
            <p:nvPr/>
          </p:nvCxnSpPr>
          <p:spPr>
            <a:xfrm>
              <a:off x="5486735" y="2113756"/>
              <a:ext cx="1176698" cy="1793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28778F35-5097-13F5-13ED-CE1EB3EEC725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4807703" y="2367671"/>
              <a:ext cx="920735" cy="745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39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122E-BAA5-A1A2-653F-AE61D5FE7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85D04-D157-1E44-28F9-7E502301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Randomized </a:t>
            </a:r>
            <a:r>
              <a:rPr lang="en-US" dirty="0" err="1"/>
              <a:t>QuickHull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9E31-2E31-07D4-9D8A-3996012E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30770"/>
            <a:ext cx="8424031" cy="32897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Find a point, p ∈ S, with minimum x-coordinate, and a point, r ∈ S, with maximum x-coordinate. Clearly, p and r are on the convex hull of S.</a:t>
            </a:r>
          </a:p>
          <a:p>
            <a:r>
              <a:rPr lang="en-US" dirty="0"/>
              <a:t>For each recursive call, choose a point, q, uniformly at random. </a:t>
            </a:r>
          </a:p>
          <a:p>
            <a:r>
              <a:rPr lang="en-US" dirty="0"/>
              <a:t>Shoot a ray perpendicular to pr and find the bridge edge, (</a:t>
            </a:r>
            <a:r>
              <a:rPr lang="en-US" dirty="0" err="1"/>
              <a:t>s,t</a:t>
            </a:r>
            <a:r>
              <a:rPr lang="en-US" dirty="0"/>
              <a:t>), intersected by this ray. </a:t>
            </a:r>
          </a:p>
          <a:p>
            <a:r>
              <a:rPr lang="en-US" dirty="0"/>
              <a:t>Partition the remaining points of S′ into those above </a:t>
            </a:r>
            <a:r>
              <a:rPr lang="en-US" dirty="0" err="1"/>
              <a:t>ps</a:t>
            </a:r>
            <a:r>
              <a:rPr lang="en-US" dirty="0"/>
              <a:t> and qt and in bounding triangles and we recursively solve the problem for each of these subsets if they are nonempty.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1F9D34-6239-9350-8B40-AAD1154DC600}"/>
              </a:ext>
            </a:extLst>
          </p:cNvPr>
          <p:cNvGrpSpPr/>
          <p:nvPr/>
        </p:nvGrpSpPr>
        <p:grpSpPr>
          <a:xfrm>
            <a:off x="687512" y="4081140"/>
            <a:ext cx="7768976" cy="2785298"/>
            <a:chOff x="757331" y="1819194"/>
            <a:chExt cx="7768976" cy="2785298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62C5259-80F4-BB26-9558-A2D5E3F06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8708" y="1855238"/>
              <a:ext cx="1711195" cy="14809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92510F8-59D5-EC64-596A-0E5F10B885A8}"/>
                </a:ext>
              </a:extLst>
            </p:cNvPr>
            <p:cNvSpPr/>
            <p:nvPr/>
          </p:nvSpPr>
          <p:spPr>
            <a:xfrm>
              <a:off x="5492364" y="2371973"/>
              <a:ext cx="2307866" cy="1651884"/>
            </a:xfrm>
            <a:custGeom>
              <a:avLst/>
              <a:gdLst>
                <a:gd name="connsiteX0" fmla="*/ 0 w 3077155"/>
                <a:gd name="connsiteY0" fmla="*/ 2202512 h 2202512"/>
                <a:gd name="connsiteX1" fmla="*/ 445273 w 3077155"/>
                <a:gd name="connsiteY1" fmla="*/ 461176 h 2202512"/>
                <a:gd name="connsiteX2" fmla="*/ 803082 w 3077155"/>
                <a:gd name="connsiteY2" fmla="*/ 159026 h 2202512"/>
                <a:gd name="connsiteX3" fmla="*/ 3077155 w 3077155"/>
                <a:gd name="connsiteY3" fmla="*/ 0 h 2202512"/>
                <a:gd name="connsiteX4" fmla="*/ 0 w 3077155"/>
                <a:gd name="connsiteY4" fmla="*/ 2202512 h 220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55" h="2202512">
                  <a:moveTo>
                    <a:pt x="0" y="2202512"/>
                  </a:moveTo>
                  <a:lnTo>
                    <a:pt x="445273" y="461176"/>
                  </a:lnTo>
                  <a:lnTo>
                    <a:pt x="803082" y="159026"/>
                  </a:lnTo>
                  <a:lnTo>
                    <a:pt x="3077155" y="0"/>
                  </a:lnTo>
                  <a:lnTo>
                    <a:pt x="0" y="220251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FCDF4F5-ADD7-1214-0D3D-824E45D1A85E}"/>
                </a:ext>
              </a:extLst>
            </p:cNvPr>
            <p:cNvSpPr/>
            <p:nvPr/>
          </p:nvSpPr>
          <p:spPr>
            <a:xfrm>
              <a:off x="1533293" y="21619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95E8BB6-AA27-1B9D-1AFA-720B67CB27FA}"/>
                </a:ext>
              </a:extLst>
            </p:cNvPr>
            <p:cNvSpPr/>
            <p:nvPr/>
          </p:nvSpPr>
          <p:spPr>
            <a:xfrm>
              <a:off x="1207120" y="21962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CC5C870-D456-E005-BC6C-C68CFF1019D9}"/>
                </a:ext>
              </a:extLst>
            </p:cNvPr>
            <p:cNvSpPr/>
            <p:nvPr/>
          </p:nvSpPr>
          <p:spPr>
            <a:xfrm>
              <a:off x="959005" y="28593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69FE663-F2EF-16E8-EFD0-1C1A768F55E9}"/>
                </a:ext>
              </a:extLst>
            </p:cNvPr>
            <p:cNvSpPr/>
            <p:nvPr/>
          </p:nvSpPr>
          <p:spPr>
            <a:xfrm>
              <a:off x="3739282" y="34290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520D648-4703-87F3-BE44-1C160F992ACF}"/>
                </a:ext>
              </a:extLst>
            </p:cNvPr>
            <p:cNvSpPr/>
            <p:nvPr/>
          </p:nvSpPr>
          <p:spPr>
            <a:xfrm>
              <a:off x="2143951" y="22952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A2DD289-DBC3-1F57-6DE9-AACFDFF40330}"/>
                </a:ext>
              </a:extLst>
            </p:cNvPr>
            <p:cNvSpPr/>
            <p:nvPr/>
          </p:nvSpPr>
          <p:spPr>
            <a:xfrm>
              <a:off x="2323426" y="24350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7335B9C-3574-D667-A90A-BBAABBC1138D}"/>
                </a:ext>
              </a:extLst>
            </p:cNvPr>
            <p:cNvSpPr/>
            <p:nvPr/>
          </p:nvSpPr>
          <p:spPr>
            <a:xfrm>
              <a:off x="2494397" y="225886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BC1E9E-88E0-DC11-E755-914F767004BC}"/>
                </a:ext>
              </a:extLst>
            </p:cNvPr>
            <p:cNvSpPr/>
            <p:nvPr/>
          </p:nvSpPr>
          <p:spPr>
            <a:xfrm>
              <a:off x="2887748" y="248658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A06661A-D63F-7A04-EBA1-AB3272EA14F3}"/>
                </a:ext>
              </a:extLst>
            </p:cNvPr>
            <p:cNvSpPr/>
            <p:nvPr/>
          </p:nvSpPr>
          <p:spPr>
            <a:xfrm>
              <a:off x="2625204" y="25351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015AE9B-CB43-2912-EE26-D40919360B60}"/>
                </a:ext>
              </a:extLst>
            </p:cNvPr>
            <p:cNvSpPr/>
            <p:nvPr/>
          </p:nvSpPr>
          <p:spPr>
            <a:xfrm>
              <a:off x="3099204" y="27904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7D14592-C0FF-DB60-2CC0-F5EC71F0F6B3}"/>
                </a:ext>
              </a:extLst>
            </p:cNvPr>
            <p:cNvSpPr/>
            <p:nvPr/>
          </p:nvSpPr>
          <p:spPr>
            <a:xfrm>
              <a:off x="3109447" y="232744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0F8B8DA-7AE0-710F-A72F-07738D26DA55}"/>
                </a:ext>
              </a:extLst>
            </p:cNvPr>
            <p:cNvSpPr/>
            <p:nvPr/>
          </p:nvSpPr>
          <p:spPr>
            <a:xfrm>
              <a:off x="3437109" y="26143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D64E4FA-A04D-DFC4-25CB-DC95E0917D16}"/>
                </a:ext>
              </a:extLst>
            </p:cNvPr>
            <p:cNvSpPr/>
            <p:nvPr/>
          </p:nvSpPr>
          <p:spPr>
            <a:xfrm>
              <a:off x="3402820" y="29175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D1E9D8F-5948-ED68-15B5-F09B4D14BA00}"/>
                </a:ext>
              </a:extLst>
            </p:cNvPr>
            <p:cNvSpPr/>
            <p:nvPr/>
          </p:nvSpPr>
          <p:spPr>
            <a:xfrm>
              <a:off x="1266657" y="229529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8902AF8-33CB-3C4F-EE0A-C8F1010D040A}"/>
                </a:ext>
              </a:extLst>
            </p:cNvPr>
            <p:cNvSpPr/>
            <p:nvPr/>
          </p:nvSpPr>
          <p:spPr>
            <a:xfrm>
              <a:off x="3573548" y="30961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5A799E1-03C6-B621-3444-C0A1B46C978F}"/>
                </a:ext>
              </a:extLst>
            </p:cNvPr>
            <p:cNvSpPr/>
            <p:nvPr/>
          </p:nvSpPr>
          <p:spPr>
            <a:xfrm>
              <a:off x="1647593" y="400312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164A293-F3D0-969B-431E-D76D037F9F46}"/>
                </a:ext>
              </a:extLst>
            </p:cNvPr>
            <p:cNvSpPr/>
            <p:nvPr/>
          </p:nvSpPr>
          <p:spPr>
            <a:xfrm>
              <a:off x="1286425" y="27561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6AA7A22-BB1A-DA3D-DED4-6ECB100322DA}"/>
                </a:ext>
              </a:extLst>
            </p:cNvPr>
            <p:cNvSpPr/>
            <p:nvPr/>
          </p:nvSpPr>
          <p:spPr>
            <a:xfrm>
              <a:off x="1033231" y="32620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F8F0DC-FF22-E076-A03D-4FF4A70486EA}"/>
                </a:ext>
              </a:extLst>
            </p:cNvPr>
            <p:cNvSpPr/>
            <p:nvPr/>
          </p:nvSpPr>
          <p:spPr>
            <a:xfrm>
              <a:off x="998941" y="36089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6DA189A-5A15-3DB7-786C-0EAF2B537A85}"/>
                </a:ext>
              </a:extLst>
            </p:cNvPr>
            <p:cNvSpPr/>
            <p:nvPr/>
          </p:nvSpPr>
          <p:spPr>
            <a:xfrm>
              <a:off x="1116515" y="346329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04DD032-240A-794A-3FA4-ED34BD9EA62B}"/>
                </a:ext>
              </a:extLst>
            </p:cNvPr>
            <p:cNvSpPr/>
            <p:nvPr/>
          </p:nvSpPr>
          <p:spPr>
            <a:xfrm>
              <a:off x="1249512" y="373356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AAAEACE-2BCF-E784-CAF0-D826D7C591B1}"/>
                </a:ext>
              </a:extLst>
            </p:cNvPr>
            <p:cNvSpPr/>
            <p:nvPr/>
          </p:nvSpPr>
          <p:spPr>
            <a:xfrm>
              <a:off x="1409468" y="38573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885C329-A02B-0186-552B-65754CBC3D14}"/>
                </a:ext>
              </a:extLst>
            </p:cNvPr>
            <p:cNvSpPr/>
            <p:nvPr/>
          </p:nvSpPr>
          <p:spPr>
            <a:xfrm>
              <a:off x="1443757" y="244197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6BABB8C-BB9B-DB09-2847-CAC81F8E451F}"/>
                </a:ext>
              </a:extLst>
            </p:cNvPr>
            <p:cNvSpPr/>
            <p:nvPr/>
          </p:nvSpPr>
          <p:spPr>
            <a:xfrm>
              <a:off x="2374350" y="389906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61B8847-FDDF-0185-83E4-DEAFF23244A7}"/>
                </a:ext>
              </a:extLst>
            </p:cNvPr>
            <p:cNvSpPr/>
            <p:nvPr/>
          </p:nvSpPr>
          <p:spPr>
            <a:xfrm>
              <a:off x="2853459" y="374857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8445898-0A1D-7E81-6F63-92B9797C98F8}"/>
                </a:ext>
              </a:extLst>
            </p:cNvPr>
            <p:cNvSpPr/>
            <p:nvPr/>
          </p:nvSpPr>
          <p:spPr>
            <a:xfrm>
              <a:off x="3084683" y="39455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61F5EB1-4FE1-3FE9-3948-84B6C654A126}"/>
                </a:ext>
              </a:extLst>
            </p:cNvPr>
            <p:cNvSpPr/>
            <p:nvPr/>
          </p:nvSpPr>
          <p:spPr>
            <a:xfrm>
              <a:off x="1126273" y="24076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F0907F1-C495-10D8-91D1-AC271C163288}"/>
                </a:ext>
              </a:extLst>
            </p:cNvPr>
            <p:cNvSpPr/>
            <p:nvPr/>
          </p:nvSpPr>
          <p:spPr>
            <a:xfrm>
              <a:off x="3300181" y="38231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57480CC-D399-CA81-147E-5F8A13D78FAC}"/>
                </a:ext>
              </a:extLst>
            </p:cNvPr>
            <p:cNvSpPr/>
            <p:nvPr/>
          </p:nvSpPr>
          <p:spPr>
            <a:xfrm>
              <a:off x="3549502" y="389906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F4D7E9-B5A1-B11D-0727-5F806EE22877}"/>
                </a:ext>
              </a:extLst>
            </p:cNvPr>
            <p:cNvSpPr/>
            <p:nvPr/>
          </p:nvSpPr>
          <p:spPr>
            <a:xfrm>
              <a:off x="3662131" y="35917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C3C843A-B1B3-EA65-B24E-A79FAB766AB9}"/>
                </a:ext>
              </a:extLst>
            </p:cNvPr>
            <p:cNvSpPr/>
            <p:nvPr/>
          </p:nvSpPr>
          <p:spPr>
            <a:xfrm>
              <a:off x="1298808" y="310777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B41BDA6-1159-2674-28B6-1A762F73F7C5}"/>
                </a:ext>
              </a:extLst>
            </p:cNvPr>
            <p:cNvSpPr/>
            <p:nvPr/>
          </p:nvSpPr>
          <p:spPr>
            <a:xfrm>
              <a:off x="1630448" y="26858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0F4AB11-6904-3FDE-0B08-6AB3CC57E623}"/>
                </a:ext>
              </a:extLst>
            </p:cNvPr>
            <p:cNvSpPr/>
            <p:nvPr/>
          </p:nvSpPr>
          <p:spPr>
            <a:xfrm>
              <a:off x="1759990" y="280545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DD2F709-72BC-5011-C554-E4EFC9A8528F}"/>
                </a:ext>
              </a:extLst>
            </p:cNvPr>
            <p:cNvSpPr/>
            <p:nvPr/>
          </p:nvSpPr>
          <p:spPr>
            <a:xfrm>
              <a:off x="1961918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6F1F54C-00E1-9C14-B1F3-CA9F807F8D7E}"/>
                </a:ext>
              </a:extLst>
            </p:cNvPr>
            <p:cNvSpPr/>
            <p:nvPr/>
          </p:nvSpPr>
          <p:spPr>
            <a:xfrm>
              <a:off x="1531155" y="339471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BD31B2B-243B-137F-5263-4C847CE6A0EC}"/>
                </a:ext>
              </a:extLst>
            </p:cNvPr>
            <p:cNvSpPr/>
            <p:nvPr/>
          </p:nvSpPr>
          <p:spPr>
            <a:xfrm>
              <a:off x="1747606" y="369927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0129739-37EB-4B5A-F6EE-8E8FDBC916FE}"/>
                </a:ext>
              </a:extLst>
            </p:cNvPr>
            <p:cNvSpPr/>
            <p:nvPr/>
          </p:nvSpPr>
          <p:spPr>
            <a:xfrm>
              <a:off x="1828568" y="32304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511BCF7-E186-E8EA-0814-758DF441C970}"/>
                </a:ext>
              </a:extLst>
            </p:cNvPr>
            <p:cNvSpPr/>
            <p:nvPr/>
          </p:nvSpPr>
          <p:spPr>
            <a:xfrm>
              <a:off x="2117048" y="29563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6B60507-7E8A-AF46-8EE3-8C529AD24DA6}"/>
                </a:ext>
              </a:extLst>
            </p:cNvPr>
            <p:cNvSpPr/>
            <p:nvPr/>
          </p:nvSpPr>
          <p:spPr>
            <a:xfrm>
              <a:off x="2082759" y="344400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FB3746D-7895-8CC5-68B9-13B08AFE60F0}"/>
                </a:ext>
              </a:extLst>
            </p:cNvPr>
            <p:cNvSpPr/>
            <p:nvPr/>
          </p:nvSpPr>
          <p:spPr>
            <a:xfrm>
              <a:off x="2357205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EC15C52-8AF9-39A9-1A72-4B083B2E6215}"/>
                </a:ext>
              </a:extLst>
            </p:cNvPr>
            <p:cNvSpPr/>
            <p:nvPr/>
          </p:nvSpPr>
          <p:spPr>
            <a:xfrm>
              <a:off x="1794279" y="29734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61F7F34-F398-7D07-4C6B-AC2DA671C9A0}"/>
                </a:ext>
              </a:extLst>
            </p:cNvPr>
            <p:cNvSpPr/>
            <p:nvPr/>
          </p:nvSpPr>
          <p:spPr>
            <a:xfrm>
              <a:off x="2360539" y="36477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7FEFC23-21B4-5CE9-601F-3876BB31C5EC}"/>
                </a:ext>
              </a:extLst>
            </p:cNvPr>
            <p:cNvSpPr/>
            <p:nvPr/>
          </p:nvSpPr>
          <p:spPr>
            <a:xfrm>
              <a:off x="2922037" y="335781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D067FE4-00F7-FDD1-EEB3-6E8F774A746A}"/>
                </a:ext>
              </a:extLst>
            </p:cNvPr>
            <p:cNvSpPr/>
            <p:nvPr/>
          </p:nvSpPr>
          <p:spPr>
            <a:xfrm>
              <a:off x="2679974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FC397E1-6D7C-5744-43C5-2FFCF3475FDE}"/>
                </a:ext>
              </a:extLst>
            </p:cNvPr>
            <p:cNvSpPr/>
            <p:nvPr/>
          </p:nvSpPr>
          <p:spPr>
            <a:xfrm>
              <a:off x="1927629" y="255230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02A1DCD-77EB-C545-2DBA-C449E6A68724}"/>
                </a:ext>
              </a:extLst>
            </p:cNvPr>
            <p:cNvSpPr/>
            <p:nvPr/>
          </p:nvSpPr>
          <p:spPr>
            <a:xfrm>
              <a:off x="2853458" y="350712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CE742C0-29A0-EF39-B3BB-03B140D91188}"/>
                </a:ext>
              </a:extLst>
            </p:cNvPr>
            <p:cNvSpPr/>
            <p:nvPr/>
          </p:nvSpPr>
          <p:spPr>
            <a:xfrm>
              <a:off x="3265891" y="32661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F7E1DEF-524D-21F3-59F3-BB97F0D98A0B}"/>
                </a:ext>
              </a:extLst>
            </p:cNvPr>
            <p:cNvSpPr txBox="1"/>
            <p:nvPr/>
          </p:nvSpPr>
          <p:spPr>
            <a:xfrm>
              <a:off x="757331" y="2685817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10DD3D6-64DE-1226-7F90-48ED5E557FEA}"/>
                </a:ext>
              </a:extLst>
            </p:cNvPr>
            <p:cNvSpPr txBox="1"/>
            <p:nvPr/>
          </p:nvSpPr>
          <p:spPr>
            <a:xfrm>
              <a:off x="3765899" y="327922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35EEE9B-ED79-5363-CACD-24A7B5993766}"/>
                </a:ext>
              </a:extLst>
            </p:cNvPr>
            <p:cNvCxnSpPr>
              <a:cxnSpLocks/>
            </p:cNvCxnSpPr>
            <p:nvPr/>
          </p:nvCxnSpPr>
          <p:spPr>
            <a:xfrm>
              <a:off x="959005" y="2873658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7BF3556-2F31-F0DD-B67B-85FBB329797D}"/>
                </a:ext>
              </a:extLst>
            </p:cNvPr>
            <p:cNvSpPr txBox="1"/>
            <p:nvPr/>
          </p:nvSpPr>
          <p:spPr>
            <a:xfrm>
              <a:off x="6079608" y="2965812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2EC7580-70AD-E9AB-15FD-065E108B7D46}"/>
                </a:ext>
              </a:extLst>
            </p:cNvPr>
            <p:cNvCxnSpPr>
              <a:cxnSpLocks/>
            </p:cNvCxnSpPr>
            <p:nvPr/>
          </p:nvCxnSpPr>
          <p:spPr>
            <a:xfrm>
              <a:off x="3756426" y="2161943"/>
              <a:ext cx="0" cy="21362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28E5FD8-B893-24FD-08B4-FA26136158DF}"/>
                </a:ext>
              </a:extLst>
            </p:cNvPr>
            <p:cNvCxnSpPr>
              <a:cxnSpLocks/>
            </p:cNvCxnSpPr>
            <p:nvPr/>
          </p:nvCxnSpPr>
          <p:spPr>
            <a:xfrm>
              <a:off x="970931" y="2128581"/>
              <a:ext cx="0" cy="21362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16A017-D6E3-8E39-C223-2C3C8BA4D306}"/>
                </a:ext>
              </a:extLst>
            </p:cNvPr>
            <p:cNvSpPr/>
            <p:nvPr/>
          </p:nvSpPr>
          <p:spPr>
            <a:xfrm rot="18762905">
              <a:off x="5472671" y="40102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6518504-AF23-001E-6F9D-B250A09464FD}"/>
                </a:ext>
              </a:extLst>
            </p:cNvPr>
            <p:cNvSpPr/>
            <p:nvPr/>
          </p:nvSpPr>
          <p:spPr>
            <a:xfrm rot="18762905">
              <a:off x="7777252" y="23539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0C472D4-BFE5-EBD8-C42D-4A5DDA336933}"/>
                </a:ext>
              </a:extLst>
            </p:cNvPr>
            <p:cNvSpPr/>
            <p:nvPr/>
          </p:nvSpPr>
          <p:spPr>
            <a:xfrm rot="18762905">
              <a:off x="5797936" y="27152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5240921-2C5E-2CDD-B5E2-6A6601673F10}"/>
                </a:ext>
              </a:extLst>
            </p:cNvPr>
            <p:cNvSpPr/>
            <p:nvPr/>
          </p:nvSpPr>
          <p:spPr>
            <a:xfrm rot="18762905">
              <a:off x="6086529" y="271996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46261A4-5E21-A334-3F5B-F343BEE857FE}"/>
                </a:ext>
              </a:extLst>
            </p:cNvPr>
            <p:cNvSpPr/>
            <p:nvPr/>
          </p:nvSpPr>
          <p:spPr>
            <a:xfrm rot="18762905">
              <a:off x="6073039" y="247481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FC1603D-41BD-8863-157E-C6135787FE26}"/>
                </a:ext>
              </a:extLst>
            </p:cNvPr>
            <p:cNvSpPr/>
            <p:nvPr/>
          </p:nvSpPr>
          <p:spPr>
            <a:xfrm rot="18762905">
              <a:off x="6507181" y="23402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04DFA1A-F08A-F437-5316-4BC7F16D91F7}"/>
                </a:ext>
              </a:extLst>
            </p:cNvPr>
            <p:cNvSpPr/>
            <p:nvPr/>
          </p:nvSpPr>
          <p:spPr>
            <a:xfrm rot="18762905">
              <a:off x="6364775" y="25661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46472D04-AB32-FF06-0EE7-27CF10052834}"/>
                </a:ext>
              </a:extLst>
            </p:cNvPr>
            <p:cNvSpPr/>
            <p:nvPr/>
          </p:nvSpPr>
          <p:spPr>
            <a:xfrm rot="18762905">
              <a:off x="6873886" y="23314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A7A3B18E-CF87-22E2-3925-988AFB5D2B63}"/>
                </a:ext>
              </a:extLst>
            </p:cNvPr>
            <p:cNvSpPr/>
            <p:nvPr/>
          </p:nvSpPr>
          <p:spPr>
            <a:xfrm rot="18762905">
              <a:off x="6617059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2E1C02D-0F03-5856-9A32-0B31BDB28826}"/>
                </a:ext>
              </a:extLst>
            </p:cNvPr>
            <p:cNvSpPr/>
            <p:nvPr/>
          </p:nvSpPr>
          <p:spPr>
            <a:xfrm rot="18762905">
              <a:off x="6167092" y="299198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D0FD056D-3FD6-42AC-1993-3995549E5CDA}"/>
                </a:ext>
              </a:extLst>
            </p:cNvPr>
            <p:cNvSpPr/>
            <p:nvPr/>
          </p:nvSpPr>
          <p:spPr>
            <a:xfrm rot="18762905">
              <a:off x="7277115" y="23102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32D3235-76EE-2BB9-2C2E-908C9BEEBDBF}"/>
                </a:ext>
              </a:extLst>
            </p:cNvPr>
            <p:cNvSpPr/>
            <p:nvPr/>
          </p:nvSpPr>
          <p:spPr>
            <a:xfrm rot="18762905">
              <a:off x="6873886" y="222636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B2FBB56-05E0-E279-4815-7E55BFAB05FE}"/>
                </a:ext>
              </a:extLst>
            </p:cNvPr>
            <p:cNvSpPr/>
            <p:nvPr/>
          </p:nvSpPr>
          <p:spPr>
            <a:xfrm rot="18762905">
              <a:off x="5756149" y="369969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CEEBF4C-A568-35BD-701D-B270C0EB698D}"/>
                </a:ext>
              </a:extLst>
            </p:cNvPr>
            <p:cNvSpPr/>
            <p:nvPr/>
          </p:nvSpPr>
          <p:spPr>
            <a:xfrm rot="18762905">
              <a:off x="5864431" y="32477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99F82F2-F321-B2E4-7A21-B71731548B29}"/>
                </a:ext>
              </a:extLst>
            </p:cNvPr>
            <p:cNvSpPr/>
            <p:nvPr/>
          </p:nvSpPr>
          <p:spPr>
            <a:xfrm rot="18762905">
              <a:off x="5599921" y="33749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0BAC158-2361-8780-5006-71E3B74066F1}"/>
                </a:ext>
              </a:extLst>
            </p:cNvPr>
            <p:cNvSpPr/>
            <p:nvPr/>
          </p:nvSpPr>
          <p:spPr>
            <a:xfrm rot="18762905">
              <a:off x="5800674" y="33992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B1AAA575-C610-88C6-DD4F-3176AF3D47C5}"/>
                </a:ext>
              </a:extLst>
            </p:cNvPr>
            <p:cNvSpPr/>
            <p:nvPr/>
          </p:nvSpPr>
          <p:spPr>
            <a:xfrm rot="18762905">
              <a:off x="5976452" y="338519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04BC761-1A78-A01D-F0BC-9C44FF96C66B}"/>
                </a:ext>
              </a:extLst>
            </p:cNvPr>
            <p:cNvSpPr/>
            <p:nvPr/>
          </p:nvSpPr>
          <p:spPr>
            <a:xfrm rot="18762905">
              <a:off x="5689027" y="287540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D43A5A5-7433-6540-3994-EA7BA4F9E913}"/>
                </a:ext>
              </a:extLst>
            </p:cNvPr>
            <p:cNvSpPr/>
            <p:nvPr/>
          </p:nvSpPr>
          <p:spPr>
            <a:xfrm rot="18762905">
              <a:off x="6669971" y="22021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B982F45-F8D5-8985-EA07-5305EC08D5A9}"/>
                </a:ext>
              </a:extLst>
            </p:cNvPr>
            <p:cNvSpPr/>
            <p:nvPr/>
          </p:nvSpPr>
          <p:spPr>
            <a:xfrm rot="18762905">
              <a:off x="7069536" y="23180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DB2D423C-9B07-EDE7-AADD-871682C2A6F7}"/>
                </a:ext>
              </a:extLst>
            </p:cNvPr>
            <p:cNvSpPr/>
            <p:nvPr/>
          </p:nvSpPr>
          <p:spPr>
            <a:xfrm rot="18762905">
              <a:off x="6517619" y="307200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10ADF68-7EEF-288D-4688-68DCC8C3270C}"/>
                </a:ext>
              </a:extLst>
            </p:cNvPr>
            <p:cNvSpPr/>
            <p:nvPr/>
          </p:nvSpPr>
          <p:spPr>
            <a:xfrm rot="18762905">
              <a:off x="6123160" y="34739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B3E4262-0912-FF73-B194-2EF9358F181C}"/>
                </a:ext>
              </a:extLst>
            </p:cNvPr>
            <p:cNvSpPr/>
            <p:nvPr/>
          </p:nvSpPr>
          <p:spPr>
            <a:xfrm rot="18762905">
              <a:off x="6736571" y="283485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6DDDBD6-ADF6-06D5-82B0-10E2B190AFC1}"/>
                </a:ext>
              </a:extLst>
            </p:cNvPr>
            <p:cNvSpPr/>
            <p:nvPr/>
          </p:nvSpPr>
          <p:spPr>
            <a:xfrm rot="18762905">
              <a:off x="5904169" y="309029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3AB5B08-391C-AF55-4869-D1F86941FDD8}"/>
                </a:ext>
              </a:extLst>
            </p:cNvPr>
            <p:cNvSpPr/>
            <p:nvPr/>
          </p:nvSpPr>
          <p:spPr>
            <a:xfrm rot="18762905">
              <a:off x="7336468" y="259125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E3951DF-8EE6-5704-0905-AD633B534136}"/>
                </a:ext>
              </a:extLst>
            </p:cNvPr>
            <p:cNvCxnSpPr>
              <a:cxnSpLocks/>
            </p:cNvCxnSpPr>
            <p:nvPr/>
          </p:nvCxnSpPr>
          <p:spPr>
            <a:xfrm rot="18762905">
              <a:off x="5241556" y="2921443"/>
              <a:ext cx="2785298" cy="58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FAC49DD-2E92-3057-2511-C3AF14DC3DAC}"/>
                </a:ext>
              </a:extLst>
            </p:cNvPr>
            <p:cNvCxnSpPr>
              <a:cxnSpLocks/>
            </p:cNvCxnSpPr>
            <p:nvPr/>
          </p:nvCxnSpPr>
          <p:spPr>
            <a:xfrm>
              <a:off x="5736867" y="1900859"/>
              <a:ext cx="2645660" cy="5910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EB9C19-8CDB-43B6-28C8-8EBB683F8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9785" y="1900858"/>
              <a:ext cx="286107" cy="246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9AD1C2C-67FD-04E0-D2DF-B463BE0B409F}"/>
                </a:ext>
              </a:extLst>
            </p:cNvPr>
            <p:cNvSpPr txBox="1"/>
            <p:nvPr/>
          </p:nvSpPr>
          <p:spPr>
            <a:xfrm>
              <a:off x="5250093" y="3855052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F3712B5-84B3-8884-3A71-1579ADB699A3}"/>
                </a:ext>
              </a:extLst>
            </p:cNvPr>
            <p:cNvSpPr txBox="1"/>
            <p:nvPr/>
          </p:nvSpPr>
          <p:spPr>
            <a:xfrm>
              <a:off x="7745579" y="209655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BEAF69A-E725-C38D-DCA1-B6338B3F0479}"/>
                </a:ext>
              </a:extLst>
            </p:cNvPr>
            <p:cNvSpPr txBox="1"/>
            <p:nvPr/>
          </p:nvSpPr>
          <p:spPr>
            <a:xfrm>
              <a:off x="7461592" y="3453263"/>
              <a:ext cx="1064715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prune away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points inside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region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72376C3-A3F6-C0FB-7150-D7B3C02737E2}"/>
                </a:ext>
              </a:extLst>
            </p:cNvPr>
            <p:cNvSpPr txBox="1"/>
            <p:nvPr/>
          </p:nvSpPr>
          <p:spPr>
            <a:xfrm>
              <a:off x="4128671" y="1859840"/>
              <a:ext cx="135806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recursive calls</a:t>
              </a:r>
            </a:p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these triangles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6863E401-9CB5-8D94-E353-430A864CE40E}"/>
                </a:ext>
              </a:extLst>
            </p:cNvPr>
            <p:cNvCxnSpPr>
              <a:stCxn id="185" idx="1"/>
            </p:cNvCxnSpPr>
            <p:nvPr/>
          </p:nvCxnSpPr>
          <p:spPr>
            <a:xfrm flipH="1" flipV="1">
              <a:off x="6510535" y="2893601"/>
              <a:ext cx="951057" cy="9174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8AF30E8D-77C6-DAEC-80C5-CAFFD49C360D}"/>
                </a:ext>
              </a:extLst>
            </p:cNvPr>
            <p:cNvCxnSpPr>
              <a:cxnSpLocks/>
              <a:stCxn id="186" idx="3"/>
            </p:cNvCxnSpPr>
            <p:nvPr/>
          </p:nvCxnSpPr>
          <p:spPr>
            <a:xfrm>
              <a:off x="5486735" y="2113756"/>
              <a:ext cx="1176698" cy="1793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69CC4BCA-7CEA-8C57-02E3-B7B38625E987}"/>
                </a:ext>
              </a:extLst>
            </p:cNvPr>
            <p:cNvCxnSpPr>
              <a:cxnSpLocks/>
              <a:stCxn id="186" idx="2"/>
            </p:cNvCxnSpPr>
            <p:nvPr/>
          </p:nvCxnSpPr>
          <p:spPr>
            <a:xfrm>
              <a:off x="4807703" y="2367671"/>
              <a:ext cx="879476" cy="6717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9D91FD3E-4E6B-4057-5792-7AD11544EB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22279" y="2491877"/>
              <a:ext cx="461273" cy="5120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BDA17F8-AAC1-96BB-619F-79C08D6B67AC}"/>
                </a:ext>
              </a:extLst>
            </p:cNvPr>
            <p:cNvSpPr/>
            <p:nvPr/>
          </p:nvSpPr>
          <p:spPr>
            <a:xfrm rot="18762905">
              <a:off x="5627115" y="317067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AF6D3F3E-D005-590C-CC87-8AB62B6CA3F2}"/>
                </a:ext>
              </a:extLst>
            </p:cNvPr>
            <p:cNvGrpSpPr/>
            <p:nvPr/>
          </p:nvGrpSpPr>
          <p:grpSpPr>
            <a:xfrm>
              <a:off x="5701582" y="2268284"/>
              <a:ext cx="290464" cy="300082"/>
              <a:chOff x="7659711" y="1953376"/>
              <a:chExt cx="387285" cy="400108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695E4E83-C40E-F04D-7F39-A54782355D91}"/>
                  </a:ext>
                </a:extLst>
              </p:cNvPr>
              <p:cNvSpPr txBox="1"/>
              <p:nvPr/>
            </p:nvSpPr>
            <p:spPr>
              <a:xfrm>
                <a:off x="7659711" y="1953376"/>
                <a:ext cx="387285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552DFFD1-613F-4668-E6F9-93E79140FC71}"/>
                  </a:ext>
                </a:extLst>
              </p:cNvPr>
              <p:cNvCxnSpPr/>
              <p:nvPr/>
            </p:nvCxnSpPr>
            <p:spPr>
              <a:xfrm>
                <a:off x="7769102" y="2018413"/>
                <a:ext cx="18735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7EEF574-6CF3-B811-3F1D-BE8D65D50B39}"/>
                </a:ext>
              </a:extLst>
            </p:cNvPr>
            <p:cNvSpPr txBox="1"/>
            <p:nvPr/>
          </p:nvSpPr>
          <p:spPr>
            <a:xfrm>
              <a:off x="5628699" y="2539061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DE170C8-F4B8-DCF9-ADD7-90BE4064AF0B}"/>
                </a:ext>
              </a:extLst>
            </p:cNvPr>
            <p:cNvSpPr txBox="1"/>
            <p:nvPr/>
          </p:nvSpPr>
          <p:spPr>
            <a:xfrm>
              <a:off x="5979348" y="2240674"/>
              <a:ext cx="2327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73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BFB32-94DE-B95B-C741-5782D13C1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8C5-DD6B-DCD4-8D83-607FCE97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23" y="-25016"/>
            <a:ext cx="8229600" cy="905258"/>
          </a:xfrm>
        </p:spPr>
        <p:txBody>
          <a:bodyPr>
            <a:normAutofit/>
          </a:bodyPr>
          <a:lstStyle/>
          <a:p>
            <a:r>
              <a:rPr lang="en-US" dirty="0"/>
              <a:t>Ray Shooting – Randomized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C6712D-4548-7F88-DAD1-61A9F1F170CE}"/>
              </a:ext>
            </a:extLst>
          </p:cNvPr>
          <p:cNvGrpSpPr/>
          <p:nvPr/>
        </p:nvGrpSpPr>
        <p:grpSpPr>
          <a:xfrm>
            <a:off x="898004" y="4797822"/>
            <a:ext cx="7542420" cy="1890239"/>
            <a:chOff x="584441" y="1802374"/>
            <a:chExt cx="7542420" cy="18902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8EF8D8-F046-5051-75A7-211AE5245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357" y="1996109"/>
              <a:ext cx="2276807" cy="10811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12DD62-3161-1D30-9FF9-2243755C78F2}"/>
                </a:ext>
              </a:extLst>
            </p:cNvPr>
            <p:cNvSpPr txBox="1"/>
            <p:nvPr/>
          </p:nvSpPr>
          <p:spPr>
            <a:xfrm>
              <a:off x="1334503" y="2442118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B3CADC-E95B-7D02-108B-263758E23D45}"/>
                </a:ext>
              </a:extLst>
            </p:cNvPr>
            <p:cNvSpPr txBox="1"/>
            <p:nvPr/>
          </p:nvSpPr>
          <p:spPr>
            <a:xfrm>
              <a:off x="1689262" y="2272774"/>
              <a:ext cx="2327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F6FB78-0128-64D2-C5CA-0E2E25332C0E}"/>
                </a:ext>
              </a:extLst>
            </p:cNvPr>
            <p:cNvCxnSpPr>
              <a:cxnSpLocks/>
            </p:cNvCxnSpPr>
            <p:nvPr/>
          </p:nvCxnSpPr>
          <p:spPr>
            <a:xfrm>
              <a:off x="4862846" y="2039250"/>
              <a:ext cx="3151140" cy="6088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9F3A96-D019-782C-E590-D7AAC4A22DED}"/>
                </a:ext>
              </a:extLst>
            </p:cNvPr>
            <p:cNvSpPr/>
            <p:nvPr/>
          </p:nvSpPr>
          <p:spPr>
            <a:xfrm>
              <a:off x="5642263" y="21727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35FDD2-1E1B-3F55-7568-41E9082A831A}"/>
                </a:ext>
              </a:extLst>
            </p:cNvPr>
            <p:cNvSpPr/>
            <p:nvPr/>
          </p:nvSpPr>
          <p:spPr>
            <a:xfrm>
              <a:off x="5067975" y="34209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B00F2E-FFAA-3C38-81BA-CBAFEBEE8F4D}"/>
                </a:ext>
              </a:extLst>
            </p:cNvPr>
            <p:cNvSpPr/>
            <p:nvPr/>
          </p:nvSpPr>
          <p:spPr>
            <a:xfrm>
              <a:off x="7848252" y="34182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3BD401-BFE6-BC3A-EF08-C52DB3A114A1}"/>
                </a:ext>
              </a:extLst>
            </p:cNvPr>
            <p:cNvSpPr/>
            <p:nvPr/>
          </p:nvSpPr>
          <p:spPr>
            <a:xfrm>
              <a:off x="6927075" y="241940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FA4D5-6E95-97E0-525A-B81055969B90}"/>
                </a:ext>
              </a:extLst>
            </p:cNvPr>
            <p:cNvSpPr/>
            <p:nvPr/>
          </p:nvSpPr>
          <p:spPr>
            <a:xfrm>
              <a:off x="6432396" y="24350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C431FD-F3A1-FFC3-EFAE-618BDA96E841}"/>
                </a:ext>
              </a:extLst>
            </p:cNvPr>
            <p:cNvSpPr/>
            <p:nvPr/>
          </p:nvSpPr>
          <p:spPr>
            <a:xfrm>
              <a:off x="6734173" y="25351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9AD856-CCC7-2E30-594D-1710C3329029}"/>
                </a:ext>
              </a:extLst>
            </p:cNvPr>
            <p:cNvSpPr/>
            <p:nvPr/>
          </p:nvSpPr>
          <p:spPr>
            <a:xfrm>
              <a:off x="7208173" y="27904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1AE4A5-E186-F0A1-027D-FC5D5B3A4FA9}"/>
                </a:ext>
              </a:extLst>
            </p:cNvPr>
            <p:cNvSpPr/>
            <p:nvPr/>
          </p:nvSpPr>
          <p:spPr>
            <a:xfrm>
              <a:off x="7288540" y="25825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D53339C-5959-3871-0CCE-E16E6CAEE7F0}"/>
                </a:ext>
              </a:extLst>
            </p:cNvPr>
            <p:cNvSpPr/>
            <p:nvPr/>
          </p:nvSpPr>
          <p:spPr>
            <a:xfrm>
              <a:off x="7511789" y="29175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1091BA-4219-E0CA-DCCB-894FE29F0A4C}"/>
                </a:ext>
              </a:extLst>
            </p:cNvPr>
            <p:cNvSpPr/>
            <p:nvPr/>
          </p:nvSpPr>
          <p:spPr>
            <a:xfrm>
              <a:off x="7682518" y="30961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1BB604-DD14-34FE-E911-0185343982C3}"/>
                </a:ext>
              </a:extLst>
            </p:cNvPr>
            <p:cNvSpPr/>
            <p:nvPr/>
          </p:nvSpPr>
          <p:spPr>
            <a:xfrm>
              <a:off x="5632948" y="31945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05BC56-900B-A7FE-F775-0503E9F6BD6D}"/>
                </a:ext>
              </a:extLst>
            </p:cNvPr>
            <p:cNvSpPr/>
            <p:nvPr/>
          </p:nvSpPr>
          <p:spPr>
            <a:xfrm>
              <a:off x="5142200" y="32620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7F9C13-FAFD-2504-7D84-42460DF2FF13}"/>
                </a:ext>
              </a:extLst>
            </p:cNvPr>
            <p:cNvSpPr/>
            <p:nvPr/>
          </p:nvSpPr>
          <p:spPr>
            <a:xfrm>
              <a:off x="5407777" y="310777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4C4B5E-0D60-D3C1-D9C0-700E7FC55D52}"/>
                </a:ext>
              </a:extLst>
            </p:cNvPr>
            <p:cNvSpPr/>
            <p:nvPr/>
          </p:nvSpPr>
          <p:spPr>
            <a:xfrm>
              <a:off x="5739418" y="26858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C88CB0-9AC7-8556-03D5-BC5B42337735}"/>
                </a:ext>
              </a:extLst>
            </p:cNvPr>
            <p:cNvSpPr/>
            <p:nvPr/>
          </p:nvSpPr>
          <p:spPr>
            <a:xfrm>
              <a:off x="6070888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D7FFF6-1324-8346-99EC-FCD354AFADB8}"/>
                </a:ext>
              </a:extLst>
            </p:cNvPr>
            <p:cNvSpPr/>
            <p:nvPr/>
          </p:nvSpPr>
          <p:spPr>
            <a:xfrm>
              <a:off x="5937538" y="32304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2A3CA8-CA9B-B022-96FE-82DB3DF654FC}"/>
                </a:ext>
              </a:extLst>
            </p:cNvPr>
            <p:cNvSpPr/>
            <p:nvPr/>
          </p:nvSpPr>
          <p:spPr>
            <a:xfrm>
              <a:off x="6226018" y="29563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60EB42-93FC-9B00-1D53-8C415A1119F1}"/>
                </a:ext>
              </a:extLst>
            </p:cNvPr>
            <p:cNvSpPr/>
            <p:nvPr/>
          </p:nvSpPr>
          <p:spPr>
            <a:xfrm>
              <a:off x="6466174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8BACB53-DD80-F076-3455-B8DA914AAA00}"/>
                </a:ext>
              </a:extLst>
            </p:cNvPr>
            <p:cNvSpPr/>
            <p:nvPr/>
          </p:nvSpPr>
          <p:spPr>
            <a:xfrm>
              <a:off x="5903248" y="29734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F5AE80F-8149-5DE0-CE4E-95EFEE412984}"/>
                </a:ext>
              </a:extLst>
            </p:cNvPr>
            <p:cNvSpPr/>
            <p:nvPr/>
          </p:nvSpPr>
          <p:spPr>
            <a:xfrm>
              <a:off x="7031007" y="335781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DAF46C-8733-1522-A186-5F72220DDC85}"/>
                </a:ext>
              </a:extLst>
            </p:cNvPr>
            <p:cNvSpPr/>
            <p:nvPr/>
          </p:nvSpPr>
          <p:spPr>
            <a:xfrm>
              <a:off x="6788944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15672C-CBAF-80D7-8DEA-4202FA8EB2BD}"/>
                </a:ext>
              </a:extLst>
            </p:cNvPr>
            <p:cNvSpPr/>
            <p:nvPr/>
          </p:nvSpPr>
          <p:spPr>
            <a:xfrm>
              <a:off x="6036598" y="255230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30FBEF3-6ADB-A2FB-F460-3BFFD6299965}"/>
                </a:ext>
              </a:extLst>
            </p:cNvPr>
            <p:cNvSpPr/>
            <p:nvPr/>
          </p:nvSpPr>
          <p:spPr>
            <a:xfrm>
              <a:off x="7374861" y="32661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272880-BA6B-2791-C887-04BA14FA2F3C}"/>
                </a:ext>
              </a:extLst>
            </p:cNvPr>
            <p:cNvSpPr txBox="1"/>
            <p:nvPr/>
          </p:nvSpPr>
          <p:spPr>
            <a:xfrm>
              <a:off x="4855406" y="3253605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A6C67F-833D-7A79-66E9-2BBEF0750397}"/>
                </a:ext>
              </a:extLst>
            </p:cNvPr>
            <p:cNvSpPr txBox="1"/>
            <p:nvPr/>
          </p:nvSpPr>
          <p:spPr>
            <a:xfrm>
              <a:off x="7874869" y="327922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53AB14D-5CF7-8422-C660-7C1AEFE3DBA4}"/>
                </a:ext>
              </a:extLst>
            </p:cNvPr>
            <p:cNvCxnSpPr>
              <a:cxnSpLocks/>
            </p:cNvCxnSpPr>
            <p:nvPr/>
          </p:nvCxnSpPr>
          <p:spPr>
            <a:xfrm>
              <a:off x="5077391" y="3432858"/>
              <a:ext cx="2775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57558B4-8F02-DD32-95BA-E207F294D9D4}"/>
                </a:ext>
              </a:extLst>
            </p:cNvPr>
            <p:cNvCxnSpPr>
              <a:cxnSpLocks/>
            </p:cNvCxnSpPr>
            <p:nvPr/>
          </p:nvCxnSpPr>
          <p:spPr>
            <a:xfrm>
              <a:off x="7865396" y="2161943"/>
              <a:ext cx="0" cy="15306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3E116DD-1B03-C655-3772-88DEE35A62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7391" y="2128580"/>
              <a:ext cx="2510" cy="156403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D1FADB4-535B-135F-EE80-AD3DA5B4B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1337" y="1940186"/>
              <a:ext cx="0" cy="105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38D876-C7CB-B6BD-3D44-1A70116C1593}"/>
                </a:ext>
              </a:extLst>
            </p:cNvPr>
            <p:cNvGrpSpPr/>
            <p:nvPr/>
          </p:nvGrpSpPr>
          <p:grpSpPr>
            <a:xfrm>
              <a:off x="5927767" y="1817032"/>
              <a:ext cx="290464" cy="300082"/>
              <a:chOff x="7659711" y="1953376"/>
              <a:chExt cx="387285" cy="400108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BCC196C-010D-AACC-8AA0-CAA334DBE0E1}"/>
                  </a:ext>
                </a:extLst>
              </p:cNvPr>
              <p:cNvSpPr txBox="1"/>
              <p:nvPr/>
            </p:nvSpPr>
            <p:spPr>
              <a:xfrm>
                <a:off x="7659711" y="1953376"/>
                <a:ext cx="387285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8A7B5FFA-CEB3-1B82-870A-8683DC1DA0D8}"/>
                  </a:ext>
                </a:extLst>
              </p:cNvPr>
              <p:cNvCxnSpPr/>
              <p:nvPr/>
            </p:nvCxnSpPr>
            <p:spPr>
              <a:xfrm>
                <a:off x="7769102" y="2018413"/>
                <a:ext cx="18735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2F4786-2887-DD58-D816-92BD2D7A6FFB}"/>
                </a:ext>
              </a:extLst>
            </p:cNvPr>
            <p:cNvSpPr txBox="1"/>
            <p:nvPr/>
          </p:nvSpPr>
          <p:spPr>
            <a:xfrm>
              <a:off x="6863138" y="2180548"/>
              <a:ext cx="29046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t’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E28B8E-41E0-10ED-28B3-64276AA57B0E}"/>
                </a:ext>
              </a:extLst>
            </p:cNvPr>
            <p:cNvSpPr txBox="1"/>
            <p:nvPr/>
          </p:nvSpPr>
          <p:spPr>
            <a:xfrm>
              <a:off x="5709360" y="2865064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F80AC1-A477-06E5-5BA4-9B40D5E7C259}"/>
                </a:ext>
              </a:extLst>
            </p:cNvPr>
            <p:cNvSpPr txBox="1"/>
            <p:nvPr/>
          </p:nvSpPr>
          <p:spPr>
            <a:xfrm>
              <a:off x="5557826" y="1870320"/>
              <a:ext cx="3032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35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B59CAD-4F95-305F-E2E6-CCDD6F01AAA4}"/>
                </a:ext>
              </a:extLst>
            </p:cNvPr>
            <p:cNvSpPr/>
            <p:nvPr/>
          </p:nvSpPr>
          <p:spPr>
            <a:xfrm>
              <a:off x="1371298" y="215808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5BDDAF-A877-5C4A-2D51-76AF46A7B258}"/>
                </a:ext>
              </a:extLst>
            </p:cNvPr>
            <p:cNvSpPr/>
            <p:nvPr/>
          </p:nvSpPr>
          <p:spPr>
            <a:xfrm>
              <a:off x="797011" y="340625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9279D4-49CF-9416-FC90-9C1641CB4D03}"/>
                </a:ext>
              </a:extLst>
            </p:cNvPr>
            <p:cNvSpPr/>
            <p:nvPr/>
          </p:nvSpPr>
          <p:spPr>
            <a:xfrm>
              <a:off x="3577288" y="34035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5BFE523-5DD3-B1F8-D3D7-684CDFA7645E}"/>
                </a:ext>
              </a:extLst>
            </p:cNvPr>
            <p:cNvSpPr/>
            <p:nvPr/>
          </p:nvSpPr>
          <p:spPr>
            <a:xfrm>
              <a:off x="2656111" y="240474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A4693F5-CA60-C0ED-5B9A-FDD73E2B02E6}"/>
                </a:ext>
              </a:extLst>
            </p:cNvPr>
            <p:cNvSpPr/>
            <p:nvPr/>
          </p:nvSpPr>
          <p:spPr>
            <a:xfrm>
              <a:off x="2161432" y="24204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24EA1E-56A9-8AED-9C4D-14DA53DFFC1B}"/>
                </a:ext>
              </a:extLst>
            </p:cNvPr>
            <p:cNvSpPr/>
            <p:nvPr/>
          </p:nvSpPr>
          <p:spPr>
            <a:xfrm>
              <a:off x="2463209" y="25205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220922E-5976-40EA-A70F-E99A27B1794B}"/>
                </a:ext>
              </a:extLst>
            </p:cNvPr>
            <p:cNvSpPr/>
            <p:nvPr/>
          </p:nvSpPr>
          <p:spPr>
            <a:xfrm>
              <a:off x="2937209" y="27757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232CF14-B341-246C-929B-BEC03E381E9E}"/>
                </a:ext>
              </a:extLst>
            </p:cNvPr>
            <p:cNvSpPr/>
            <p:nvPr/>
          </p:nvSpPr>
          <p:spPr>
            <a:xfrm>
              <a:off x="3017576" y="25678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6B38DCD-926A-0AFC-CDCB-EF60B01466DE}"/>
                </a:ext>
              </a:extLst>
            </p:cNvPr>
            <p:cNvSpPr/>
            <p:nvPr/>
          </p:nvSpPr>
          <p:spPr>
            <a:xfrm>
              <a:off x="3240825" y="29028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0772D1-806B-915D-979A-124B35853DFE}"/>
                </a:ext>
              </a:extLst>
            </p:cNvPr>
            <p:cNvSpPr/>
            <p:nvPr/>
          </p:nvSpPr>
          <p:spPr>
            <a:xfrm>
              <a:off x="3411553" y="308145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C5E5968-9052-AB20-D8BB-626E08A49851}"/>
                </a:ext>
              </a:extLst>
            </p:cNvPr>
            <p:cNvSpPr/>
            <p:nvPr/>
          </p:nvSpPr>
          <p:spPr>
            <a:xfrm>
              <a:off x="1361984" y="317993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D14A8D-9C14-B378-3B87-41BA3F14BA87}"/>
                </a:ext>
              </a:extLst>
            </p:cNvPr>
            <p:cNvSpPr/>
            <p:nvPr/>
          </p:nvSpPr>
          <p:spPr>
            <a:xfrm>
              <a:off x="871236" y="324742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DAE4A52-05F4-2C65-10B0-5097A1F22DDB}"/>
                </a:ext>
              </a:extLst>
            </p:cNvPr>
            <p:cNvSpPr/>
            <p:nvPr/>
          </p:nvSpPr>
          <p:spPr>
            <a:xfrm>
              <a:off x="1136813" y="309311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035F037-43A6-C08F-6122-AA3AC8E289F5}"/>
                </a:ext>
              </a:extLst>
            </p:cNvPr>
            <p:cNvSpPr/>
            <p:nvPr/>
          </p:nvSpPr>
          <p:spPr>
            <a:xfrm>
              <a:off x="1468453" y="267116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FCCB1E-5498-77FD-0CD7-B1AAFC7AAB1E}"/>
                </a:ext>
              </a:extLst>
            </p:cNvPr>
            <p:cNvSpPr/>
            <p:nvPr/>
          </p:nvSpPr>
          <p:spPr>
            <a:xfrm>
              <a:off x="1799923" y="263949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BDDAA1F-1D4C-38E3-ADA6-63B8637CFBC3}"/>
                </a:ext>
              </a:extLst>
            </p:cNvPr>
            <p:cNvSpPr/>
            <p:nvPr/>
          </p:nvSpPr>
          <p:spPr>
            <a:xfrm>
              <a:off x="1666573" y="321575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8700F31-1384-FEE7-F5CD-7F16E4607541}"/>
                </a:ext>
              </a:extLst>
            </p:cNvPr>
            <p:cNvSpPr/>
            <p:nvPr/>
          </p:nvSpPr>
          <p:spPr>
            <a:xfrm>
              <a:off x="1955053" y="29416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D9B38AB-6DE4-2FA2-B7F7-0A9E722EE13B}"/>
                </a:ext>
              </a:extLst>
            </p:cNvPr>
            <p:cNvSpPr/>
            <p:nvPr/>
          </p:nvSpPr>
          <p:spPr>
            <a:xfrm>
              <a:off x="2195210" y="297596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72B9DA5-5155-42D6-968D-E88FB0F075A4}"/>
                </a:ext>
              </a:extLst>
            </p:cNvPr>
            <p:cNvSpPr/>
            <p:nvPr/>
          </p:nvSpPr>
          <p:spPr>
            <a:xfrm>
              <a:off x="1632284" y="295881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9B967B4-BFDA-27C2-58ED-BA3C19EC1244}"/>
                </a:ext>
              </a:extLst>
            </p:cNvPr>
            <p:cNvSpPr/>
            <p:nvPr/>
          </p:nvSpPr>
          <p:spPr>
            <a:xfrm>
              <a:off x="2760043" y="33431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A42E31D-0936-0A2F-A3A0-7CA2EB09676D}"/>
                </a:ext>
              </a:extLst>
            </p:cNvPr>
            <p:cNvSpPr/>
            <p:nvPr/>
          </p:nvSpPr>
          <p:spPr>
            <a:xfrm>
              <a:off x="2517979" y="297596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59CCB9E-03C2-FD5B-E09A-4EBA63102B0E}"/>
                </a:ext>
              </a:extLst>
            </p:cNvPr>
            <p:cNvSpPr/>
            <p:nvPr/>
          </p:nvSpPr>
          <p:spPr>
            <a:xfrm>
              <a:off x="1765634" y="253764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4078F63-3BBE-EB9E-34B7-E02C02435F3C}"/>
                </a:ext>
              </a:extLst>
            </p:cNvPr>
            <p:cNvSpPr/>
            <p:nvPr/>
          </p:nvSpPr>
          <p:spPr>
            <a:xfrm>
              <a:off x="3103897" y="325148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F1C726-FFB8-E09F-D226-8913FCE72A40}"/>
                </a:ext>
              </a:extLst>
            </p:cNvPr>
            <p:cNvSpPr txBox="1"/>
            <p:nvPr/>
          </p:nvSpPr>
          <p:spPr>
            <a:xfrm>
              <a:off x="584441" y="3238947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4A43290-3B53-26CD-521C-E005E2B35F6B}"/>
                </a:ext>
              </a:extLst>
            </p:cNvPr>
            <p:cNvSpPr txBox="1"/>
            <p:nvPr/>
          </p:nvSpPr>
          <p:spPr>
            <a:xfrm>
              <a:off x="3603905" y="3264566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3257BC4-079C-2021-3115-B5815196EA77}"/>
                </a:ext>
              </a:extLst>
            </p:cNvPr>
            <p:cNvCxnSpPr>
              <a:cxnSpLocks/>
            </p:cNvCxnSpPr>
            <p:nvPr/>
          </p:nvCxnSpPr>
          <p:spPr>
            <a:xfrm>
              <a:off x="806426" y="3418200"/>
              <a:ext cx="2775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F22EFC1-7095-1744-2BAD-4764C963C029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31" y="2147285"/>
              <a:ext cx="0" cy="15306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52280E8-4CE0-BF5E-5CB0-1ED528A521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427" y="2113922"/>
              <a:ext cx="2510" cy="156403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C91C146-DB64-FCD0-D048-FEDA61C086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373" y="1925528"/>
              <a:ext cx="0" cy="105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74E033B-BF9A-234C-58BC-85C0A330A78D}"/>
                </a:ext>
              </a:extLst>
            </p:cNvPr>
            <p:cNvGrpSpPr/>
            <p:nvPr/>
          </p:nvGrpSpPr>
          <p:grpSpPr>
            <a:xfrm>
              <a:off x="1656802" y="1802374"/>
              <a:ext cx="290464" cy="300082"/>
              <a:chOff x="7659711" y="1953376"/>
              <a:chExt cx="387285" cy="40010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B76F87-9898-7443-5043-56ABF58D79D4}"/>
                  </a:ext>
                </a:extLst>
              </p:cNvPr>
              <p:cNvSpPr txBox="1"/>
              <p:nvPr/>
            </p:nvSpPr>
            <p:spPr>
              <a:xfrm>
                <a:off x="7659711" y="1953376"/>
                <a:ext cx="387285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8D3AC49-7654-3A37-79AC-A23D1BF32E07}"/>
                  </a:ext>
                </a:extLst>
              </p:cNvPr>
              <p:cNvCxnSpPr/>
              <p:nvPr/>
            </p:nvCxnSpPr>
            <p:spPr>
              <a:xfrm>
                <a:off x="7769102" y="2018413"/>
                <a:ext cx="18735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B240F6-A148-A9B7-94AE-E36C56005DC5}"/>
                </a:ext>
              </a:extLst>
            </p:cNvPr>
            <p:cNvSpPr txBox="1"/>
            <p:nvPr/>
          </p:nvSpPr>
          <p:spPr>
            <a:xfrm>
              <a:off x="1438396" y="2850406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8E367B0-0C1F-FFAD-73E0-4FDCA69DE725}"/>
                </a:ext>
              </a:extLst>
            </p:cNvPr>
            <p:cNvSpPr txBox="1"/>
            <p:nvPr/>
          </p:nvSpPr>
          <p:spPr>
            <a:xfrm>
              <a:off x="1286861" y="1855662"/>
              <a:ext cx="3032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35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463E32D3-E8B5-17C1-33EA-8EAF0AB2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785292"/>
            <a:ext cx="8142277" cy="39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79BD0-2F2D-C8E4-F937-D3FF76D9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B67A-B762-550A-84B3-45A51A66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833"/>
          </a:xfrm>
        </p:spPr>
        <p:txBody>
          <a:bodyPr>
            <a:normAutofit/>
          </a:bodyPr>
          <a:lstStyle/>
          <a:p>
            <a:r>
              <a:rPr lang="en-US" dirty="0"/>
              <a:t>Ray Shooting –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2AE8-03B6-DDC8-55DD-45F502B9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00" y="812690"/>
            <a:ext cx="7319589" cy="42216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6DD93D-9E00-FFD9-ADD7-8F60BFC8566C}"/>
              </a:ext>
            </a:extLst>
          </p:cNvPr>
          <p:cNvGrpSpPr/>
          <p:nvPr/>
        </p:nvGrpSpPr>
        <p:grpSpPr>
          <a:xfrm>
            <a:off x="898004" y="4797822"/>
            <a:ext cx="7542420" cy="1890239"/>
            <a:chOff x="584441" y="1802374"/>
            <a:chExt cx="7542420" cy="18902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80761D-AE2C-08FA-B1E4-476814913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357" y="1996109"/>
              <a:ext cx="2276807" cy="10811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9BB73C-6A0E-2565-2FCC-E8211FBB2153}"/>
                </a:ext>
              </a:extLst>
            </p:cNvPr>
            <p:cNvSpPr txBox="1"/>
            <p:nvPr/>
          </p:nvSpPr>
          <p:spPr>
            <a:xfrm>
              <a:off x="1334503" y="2442118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8FBD2C-A174-8348-9A1E-8974DEE8EFD1}"/>
                </a:ext>
              </a:extLst>
            </p:cNvPr>
            <p:cNvSpPr txBox="1"/>
            <p:nvPr/>
          </p:nvSpPr>
          <p:spPr>
            <a:xfrm>
              <a:off x="1689262" y="2272774"/>
              <a:ext cx="2327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500440-BFFF-FE6E-C223-32ED01D32F5F}"/>
                </a:ext>
              </a:extLst>
            </p:cNvPr>
            <p:cNvCxnSpPr>
              <a:cxnSpLocks/>
            </p:cNvCxnSpPr>
            <p:nvPr/>
          </p:nvCxnSpPr>
          <p:spPr>
            <a:xfrm>
              <a:off x="4862846" y="2039250"/>
              <a:ext cx="3151140" cy="6088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C6AEEF-5584-859E-A458-FB642024E4F2}"/>
                </a:ext>
              </a:extLst>
            </p:cNvPr>
            <p:cNvSpPr/>
            <p:nvPr/>
          </p:nvSpPr>
          <p:spPr>
            <a:xfrm>
              <a:off x="5642263" y="21727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645113-86C3-8AA4-AE49-F164A8BEE049}"/>
                </a:ext>
              </a:extLst>
            </p:cNvPr>
            <p:cNvSpPr/>
            <p:nvPr/>
          </p:nvSpPr>
          <p:spPr>
            <a:xfrm>
              <a:off x="5067975" y="34209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054BCE-EE98-0C6F-9171-37F0C8E131E6}"/>
                </a:ext>
              </a:extLst>
            </p:cNvPr>
            <p:cNvSpPr/>
            <p:nvPr/>
          </p:nvSpPr>
          <p:spPr>
            <a:xfrm>
              <a:off x="7848252" y="34182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4047C0-478C-D8AC-01B5-B000A0A7E36E}"/>
                </a:ext>
              </a:extLst>
            </p:cNvPr>
            <p:cNvSpPr/>
            <p:nvPr/>
          </p:nvSpPr>
          <p:spPr>
            <a:xfrm>
              <a:off x="6927075" y="241940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C9E0DD-EEB9-2C29-E1D6-19F45AC469E8}"/>
                </a:ext>
              </a:extLst>
            </p:cNvPr>
            <p:cNvSpPr/>
            <p:nvPr/>
          </p:nvSpPr>
          <p:spPr>
            <a:xfrm>
              <a:off x="6432396" y="24350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D9DC4C-D1E1-78D5-7E41-3A5E6E8098CC}"/>
                </a:ext>
              </a:extLst>
            </p:cNvPr>
            <p:cNvSpPr/>
            <p:nvPr/>
          </p:nvSpPr>
          <p:spPr>
            <a:xfrm>
              <a:off x="6734173" y="25351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0B4ECB-74FB-3DC6-4210-81C1A0578751}"/>
                </a:ext>
              </a:extLst>
            </p:cNvPr>
            <p:cNvSpPr/>
            <p:nvPr/>
          </p:nvSpPr>
          <p:spPr>
            <a:xfrm>
              <a:off x="7208173" y="27904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F5FFE3-307A-D697-6CC0-0DAE151FD855}"/>
                </a:ext>
              </a:extLst>
            </p:cNvPr>
            <p:cNvSpPr/>
            <p:nvPr/>
          </p:nvSpPr>
          <p:spPr>
            <a:xfrm>
              <a:off x="7288540" y="25825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814D19-96B9-B580-6CA2-AF5D9118CDC0}"/>
                </a:ext>
              </a:extLst>
            </p:cNvPr>
            <p:cNvSpPr/>
            <p:nvPr/>
          </p:nvSpPr>
          <p:spPr>
            <a:xfrm>
              <a:off x="7511789" y="29175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92407B-1D75-7CEC-4D3A-C89FC446787D}"/>
                </a:ext>
              </a:extLst>
            </p:cNvPr>
            <p:cNvSpPr/>
            <p:nvPr/>
          </p:nvSpPr>
          <p:spPr>
            <a:xfrm>
              <a:off x="7682518" y="30961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159E8D-14B0-56D0-D751-AB3327F06392}"/>
                </a:ext>
              </a:extLst>
            </p:cNvPr>
            <p:cNvSpPr/>
            <p:nvPr/>
          </p:nvSpPr>
          <p:spPr>
            <a:xfrm>
              <a:off x="5632948" y="31945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EE3E08-C9F8-0DB2-FFBC-D9C4EC946F0D}"/>
                </a:ext>
              </a:extLst>
            </p:cNvPr>
            <p:cNvSpPr/>
            <p:nvPr/>
          </p:nvSpPr>
          <p:spPr>
            <a:xfrm>
              <a:off x="5142200" y="32620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0BA8CB-F91A-559E-B5D7-EED30AF2535C}"/>
                </a:ext>
              </a:extLst>
            </p:cNvPr>
            <p:cNvSpPr/>
            <p:nvPr/>
          </p:nvSpPr>
          <p:spPr>
            <a:xfrm>
              <a:off x="5407777" y="310777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489CE29-DD5D-02FB-4176-5560EB10C70C}"/>
                </a:ext>
              </a:extLst>
            </p:cNvPr>
            <p:cNvSpPr/>
            <p:nvPr/>
          </p:nvSpPr>
          <p:spPr>
            <a:xfrm>
              <a:off x="5739418" y="26858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BB60F5-527D-6D45-76CE-543AB6559559}"/>
                </a:ext>
              </a:extLst>
            </p:cNvPr>
            <p:cNvSpPr/>
            <p:nvPr/>
          </p:nvSpPr>
          <p:spPr>
            <a:xfrm>
              <a:off x="6070888" y="265415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3FB126-F24F-1424-DE2A-BDD4851ED33D}"/>
                </a:ext>
              </a:extLst>
            </p:cNvPr>
            <p:cNvSpPr/>
            <p:nvPr/>
          </p:nvSpPr>
          <p:spPr>
            <a:xfrm>
              <a:off x="5937538" y="323041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D51245A-E445-D8BC-4C51-7ADDC047F041}"/>
                </a:ext>
              </a:extLst>
            </p:cNvPr>
            <p:cNvSpPr/>
            <p:nvPr/>
          </p:nvSpPr>
          <p:spPr>
            <a:xfrm>
              <a:off x="6226018" y="29563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D6242C-8227-C4B7-0345-8C9B796B7498}"/>
                </a:ext>
              </a:extLst>
            </p:cNvPr>
            <p:cNvSpPr/>
            <p:nvPr/>
          </p:nvSpPr>
          <p:spPr>
            <a:xfrm>
              <a:off x="6466174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C2BB15-C1B3-800A-8289-D4ED13B8E564}"/>
                </a:ext>
              </a:extLst>
            </p:cNvPr>
            <p:cNvSpPr/>
            <p:nvPr/>
          </p:nvSpPr>
          <p:spPr>
            <a:xfrm>
              <a:off x="5903248" y="29734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1941C9-C1B9-D328-8460-6BD1AAA8D41F}"/>
                </a:ext>
              </a:extLst>
            </p:cNvPr>
            <p:cNvSpPr/>
            <p:nvPr/>
          </p:nvSpPr>
          <p:spPr>
            <a:xfrm>
              <a:off x="7031007" y="335781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856043-5AB7-8A60-0945-4CE6AA9BCBB3}"/>
                </a:ext>
              </a:extLst>
            </p:cNvPr>
            <p:cNvSpPr/>
            <p:nvPr/>
          </p:nvSpPr>
          <p:spPr>
            <a:xfrm>
              <a:off x="6788944" y="29906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AF6A6CA-E37B-2383-9832-507858817C24}"/>
                </a:ext>
              </a:extLst>
            </p:cNvPr>
            <p:cNvSpPr/>
            <p:nvPr/>
          </p:nvSpPr>
          <p:spPr>
            <a:xfrm>
              <a:off x="6036598" y="255230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CAABBE-AFBD-CB83-58E0-291490DE3FB4}"/>
                </a:ext>
              </a:extLst>
            </p:cNvPr>
            <p:cNvSpPr/>
            <p:nvPr/>
          </p:nvSpPr>
          <p:spPr>
            <a:xfrm>
              <a:off x="7374861" y="32661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7447DD-C6A9-31FD-CC91-5558D7C0CFFD}"/>
                </a:ext>
              </a:extLst>
            </p:cNvPr>
            <p:cNvSpPr txBox="1"/>
            <p:nvPr/>
          </p:nvSpPr>
          <p:spPr>
            <a:xfrm>
              <a:off x="4855406" y="3253605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9969B6-1F16-9979-F7F6-F29C4E9D1CAC}"/>
                </a:ext>
              </a:extLst>
            </p:cNvPr>
            <p:cNvSpPr txBox="1"/>
            <p:nvPr/>
          </p:nvSpPr>
          <p:spPr>
            <a:xfrm>
              <a:off x="7874869" y="3279224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536750E-C358-42DB-FC0B-AC8555D368EF}"/>
                </a:ext>
              </a:extLst>
            </p:cNvPr>
            <p:cNvCxnSpPr>
              <a:cxnSpLocks/>
            </p:cNvCxnSpPr>
            <p:nvPr/>
          </p:nvCxnSpPr>
          <p:spPr>
            <a:xfrm>
              <a:off x="5077391" y="3432858"/>
              <a:ext cx="2775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771D5A-B616-3771-CF8B-8D2F069E4C86}"/>
                </a:ext>
              </a:extLst>
            </p:cNvPr>
            <p:cNvCxnSpPr>
              <a:cxnSpLocks/>
            </p:cNvCxnSpPr>
            <p:nvPr/>
          </p:nvCxnSpPr>
          <p:spPr>
            <a:xfrm>
              <a:off x="7865396" y="2161943"/>
              <a:ext cx="0" cy="15306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E64A85B-576B-C305-DC2D-6215FD4B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7391" y="2128580"/>
              <a:ext cx="2510" cy="156403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41BE22A-85C4-5211-F7CE-23929481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1337" y="1940186"/>
              <a:ext cx="0" cy="105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A1D81B6-FB58-47A2-EDB2-CACDF6512385}"/>
                </a:ext>
              </a:extLst>
            </p:cNvPr>
            <p:cNvGrpSpPr/>
            <p:nvPr/>
          </p:nvGrpSpPr>
          <p:grpSpPr>
            <a:xfrm>
              <a:off x="5927767" y="1817032"/>
              <a:ext cx="290464" cy="300082"/>
              <a:chOff x="7659711" y="1953376"/>
              <a:chExt cx="387285" cy="400108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3D0CD3C-55BF-C114-06F7-64F1F89053E3}"/>
                  </a:ext>
                </a:extLst>
              </p:cNvPr>
              <p:cNvSpPr txBox="1"/>
              <p:nvPr/>
            </p:nvSpPr>
            <p:spPr>
              <a:xfrm>
                <a:off x="7659711" y="1953376"/>
                <a:ext cx="387285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7229965F-8B28-BFD1-631C-0D24C681EC86}"/>
                  </a:ext>
                </a:extLst>
              </p:cNvPr>
              <p:cNvCxnSpPr/>
              <p:nvPr/>
            </p:nvCxnSpPr>
            <p:spPr>
              <a:xfrm>
                <a:off x="7769102" y="2018413"/>
                <a:ext cx="18735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8F47DA-B590-5A55-7485-3E58D8A40C57}"/>
                </a:ext>
              </a:extLst>
            </p:cNvPr>
            <p:cNvSpPr txBox="1"/>
            <p:nvPr/>
          </p:nvSpPr>
          <p:spPr>
            <a:xfrm>
              <a:off x="6863138" y="2180548"/>
              <a:ext cx="29046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t’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74CB5B-C403-6E7E-4021-2692A15E0E55}"/>
                </a:ext>
              </a:extLst>
            </p:cNvPr>
            <p:cNvSpPr txBox="1"/>
            <p:nvPr/>
          </p:nvSpPr>
          <p:spPr>
            <a:xfrm>
              <a:off x="5709360" y="2865064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A0E376-ED7A-A759-D7EF-C9CFC9F70582}"/>
                </a:ext>
              </a:extLst>
            </p:cNvPr>
            <p:cNvSpPr txBox="1"/>
            <p:nvPr/>
          </p:nvSpPr>
          <p:spPr>
            <a:xfrm>
              <a:off x="5557826" y="1870320"/>
              <a:ext cx="3032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35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37E2FD-8D8C-2DE4-F49D-AD9E36402922}"/>
                </a:ext>
              </a:extLst>
            </p:cNvPr>
            <p:cNvSpPr/>
            <p:nvPr/>
          </p:nvSpPr>
          <p:spPr>
            <a:xfrm>
              <a:off x="1371298" y="215808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04D28A5-5656-35C4-5CF7-511A5F132FEE}"/>
                </a:ext>
              </a:extLst>
            </p:cNvPr>
            <p:cNvSpPr/>
            <p:nvPr/>
          </p:nvSpPr>
          <p:spPr>
            <a:xfrm>
              <a:off x="797011" y="340625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7275DDA-F12E-AE21-C580-77B757CA7E7A}"/>
                </a:ext>
              </a:extLst>
            </p:cNvPr>
            <p:cNvSpPr/>
            <p:nvPr/>
          </p:nvSpPr>
          <p:spPr>
            <a:xfrm>
              <a:off x="3577288" y="34035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CE1C55A-C0FD-9C28-30F7-17A01FA163B1}"/>
                </a:ext>
              </a:extLst>
            </p:cNvPr>
            <p:cNvSpPr/>
            <p:nvPr/>
          </p:nvSpPr>
          <p:spPr>
            <a:xfrm>
              <a:off x="2656111" y="240474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CC8F98-99BC-7A35-439C-D6E2BB1BEF56}"/>
                </a:ext>
              </a:extLst>
            </p:cNvPr>
            <p:cNvSpPr/>
            <p:nvPr/>
          </p:nvSpPr>
          <p:spPr>
            <a:xfrm>
              <a:off x="2161432" y="242041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134DAA-662C-83F2-748E-E7CF4339C3E8}"/>
                </a:ext>
              </a:extLst>
            </p:cNvPr>
            <p:cNvSpPr/>
            <p:nvPr/>
          </p:nvSpPr>
          <p:spPr>
            <a:xfrm>
              <a:off x="2463209" y="25205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898EF-1BB4-7053-07D2-A695A27FBB45}"/>
                </a:ext>
              </a:extLst>
            </p:cNvPr>
            <p:cNvSpPr/>
            <p:nvPr/>
          </p:nvSpPr>
          <p:spPr>
            <a:xfrm>
              <a:off x="2937209" y="27757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94FCEC-A2AC-332D-51F5-49F3E3422300}"/>
                </a:ext>
              </a:extLst>
            </p:cNvPr>
            <p:cNvSpPr/>
            <p:nvPr/>
          </p:nvSpPr>
          <p:spPr>
            <a:xfrm>
              <a:off x="3017576" y="25678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55940F0-4EA2-0266-0716-75AD4D529B44}"/>
                </a:ext>
              </a:extLst>
            </p:cNvPr>
            <p:cNvSpPr/>
            <p:nvPr/>
          </p:nvSpPr>
          <p:spPr>
            <a:xfrm>
              <a:off x="3240825" y="29028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3DF962B-5247-B25A-3937-84C23717325F}"/>
                </a:ext>
              </a:extLst>
            </p:cNvPr>
            <p:cNvSpPr/>
            <p:nvPr/>
          </p:nvSpPr>
          <p:spPr>
            <a:xfrm>
              <a:off x="3411553" y="308145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C0AD980-5C96-22B8-CBB1-9C9D5B181784}"/>
                </a:ext>
              </a:extLst>
            </p:cNvPr>
            <p:cNvSpPr/>
            <p:nvPr/>
          </p:nvSpPr>
          <p:spPr>
            <a:xfrm>
              <a:off x="1361984" y="317993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DB6E0DD-09B5-7734-8813-C7B89A377E41}"/>
                </a:ext>
              </a:extLst>
            </p:cNvPr>
            <p:cNvSpPr/>
            <p:nvPr/>
          </p:nvSpPr>
          <p:spPr>
            <a:xfrm>
              <a:off x="871236" y="324742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E8A364-6B65-AFE6-02B4-61D1691E6378}"/>
                </a:ext>
              </a:extLst>
            </p:cNvPr>
            <p:cNvSpPr/>
            <p:nvPr/>
          </p:nvSpPr>
          <p:spPr>
            <a:xfrm>
              <a:off x="1136813" y="309311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EBE7C40-CD6A-09D1-9F79-936E795BC484}"/>
                </a:ext>
              </a:extLst>
            </p:cNvPr>
            <p:cNvSpPr/>
            <p:nvPr/>
          </p:nvSpPr>
          <p:spPr>
            <a:xfrm>
              <a:off x="1468453" y="267116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9D5EE1-2254-4ABD-5F71-C6D5171BD062}"/>
                </a:ext>
              </a:extLst>
            </p:cNvPr>
            <p:cNvSpPr/>
            <p:nvPr/>
          </p:nvSpPr>
          <p:spPr>
            <a:xfrm>
              <a:off x="1799923" y="263949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5613FF0-E007-3A07-506E-A832C367E836}"/>
                </a:ext>
              </a:extLst>
            </p:cNvPr>
            <p:cNvSpPr/>
            <p:nvPr/>
          </p:nvSpPr>
          <p:spPr>
            <a:xfrm>
              <a:off x="1666573" y="321575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7CB629-3802-ECFE-F625-A8655F78B661}"/>
                </a:ext>
              </a:extLst>
            </p:cNvPr>
            <p:cNvSpPr/>
            <p:nvPr/>
          </p:nvSpPr>
          <p:spPr>
            <a:xfrm>
              <a:off x="1955053" y="29416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7F11110-18A0-31E0-7AE0-BA6F6B5F8FB5}"/>
                </a:ext>
              </a:extLst>
            </p:cNvPr>
            <p:cNvSpPr/>
            <p:nvPr/>
          </p:nvSpPr>
          <p:spPr>
            <a:xfrm>
              <a:off x="2195210" y="297596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FF45581-2C47-CE95-E76F-D93A0D37FB9B}"/>
                </a:ext>
              </a:extLst>
            </p:cNvPr>
            <p:cNvSpPr/>
            <p:nvPr/>
          </p:nvSpPr>
          <p:spPr>
            <a:xfrm>
              <a:off x="1632284" y="295881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72AB305-7B7E-67CE-F1D3-3E3EF6B9422C}"/>
                </a:ext>
              </a:extLst>
            </p:cNvPr>
            <p:cNvSpPr/>
            <p:nvPr/>
          </p:nvSpPr>
          <p:spPr>
            <a:xfrm>
              <a:off x="2760043" y="33431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481E40-F7F3-A220-C7A6-CCBC3F75107A}"/>
                </a:ext>
              </a:extLst>
            </p:cNvPr>
            <p:cNvSpPr/>
            <p:nvPr/>
          </p:nvSpPr>
          <p:spPr>
            <a:xfrm>
              <a:off x="2517979" y="297596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D02C011-7893-7B32-52A1-2EF47993974E}"/>
                </a:ext>
              </a:extLst>
            </p:cNvPr>
            <p:cNvSpPr/>
            <p:nvPr/>
          </p:nvSpPr>
          <p:spPr>
            <a:xfrm>
              <a:off x="1765634" y="253764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CBCEC1-28D3-D26B-C891-E11A8B3E3969}"/>
                </a:ext>
              </a:extLst>
            </p:cNvPr>
            <p:cNvSpPr/>
            <p:nvPr/>
          </p:nvSpPr>
          <p:spPr>
            <a:xfrm>
              <a:off x="3103897" y="325148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680A0A-70CC-26B6-14A1-710FEE895CA2}"/>
                </a:ext>
              </a:extLst>
            </p:cNvPr>
            <p:cNvSpPr txBox="1"/>
            <p:nvPr/>
          </p:nvSpPr>
          <p:spPr>
            <a:xfrm>
              <a:off x="584441" y="3238947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DDBBE8-4CD9-6570-4B75-59E8876FB7EA}"/>
                </a:ext>
              </a:extLst>
            </p:cNvPr>
            <p:cNvSpPr txBox="1"/>
            <p:nvPr/>
          </p:nvSpPr>
          <p:spPr>
            <a:xfrm>
              <a:off x="3603905" y="3264566"/>
              <a:ext cx="2519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5D6ADA-F6FF-453C-D7CE-50BD3C5A519C}"/>
                </a:ext>
              </a:extLst>
            </p:cNvPr>
            <p:cNvCxnSpPr>
              <a:cxnSpLocks/>
            </p:cNvCxnSpPr>
            <p:nvPr/>
          </p:nvCxnSpPr>
          <p:spPr>
            <a:xfrm>
              <a:off x="806426" y="3418200"/>
              <a:ext cx="2775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377361C-62BF-EB45-3570-54517AA1F214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31" y="2147285"/>
              <a:ext cx="0" cy="15306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5BB1B89-A94E-9679-526B-A3CCF02A1E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427" y="2113922"/>
              <a:ext cx="2510" cy="156403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C8F289B-9ACE-19B3-A5E5-3308EF0DF9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373" y="1925528"/>
              <a:ext cx="0" cy="105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638774D-707C-900A-9E1A-2C3A505DEF41}"/>
                </a:ext>
              </a:extLst>
            </p:cNvPr>
            <p:cNvGrpSpPr/>
            <p:nvPr/>
          </p:nvGrpSpPr>
          <p:grpSpPr>
            <a:xfrm>
              <a:off x="1656802" y="1802374"/>
              <a:ext cx="290464" cy="300082"/>
              <a:chOff x="7659711" y="1953376"/>
              <a:chExt cx="387285" cy="40010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4E018D3-E7A3-769E-5DFF-F7A76379FC6F}"/>
                  </a:ext>
                </a:extLst>
              </p:cNvPr>
              <p:cNvSpPr txBox="1"/>
              <p:nvPr/>
            </p:nvSpPr>
            <p:spPr>
              <a:xfrm>
                <a:off x="7659711" y="1953376"/>
                <a:ext cx="387285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67EF7EA4-791D-3246-CD58-97D30DD38EBB}"/>
                  </a:ext>
                </a:extLst>
              </p:cNvPr>
              <p:cNvCxnSpPr/>
              <p:nvPr/>
            </p:nvCxnSpPr>
            <p:spPr>
              <a:xfrm>
                <a:off x="7769102" y="2018413"/>
                <a:ext cx="18735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1F60A32-C19C-5A67-F2F6-64D84E86295B}"/>
                </a:ext>
              </a:extLst>
            </p:cNvPr>
            <p:cNvSpPr txBox="1"/>
            <p:nvPr/>
          </p:nvSpPr>
          <p:spPr>
            <a:xfrm>
              <a:off x="1438396" y="2850406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9981D5D-27F4-0190-9413-0489E7080AA2}"/>
                </a:ext>
              </a:extLst>
            </p:cNvPr>
            <p:cNvSpPr txBox="1"/>
            <p:nvPr/>
          </p:nvSpPr>
          <p:spPr>
            <a:xfrm>
              <a:off x="1286861" y="1855662"/>
              <a:ext cx="3032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35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45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5D948-2B04-316E-D8F0-D3526F1B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35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294</TotalTime>
  <Words>394</Words>
  <Application>Microsoft Macintosh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Theme</vt:lpstr>
      <vt:lpstr>QuickHull Algorithms</vt:lpstr>
      <vt:lpstr>QuickHull</vt:lpstr>
      <vt:lpstr>QuickHull Analysis</vt:lpstr>
      <vt:lpstr>Randomized QuickHull</vt:lpstr>
      <vt:lpstr>Ray Shooting – Randomized</vt:lpstr>
      <vt:lpstr>Ray Shooting –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Geometry</dc:title>
  <dc:creator>Michael T Goodrich</dc:creator>
  <cp:lastModifiedBy>Michael T Goodrich</cp:lastModifiedBy>
  <cp:revision>18</cp:revision>
  <dcterms:created xsi:type="dcterms:W3CDTF">2020-03-27T17:58:51Z</dcterms:created>
  <dcterms:modified xsi:type="dcterms:W3CDTF">2024-09-29T22:20:46Z</dcterms:modified>
</cp:coreProperties>
</file>