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9" r:id="rId3"/>
    <p:sldId id="258" r:id="rId4"/>
    <p:sldId id="257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1"/>
    <p:restoredTop sz="94748"/>
  </p:normalViewPr>
  <p:slideViewPr>
    <p:cSldViewPr>
      <p:cViewPr varScale="1">
        <p:scale>
          <a:sx n="114" d="100"/>
          <a:sy n="114" d="100"/>
        </p:scale>
        <p:origin x="18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F9248-1C90-5A48-BA2C-7482CECCCBB4}" type="datetimeFigureOut">
              <a:rPr lang="en-US" smtClean="0"/>
              <a:t>9/29/24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AEF3-5905-F44A-9896-92F3BCBA7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9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7851A-72A1-E241-8A2E-1C6D3A7335A5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3C32F-09B1-9E47-8B6B-DC4242803A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25D3A-A465-D84C-98CA-F4881A7C2DAA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2182-B8C6-1D43-8368-7C29F062FA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7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9AA7A-F173-F34E-88B5-08EEBB53416A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D523F-340E-134B-AA17-F6A2B98EC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8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EA718-D89F-D649-9BC4-9F51226FC0C7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5671D-61D3-4049-A377-EBABC4C9A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A73A2-6082-A842-AE4E-B9D99696542A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1F610-EE86-0D4A-8AD2-46EA77E942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41ABA-40CC-4040-9ED6-65691792163E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C29F8-FC11-BA4B-B1F8-EF7422AB9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0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91CC8-7CFF-AA4C-A1AF-E1FE999DAF12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98C02-E6E8-1142-BBF2-19EACE59B6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7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0A369-14EA-7148-BF23-AB6CA1B6AAF3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DC344-66E6-F24A-A9E0-B1C4C83F9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9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4F79-40C2-9B4D-8577-AACA780C5CA1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AE432-7D25-384D-8613-C9A90204A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7239CF-E526-FD46-8139-CEDF03B32C98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F8AAA-B314-7446-8B84-651EC9095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4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77ACE-FF56-6848-B218-60F5037B7111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67CF7-C95C-2B4E-85FB-E820E19CA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548478-F474-0D4B-8B39-F647B0F8E54E}" type="datetime1">
              <a:rPr lang="en-US" smtClean="0"/>
              <a:pPr>
                <a:defRPr/>
              </a:pPr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702B19-BE98-F440-AABE-4073F4BBCF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763000" cy="3505200"/>
          </a:xfrm>
        </p:spPr>
        <p:txBody>
          <a:bodyPr/>
          <a:lstStyle/>
          <a:p>
            <a:pPr eaLnBrk="1" hangingPunct="1"/>
            <a:r>
              <a:rPr lang="en-US" sz="4000" b="1" dirty="0"/>
              <a:t>Chan’s Convex Hull Algorithm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305800" cy="2971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800000"/>
                </a:solidFill>
              </a:rPr>
              <a:t>Michael T. Goodrich</a:t>
            </a:r>
          </a:p>
          <a:p>
            <a:pPr eaLnBrk="1" hangingPunct="1"/>
            <a:endParaRPr lang="en-US" sz="2400" dirty="0">
              <a:solidFill>
                <a:srgbClr val="800000"/>
              </a:solidFill>
            </a:endParaRPr>
          </a:p>
          <a:p>
            <a:pPr eaLnBrk="1" hangingPunct="1"/>
            <a:endParaRPr lang="en-US" sz="2400" dirty="0">
              <a:solidFill>
                <a:srgbClr val="800000"/>
              </a:solidFill>
            </a:endParaRP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  <a:p>
            <a:pPr eaLnBrk="1" hangingPunct="1"/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257800"/>
            <a:ext cx="6172200" cy="6810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E691-ACBE-6E40-A63C-2DC35619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Complete Running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75DD0-F165-5248-A91C-4CB38A8C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/>
              <a:t>The complete running time (adding up the terms in reverse order):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O(n log h + n log h</a:t>
            </a:r>
            <a:r>
              <a:rPr lang="en-US" baseline="30000" dirty="0"/>
              <a:t>1/2</a:t>
            </a:r>
            <a:r>
              <a:rPr lang="en-US" dirty="0"/>
              <a:t> + n log h</a:t>
            </a:r>
            <a:r>
              <a:rPr lang="en-US" baseline="30000" dirty="0"/>
              <a:t>1/4</a:t>
            </a:r>
            <a:r>
              <a:rPr lang="en-US" dirty="0"/>
              <a:t> + …)</a:t>
            </a:r>
          </a:p>
          <a:p>
            <a:pPr marL="0" indent="0">
              <a:buNone/>
            </a:pPr>
            <a:r>
              <a:rPr lang="en-US" dirty="0"/>
              <a:t>= O(n log h + (1/2)n log h + (1/4)n log h + …)</a:t>
            </a:r>
          </a:p>
          <a:p>
            <a:pPr marL="0" indent="0">
              <a:buNone/>
            </a:pPr>
            <a:r>
              <a:rPr lang="en-US" dirty="0"/>
              <a:t>= O(n log h).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9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7691A9-F6E9-3F47-8900-EB91A0AA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115176"/>
            <a:ext cx="4267200" cy="2502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3EA77-CCFF-BA44-A980-00637A37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Hull 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2BEFD-5756-A54B-8445-A8464962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154363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a binary search method for finding the common upper tangent for two convex hulls separated by a line in O(log n) time.</a:t>
            </a:r>
          </a:p>
          <a:p>
            <a:r>
              <a:rPr lang="en-US" dirty="0"/>
              <a:t>This same method also works to find the upper tangent between a point and a convex polygon in O(log n) time.</a:t>
            </a:r>
          </a:p>
        </p:txBody>
      </p:sp>
    </p:spTree>
    <p:extLst>
      <p:ext uri="{BB962C8B-B14F-4D97-AF65-F5344CB8AC3E}">
        <p14:creationId xmlns:p14="http://schemas.microsoft.com/office/powerpoint/2010/main" val="67093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88C0-C5B7-9E4B-A5C1-BD054B93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A6AB-8C88-2840-8D38-DB88E1EF4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3038"/>
            <a:ext cx="86868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upper-hull plane-sweep algorithm runs in </a:t>
            </a:r>
            <a:r>
              <a:rPr lang="en-US" b="1" dirty="0"/>
              <a:t>O(n log n) time. </a:t>
            </a:r>
          </a:p>
          <a:p>
            <a:pPr lvl="1"/>
            <a:r>
              <a:rPr lang="en-US" dirty="0"/>
              <a:t>This algorithm is sometimes called “Graham Scan”</a:t>
            </a:r>
          </a:p>
          <a:p>
            <a:r>
              <a:rPr lang="en-US" dirty="0"/>
              <a:t>The Gift Wrapping algorithm runs in </a:t>
            </a:r>
            <a:r>
              <a:rPr lang="en-US" b="1" dirty="0"/>
              <a:t>O(</a:t>
            </a:r>
            <a:r>
              <a:rPr lang="en-US" b="1" dirty="0" err="1"/>
              <a:t>nh</a:t>
            </a:r>
            <a:r>
              <a:rPr lang="en-US" b="1" dirty="0"/>
              <a:t>) time</a:t>
            </a:r>
            <a:r>
              <a:rPr lang="en-US" dirty="0"/>
              <a:t>, where h is the size of the hull.</a:t>
            </a:r>
          </a:p>
          <a:p>
            <a:pPr lvl="1"/>
            <a:r>
              <a:rPr lang="en-US" dirty="0"/>
              <a:t>This algorithm is sometimes called “Jarvis March”</a:t>
            </a:r>
          </a:p>
          <a:p>
            <a:r>
              <a:rPr lang="en-US" dirty="0"/>
              <a:t>Which of these is best depends on h</a:t>
            </a:r>
          </a:p>
          <a:p>
            <a:r>
              <a:rPr lang="en-US" dirty="0"/>
              <a:t>It would be nice to have one optimal algorithm for all values of h…</a:t>
            </a:r>
          </a:p>
        </p:txBody>
      </p:sp>
    </p:spTree>
    <p:extLst>
      <p:ext uri="{BB962C8B-B14F-4D97-AF65-F5344CB8AC3E}">
        <p14:creationId xmlns:p14="http://schemas.microsoft.com/office/powerpoint/2010/main" val="10032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7A30A-F766-A845-8554-FB953169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5" y="2018111"/>
            <a:ext cx="9045715" cy="4008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14BD3-2DBE-7E40-BCB8-39C7A58A8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6" y="521486"/>
            <a:ext cx="8740914" cy="1394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D30096-CFDE-4E43-AF6B-65F25E421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438399"/>
            <a:ext cx="1828800" cy="23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4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6B335-756A-914E-925A-CC2C0DD5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7C82-7E9C-7347-AF15-9C1298386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Assume, for now, we have an estimate, m, that is O(h).</a:t>
            </a:r>
          </a:p>
          <a:p>
            <a:r>
              <a:rPr lang="en-US" dirty="0"/>
              <a:t>Divide our set into n/m groups of size O(m) each</a:t>
            </a:r>
          </a:p>
          <a:p>
            <a:r>
              <a:rPr lang="en-US" dirty="0"/>
              <a:t>Find the convex hull of each group in O(m log m) time using Graham scan</a:t>
            </a:r>
          </a:p>
          <a:p>
            <a:r>
              <a:rPr lang="en-US" dirty="0"/>
              <a:t>Next, do a Jarvis march around all these “mini hulls.”</a:t>
            </a:r>
          </a:p>
        </p:txBody>
      </p:sp>
    </p:spTree>
    <p:extLst>
      <p:ext uri="{BB962C8B-B14F-4D97-AF65-F5344CB8AC3E}">
        <p14:creationId xmlns:p14="http://schemas.microsoft.com/office/powerpoint/2010/main" val="417106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077F5-CE45-0345-8473-31B49396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78162"/>
            <a:ext cx="4161144" cy="350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9994E-5012-6F40-982D-1CA4CAEE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Jarvis March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02161-367D-1E48-BAE5-C094BA965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point, p</a:t>
            </a:r>
            <a:r>
              <a:rPr lang="en-US" baseline="-25000" dirty="0"/>
              <a:t>k</a:t>
            </a:r>
            <a:r>
              <a:rPr lang="en-US" dirty="0"/>
              <a:t>, on the convex hull</a:t>
            </a:r>
          </a:p>
          <a:p>
            <a:r>
              <a:rPr lang="en-US" dirty="0"/>
              <a:t>Find the tangent for every mini hull with p</a:t>
            </a:r>
            <a:r>
              <a:rPr lang="en-US" baseline="-25000" dirty="0"/>
              <a:t>k</a:t>
            </a:r>
          </a:p>
          <a:p>
            <a:r>
              <a:rPr lang="en-US" dirty="0"/>
              <a:t>Takes O((n/m)log m) time</a:t>
            </a:r>
          </a:p>
          <a:p>
            <a:r>
              <a:rPr lang="en-US" dirty="0"/>
              <a:t>Pick the furthest one</a:t>
            </a:r>
          </a:p>
          <a:p>
            <a:r>
              <a:rPr lang="en-US" dirty="0"/>
              <a:t>Repeat </a:t>
            </a:r>
          </a:p>
        </p:txBody>
      </p:sp>
    </p:spTree>
    <p:extLst>
      <p:ext uri="{BB962C8B-B14F-4D97-AF65-F5344CB8AC3E}">
        <p14:creationId xmlns:p14="http://schemas.microsoft.com/office/powerpoint/2010/main" val="202157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AADB-E87A-4E4F-AAE9-8F123C50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8CA86-A91D-D044-BC3C-F2DA31FE8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Doing all the Graham scans to build the mini hulls takes O((n/m)m log m) = O(n log m) time.</a:t>
            </a:r>
          </a:p>
          <a:p>
            <a:r>
              <a:rPr lang="en-US" sz="2800" dirty="0"/>
              <a:t>Doing each Jarvis march step takes O((n/m) log m) time. There are h &lt;= m such steps to find the convex hull. So all these steps take O(n log m) time.</a:t>
            </a:r>
          </a:p>
          <a:p>
            <a:r>
              <a:rPr lang="en-US" sz="2800" dirty="0"/>
              <a:t>If m is O(h), the running time is O(n log h).</a:t>
            </a:r>
          </a:p>
          <a:p>
            <a:r>
              <a:rPr lang="en-US" sz="2800" dirty="0"/>
              <a:t>But we don’t know h…</a:t>
            </a:r>
          </a:p>
        </p:txBody>
      </p:sp>
    </p:spTree>
    <p:extLst>
      <p:ext uri="{BB962C8B-B14F-4D97-AF65-F5344CB8AC3E}">
        <p14:creationId xmlns:p14="http://schemas.microsoft.com/office/powerpoint/2010/main" val="381283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327A-6E64-8248-B0D5-DEB5924A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 Code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F35527-FB59-054F-BA43-49531A5A7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49759" cy="42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9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D6C8-EC71-C447-A1DA-02EB02388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 an estimate for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6EED-24BC-C34B-AE8C-A6046F04D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m = 4.</a:t>
            </a:r>
          </a:p>
          <a:p>
            <a:r>
              <a:rPr lang="en-US" dirty="0"/>
              <a:t>Run Chan’s algorithm. If it doesn’t return </a:t>
            </a:r>
            <a:r>
              <a:rPr lang="en-US" i="1" dirty="0"/>
              <a:t>incomplete</a:t>
            </a:r>
            <a:r>
              <a:rPr lang="en-US" dirty="0"/>
              <a:t>, we’re done.</a:t>
            </a:r>
          </a:p>
          <a:p>
            <a:r>
              <a:rPr lang="en-US" dirty="0"/>
              <a:t>Otherwise, try again with m = 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Keep repeating this until we get a complete hull.</a:t>
            </a:r>
          </a:p>
        </p:txBody>
      </p:sp>
    </p:spTree>
    <p:extLst>
      <p:ext uri="{BB962C8B-B14F-4D97-AF65-F5344CB8AC3E}">
        <p14:creationId xmlns:p14="http://schemas.microsoft.com/office/powerpoint/2010/main" val="30860221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6277</TotalTime>
  <Words>451</Words>
  <Application>Microsoft Macintosh PowerPoint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Theme</vt:lpstr>
      <vt:lpstr>Chan’s Convex Hull Algorithm</vt:lpstr>
      <vt:lpstr>Convex Hull Binary Search</vt:lpstr>
      <vt:lpstr>Review</vt:lpstr>
      <vt:lpstr>PowerPoint Presentation</vt:lpstr>
      <vt:lpstr>Main Idea</vt:lpstr>
      <vt:lpstr>Jarvis March Steps</vt:lpstr>
      <vt:lpstr>Analysis</vt:lpstr>
      <vt:lpstr>Pseudo Code</vt:lpstr>
      <vt:lpstr>Guessing an estimate for h</vt:lpstr>
      <vt:lpstr>The Complete Running Time</vt:lpstr>
    </vt:vector>
  </TitlesOfParts>
  <Company>Bren School of Information and Computer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Mastermind Attack on Genomic Data</dc:title>
  <dc:creator>Michael T. Goodrich</dc:creator>
  <cp:lastModifiedBy>Michael T Goodrich</cp:lastModifiedBy>
  <cp:revision>136</cp:revision>
  <dcterms:created xsi:type="dcterms:W3CDTF">2011-01-22T05:02:59Z</dcterms:created>
  <dcterms:modified xsi:type="dcterms:W3CDTF">2024-09-29T21:38:39Z</dcterms:modified>
</cp:coreProperties>
</file>